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iah Gutierrez" initials="JG" lastIdx="0" clrIdx="0">
    <p:extLst>
      <p:ext uri="{19B8F6BF-5375-455C-9EA6-DF929625EA0E}">
        <p15:presenceInfo xmlns:p15="http://schemas.microsoft.com/office/powerpoint/2012/main" userId="7554fd80af9a5f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FD7EDA-D98F-47AA-A4D7-670CCAAEE499}" v="140" dt="2018-12-02T14:29:47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9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3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3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16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5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4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4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3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4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38AB062-75B1-4272-BC55-520B8777B73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5EBDF96-F885-401E-A53E-6060C3633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92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69DCB-3B5F-42BC-83FC-590CDA343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anchor="ctr">
            <a:noAutofit/>
          </a:bodyPr>
          <a:lstStyle/>
          <a:p>
            <a:pPr algn="r"/>
            <a:r>
              <a:rPr lang="en-US" sz="4400" dirty="0">
                <a:latin typeface="Arial Black" panose="020B0A04020102020204" pitchFamily="34" charset="0"/>
              </a:rPr>
              <a:t>Abigail solves a Problem</a:t>
            </a:r>
            <a:r>
              <a:rPr lang="en-US" sz="4400" dirty="0"/>
              <a:t> </a:t>
            </a:r>
            <a:br>
              <a:rPr lang="en-US" sz="4400" dirty="0"/>
            </a:b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09382-5938-4C14-B7E5-B939D6E29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107" y="5091763"/>
            <a:ext cx="2974207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dirty="0">
                <a:solidFill>
                  <a:schemeClr val="bg2"/>
                </a:solidFill>
              </a:rPr>
              <a:t>1 Samuel 25: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E030A9-A7CF-46B8-91EF-4E65CFD154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3" r="1707"/>
          <a:stretch/>
        </p:blipFill>
        <p:spPr>
          <a:xfrm>
            <a:off x="-3983" y="10"/>
            <a:ext cx="12192000" cy="457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57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84389-B898-4E79-B33C-171B83CD4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0CFC5A-65A5-40DE-8EC7-69E8F95836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93896" y="2314561"/>
            <a:ext cx="7871508" cy="2750504"/>
          </a:xfrm>
          <a:prstGeom prst="rect">
            <a:avLst/>
          </a:prstGeom>
        </p:spPr>
      </p:pic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19C3F416-83D7-41DD-9A21-8AFDFD15A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302" y="2497564"/>
            <a:ext cx="4310800" cy="376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77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758F27-EB0A-4675-AACF-0CD47C9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84389-B898-4E79-B33C-171B83CD4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5304675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endParaRPr lang="en-US" sz="2800" spc="15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DF506A-FD4E-4BBC-A10A-DEB94F9BA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732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3559ED01-8B2D-4767-93DB-846593054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8633" y="494988"/>
            <a:ext cx="8714730" cy="472047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571FB1B-4FFC-43D6-8121-390B3A44E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3369"/>
            <a:ext cx="12192000" cy="484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56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8D9DFCB-77AF-4708-8844-4B278911DE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0825" y="451515"/>
            <a:ext cx="6119445" cy="604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3" descr="A screenshot of a cell phone screen with text&#10;&#10;Description generated with very high confidence">
            <a:extLst>
              <a:ext uri="{FF2B5EF4-FFF2-40B4-BE49-F238E27FC236}">
                <a16:creationId xmlns:a16="http://schemas.microsoft.com/office/drawing/2014/main" id="{AF99BFF6-6C94-4E63-BEB0-735623C1D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6805" y="745236"/>
            <a:ext cx="6438389" cy="536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3" descr="A close up of text on a black background&#10;&#10;Description generated with very high confidence">
            <a:extLst>
              <a:ext uri="{FF2B5EF4-FFF2-40B4-BE49-F238E27FC236}">
                <a16:creationId xmlns:a16="http://schemas.microsoft.com/office/drawing/2014/main" id="{5ADBBCBE-C375-40C3-8937-C4AC090E3B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0216" y="745236"/>
            <a:ext cx="7831568" cy="536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5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9E7D9-7EDD-43A7-A318-CDB31BD40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Abigail’s Appeal- 5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F190-9991-466C-AD12-4EB848CA1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11680"/>
            <a:ext cx="11582399" cy="420624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1. Abigail humbled herself in David’s presence (25:23)</a:t>
            </a:r>
          </a:p>
          <a:p>
            <a:r>
              <a:rPr lang="en-US" sz="3600" dirty="0"/>
              <a:t>2. Abigail confessed the guilt of her sin (25:24)</a:t>
            </a:r>
          </a:p>
          <a:p>
            <a:r>
              <a:rPr lang="en-US" sz="3600" dirty="0"/>
              <a:t>3. Abigail offered restitution for the wrong done to David (25:27)</a:t>
            </a:r>
          </a:p>
          <a:p>
            <a:r>
              <a:rPr lang="en-US" sz="3600" dirty="0"/>
              <a:t>4. Abigail pleaded for forgiveness (25:28)</a:t>
            </a:r>
          </a:p>
          <a:p>
            <a:r>
              <a:rPr lang="en-US" sz="3600" dirty="0"/>
              <a:t>5. Appealed to his sense of godliness (in effect, she was warning David not to respond to </a:t>
            </a:r>
            <a:r>
              <a:rPr lang="en-US" sz="3600" dirty="0" err="1"/>
              <a:t>Nabal</a:t>
            </a:r>
            <a:r>
              <a:rPr lang="en-US" sz="3600" dirty="0"/>
              <a:t> by becoming like him (25:25-26) </a:t>
            </a:r>
          </a:p>
        </p:txBody>
      </p:sp>
    </p:spTree>
    <p:extLst>
      <p:ext uri="{BB962C8B-B14F-4D97-AF65-F5344CB8AC3E}">
        <p14:creationId xmlns:p14="http://schemas.microsoft.com/office/powerpoint/2010/main" val="330495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BEA4-AEC7-4DF2-A446-3E3A1735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Abigail as a type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CEBC-0A62-4AAF-A520-0AE0E52F9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792936"/>
            <a:ext cx="11516139" cy="4424984"/>
          </a:xfrm>
        </p:spPr>
        <p:txBody>
          <a:bodyPr>
            <a:noAutofit/>
          </a:bodyPr>
          <a:lstStyle/>
          <a:p>
            <a:r>
              <a:rPr lang="en-US" sz="3200" b="1" dirty="0"/>
              <a:t>1. like Abigail, Jesus came into our midst in a humble manner (Philippians 2:7)</a:t>
            </a:r>
          </a:p>
          <a:p>
            <a:r>
              <a:rPr lang="en-US" sz="3200" b="1" dirty="0"/>
              <a:t>2. Like innocent Abigail taking the guilt of </a:t>
            </a:r>
            <a:r>
              <a:rPr lang="en-US" sz="3200" b="1" dirty="0" err="1"/>
              <a:t>Nabal’s</a:t>
            </a:r>
            <a:r>
              <a:rPr lang="en-US" sz="3200" b="1" dirty="0"/>
              <a:t> sin onto herself, Jesus took up our sins to bear them before God (Isa. 53:6)</a:t>
            </a:r>
          </a:p>
          <a:p>
            <a:r>
              <a:rPr lang="en-US" sz="3200" b="1" dirty="0"/>
              <a:t>3. As Abigail appealed for forgiveness and directed David to a godly response, Jesus speaks to us of the cleansing of our sins and then calls us to a sanctified life.</a:t>
            </a:r>
          </a:p>
          <a:p>
            <a:r>
              <a:rPr lang="en-US" sz="3200" b="1" dirty="0"/>
              <a:t>4. As Abigail saved </a:t>
            </a:r>
            <a:r>
              <a:rPr lang="en-US" sz="3200" b="1" dirty="0" err="1"/>
              <a:t>Nabal</a:t>
            </a:r>
            <a:r>
              <a:rPr lang="en-US" sz="3200" b="1" dirty="0"/>
              <a:t> from the sinful wrath of David’s anger, Jesus has saved us from the just wrath of a holy God.</a:t>
            </a:r>
          </a:p>
        </p:txBody>
      </p:sp>
    </p:spTree>
    <p:extLst>
      <p:ext uri="{BB962C8B-B14F-4D97-AF65-F5344CB8AC3E}">
        <p14:creationId xmlns:p14="http://schemas.microsoft.com/office/powerpoint/2010/main" val="419153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EA2915B1-E94E-4B70-B3A1-CD7F2EA37F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093" y="745236"/>
            <a:ext cx="10113814" cy="536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65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2C2C2C"/>
      </a:dk1>
      <a:lt1>
        <a:srgbClr val="2C2C2C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200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Black</vt:lpstr>
      <vt:lpstr>Franklin Gothic Book</vt:lpstr>
      <vt:lpstr>Franklin Gothic Medium</vt:lpstr>
      <vt:lpstr>Wingdings</vt:lpstr>
      <vt:lpstr>Banded</vt:lpstr>
      <vt:lpstr>Abigail solves a Problem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Abigail’s Appeal- 5 Steps</vt:lpstr>
      <vt:lpstr>Abigail as a type of Christ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Abigail solves a Problem  </dc:title>
  <dc:creator>Josiah Gutierrez</dc:creator>
  <cp:lastModifiedBy>Josiah Gutierrez</cp:lastModifiedBy>
  <cp:revision>3</cp:revision>
  <dcterms:created xsi:type="dcterms:W3CDTF">2018-12-30T14:45:34Z</dcterms:created>
  <dcterms:modified xsi:type="dcterms:W3CDTF">2018-12-30T14:57:22Z</dcterms:modified>
</cp:coreProperties>
</file>