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 id="2147483739" r:id="rId2"/>
    <p:sldMasterId id="2147483906" r:id="rId3"/>
    <p:sldMasterId id="2147483924" r:id="rId4"/>
  </p:sldMasterIdLst>
  <p:notesMasterIdLst>
    <p:notesMasterId r:id="rId599"/>
  </p:notesMasterIdLst>
  <p:sldIdLst>
    <p:sldId id="256" r:id="rId5"/>
    <p:sldId id="866" r:id="rId6"/>
    <p:sldId id="259" r:id="rId7"/>
    <p:sldId id="260" r:id="rId8"/>
    <p:sldId id="257" r:id="rId9"/>
    <p:sldId id="261" r:id="rId10"/>
    <p:sldId id="262" r:id="rId11"/>
    <p:sldId id="263" r:id="rId12"/>
    <p:sldId id="264" r:id="rId13"/>
    <p:sldId id="265" r:id="rId14"/>
    <p:sldId id="266" r:id="rId15"/>
    <p:sldId id="258" r:id="rId16"/>
    <p:sldId id="267" r:id="rId17"/>
    <p:sldId id="268" r:id="rId18"/>
    <p:sldId id="269" r:id="rId19"/>
    <p:sldId id="271" r:id="rId20"/>
    <p:sldId id="272" r:id="rId21"/>
    <p:sldId id="270" r:id="rId22"/>
    <p:sldId id="273" r:id="rId23"/>
    <p:sldId id="274" r:id="rId24"/>
    <p:sldId id="275" r:id="rId25"/>
    <p:sldId id="277" r:id="rId26"/>
    <p:sldId id="276" r:id="rId27"/>
    <p:sldId id="278" r:id="rId28"/>
    <p:sldId id="280" r:id="rId29"/>
    <p:sldId id="281" r:id="rId30"/>
    <p:sldId id="283" r:id="rId31"/>
    <p:sldId id="284" r:id="rId32"/>
    <p:sldId id="285" r:id="rId33"/>
    <p:sldId id="282" r:id="rId34"/>
    <p:sldId id="286" r:id="rId35"/>
    <p:sldId id="287" r:id="rId36"/>
    <p:sldId id="288" r:id="rId37"/>
    <p:sldId id="290" r:id="rId38"/>
    <p:sldId id="289"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22" r:id="rId55"/>
    <p:sldId id="306" r:id="rId56"/>
    <p:sldId id="307" r:id="rId57"/>
    <p:sldId id="310" r:id="rId58"/>
    <p:sldId id="308" r:id="rId59"/>
    <p:sldId id="323" r:id="rId60"/>
    <p:sldId id="312" r:id="rId61"/>
    <p:sldId id="313" r:id="rId62"/>
    <p:sldId id="332" r:id="rId63"/>
    <p:sldId id="333" r:id="rId64"/>
    <p:sldId id="335" r:id="rId65"/>
    <p:sldId id="334" r:id="rId66"/>
    <p:sldId id="314" r:id="rId67"/>
    <p:sldId id="315" r:id="rId68"/>
    <p:sldId id="316" r:id="rId69"/>
    <p:sldId id="317" r:id="rId70"/>
    <p:sldId id="318" r:id="rId71"/>
    <p:sldId id="319" r:id="rId72"/>
    <p:sldId id="320" r:id="rId73"/>
    <p:sldId id="321" r:id="rId74"/>
    <p:sldId id="336" r:id="rId75"/>
    <p:sldId id="337" r:id="rId76"/>
    <p:sldId id="338" r:id="rId77"/>
    <p:sldId id="340" r:id="rId78"/>
    <p:sldId id="339"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9" r:id="rId127"/>
    <p:sldId id="388" r:id="rId128"/>
    <p:sldId id="390" r:id="rId129"/>
    <p:sldId id="391" r:id="rId130"/>
    <p:sldId id="393" r:id="rId131"/>
    <p:sldId id="392" r:id="rId132"/>
    <p:sldId id="394" r:id="rId133"/>
    <p:sldId id="395" r:id="rId134"/>
    <p:sldId id="396" r:id="rId135"/>
    <p:sldId id="398" r:id="rId136"/>
    <p:sldId id="397" r:id="rId137"/>
    <p:sldId id="399" r:id="rId138"/>
    <p:sldId id="400" r:id="rId139"/>
    <p:sldId id="401" r:id="rId140"/>
    <p:sldId id="402" r:id="rId141"/>
    <p:sldId id="403" r:id="rId142"/>
    <p:sldId id="404" r:id="rId143"/>
    <p:sldId id="405" r:id="rId144"/>
    <p:sldId id="406" r:id="rId145"/>
    <p:sldId id="409" r:id="rId146"/>
    <p:sldId id="407" r:id="rId147"/>
    <p:sldId id="408" r:id="rId148"/>
    <p:sldId id="410" r:id="rId149"/>
    <p:sldId id="411" r:id="rId150"/>
    <p:sldId id="412" r:id="rId151"/>
    <p:sldId id="413" r:id="rId152"/>
    <p:sldId id="414" r:id="rId153"/>
    <p:sldId id="415" r:id="rId154"/>
    <p:sldId id="416" r:id="rId155"/>
    <p:sldId id="417" r:id="rId156"/>
    <p:sldId id="418" r:id="rId157"/>
    <p:sldId id="419" r:id="rId158"/>
    <p:sldId id="420" r:id="rId159"/>
    <p:sldId id="421" r:id="rId160"/>
    <p:sldId id="422" r:id="rId161"/>
    <p:sldId id="423" r:id="rId162"/>
    <p:sldId id="424" r:id="rId163"/>
    <p:sldId id="425" r:id="rId164"/>
    <p:sldId id="426" r:id="rId165"/>
    <p:sldId id="427" r:id="rId166"/>
    <p:sldId id="428" r:id="rId167"/>
    <p:sldId id="429" r:id="rId168"/>
    <p:sldId id="430" r:id="rId169"/>
    <p:sldId id="431" r:id="rId170"/>
    <p:sldId id="432" r:id="rId171"/>
    <p:sldId id="433" r:id="rId172"/>
    <p:sldId id="434" r:id="rId173"/>
    <p:sldId id="435" r:id="rId174"/>
    <p:sldId id="436" r:id="rId175"/>
    <p:sldId id="437" r:id="rId176"/>
    <p:sldId id="438" r:id="rId177"/>
    <p:sldId id="439" r:id="rId178"/>
    <p:sldId id="440" r:id="rId179"/>
    <p:sldId id="441" r:id="rId180"/>
    <p:sldId id="442" r:id="rId181"/>
    <p:sldId id="443" r:id="rId182"/>
    <p:sldId id="444" r:id="rId183"/>
    <p:sldId id="445" r:id="rId184"/>
    <p:sldId id="446" r:id="rId185"/>
    <p:sldId id="447" r:id="rId186"/>
    <p:sldId id="448" r:id="rId187"/>
    <p:sldId id="449" r:id="rId188"/>
    <p:sldId id="450" r:id="rId189"/>
    <p:sldId id="451" r:id="rId190"/>
    <p:sldId id="452" r:id="rId191"/>
    <p:sldId id="453" r:id="rId192"/>
    <p:sldId id="454" r:id="rId193"/>
    <p:sldId id="455" r:id="rId194"/>
    <p:sldId id="456" r:id="rId195"/>
    <p:sldId id="457" r:id="rId196"/>
    <p:sldId id="458" r:id="rId197"/>
    <p:sldId id="459" r:id="rId198"/>
    <p:sldId id="460" r:id="rId199"/>
    <p:sldId id="461" r:id="rId200"/>
    <p:sldId id="462" r:id="rId201"/>
    <p:sldId id="463" r:id="rId202"/>
    <p:sldId id="464" r:id="rId203"/>
    <p:sldId id="466" r:id="rId204"/>
    <p:sldId id="467" r:id="rId205"/>
    <p:sldId id="468" r:id="rId206"/>
    <p:sldId id="469" r:id="rId207"/>
    <p:sldId id="470" r:id="rId208"/>
    <p:sldId id="471" r:id="rId209"/>
    <p:sldId id="472" r:id="rId210"/>
    <p:sldId id="473" r:id="rId211"/>
    <p:sldId id="474" r:id="rId212"/>
    <p:sldId id="475" r:id="rId213"/>
    <p:sldId id="476" r:id="rId214"/>
    <p:sldId id="477" r:id="rId215"/>
    <p:sldId id="478" r:id="rId216"/>
    <p:sldId id="480" r:id="rId217"/>
    <p:sldId id="481" r:id="rId218"/>
    <p:sldId id="479" r:id="rId219"/>
    <p:sldId id="482" r:id="rId220"/>
    <p:sldId id="483" r:id="rId221"/>
    <p:sldId id="484" r:id="rId222"/>
    <p:sldId id="485" r:id="rId223"/>
    <p:sldId id="486" r:id="rId224"/>
    <p:sldId id="487" r:id="rId225"/>
    <p:sldId id="488" r:id="rId226"/>
    <p:sldId id="489" r:id="rId227"/>
    <p:sldId id="490" r:id="rId228"/>
    <p:sldId id="491" r:id="rId229"/>
    <p:sldId id="492" r:id="rId230"/>
    <p:sldId id="493" r:id="rId231"/>
    <p:sldId id="494" r:id="rId232"/>
    <p:sldId id="495" r:id="rId233"/>
    <p:sldId id="496" r:id="rId234"/>
    <p:sldId id="497" r:id="rId235"/>
    <p:sldId id="498" r:id="rId236"/>
    <p:sldId id="499" r:id="rId237"/>
    <p:sldId id="500" r:id="rId238"/>
    <p:sldId id="501" r:id="rId239"/>
    <p:sldId id="502" r:id="rId240"/>
    <p:sldId id="503" r:id="rId241"/>
    <p:sldId id="504" r:id="rId242"/>
    <p:sldId id="505" r:id="rId243"/>
    <p:sldId id="506" r:id="rId244"/>
    <p:sldId id="507" r:id="rId245"/>
    <p:sldId id="508" r:id="rId246"/>
    <p:sldId id="509" r:id="rId247"/>
    <p:sldId id="510" r:id="rId248"/>
    <p:sldId id="511" r:id="rId249"/>
    <p:sldId id="512" r:id="rId250"/>
    <p:sldId id="513" r:id="rId251"/>
    <p:sldId id="514" r:id="rId252"/>
    <p:sldId id="515" r:id="rId253"/>
    <p:sldId id="516" r:id="rId254"/>
    <p:sldId id="518" r:id="rId255"/>
    <p:sldId id="519" r:id="rId256"/>
    <p:sldId id="517" r:id="rId257"/>
    <p:sldId id="521" r:id="rId258"/>
    <p:sldId id="520" r:id="rId259"/>
    <p:sldId id="523" r:id="rId260"/>
    <p:sldId id="524" r:id="rId261"/>
    <p:sldId id="522" r:id="rId262"/>
    <p:sldId id="525" r:id="rId263"/>
    <p:sldId id="526" r:id="rId264"/>
    <p:sldId id="527" r:id="rId265"/>
    <p:sldId id="528" r:id="rId266"/>
    <p:sldId id="529" r:id="rId267"/>
    <p:sldId id="530" r:id="rId268"/>
    <p:sldId id="531" r:id="rId269"/>
    <p:sldId id="532" r:id="rId270"/>
    <p:sldId id="533" r:id="rId271"/>
    <p:sldId id="534" r:id="rId272"/>
    <p:sldId id="535" r:id="rId273"/>
    <p:sldId id="536" r:id="rId274"/>
    <p:sldId id="537" r:id="rId275"/>
    <p:sldId id="538" r:id="rId276"/>
    <p:sldId id="539" r:id="rId277"/>
    <p:sldId id="540" r:id="rId278"/>
    <p:sldId id="541" r:id="rId279"/>
    <p:sldId id="542" r:id="rId280"/>
    <p:sldId id="543" r:id="rId281"/>
    <p:sldId id="544" r:id="rId282"/>
    <p:sldId id="545" r:id="rId283"/>
    <p:sldId id="546" r:id="rId284"/>
    <p:sldId id="547" r:id="rId285"/>
    <p:sldId id="548" r:id="rId286"/>
    <p:sldId id="549" r:id="rId287"/>
    <p:sldId id="550" r:id="rId288"/>
    <p:sldId id="551" r:id="rId289"/>
    <p:sldId id="552" r:id="rId290"/>
    <p:sldId id="553" r:id="rId291"/>
    <p:sldId id="554" r:id="rId292"/>
    <p:sldId id="555" r:id="rId293"/>
    <p:sldId id="556" r:id="rId294"/>
    <p:sldId id="557" r:id="rId295"/>
    <p:sldId id="558" r:id="rId296"/>
    <p:sldId id="559" r:id="rId297"/>
    <p:sldId id="560" r:id="rId298"/>
    <p:sldId id="561" r:id="rId299"/>
    <p:sldId id="562" r:id="rId300"/>
    <p:sldId id="563" r:id="rId301"/>
    <p:sldId id="564" r:id="rId302"/>
    <p:sldId id="565" r:id="rId303"/>
    <p:sldId id="566" r:id="rId304"/>
    <p:sldId id="567" r:id="rId305"/>
    <p:sldId id="569" r:id="rId306"/>
    <p:sldId id="568" r:id="rId307"/>
    <p:sldId id="570" r:id="rId308"/>
    <p:sldId id="571" r:id="rId309"/>
    <p:sldId id="572" r:id="rId310"/>
    <p:sldId id="573" r:id="rId311"/>
    <p:sldId id="574" r:id="rId312"/>
    <p:sldId id="575" r:id="rId313"/>
    <p:sldId id="576" r:id="rId314"/>
    <p:sldId id="577" r:id="rId315"/>
    <p:sldId id="578" r:id="rId316"/>
    <p:sldId id="579" r:id="rId317"/>
    <p:sldId id="580" r:id="rId318"/>
    <p:sldId id="581" r:id="rId319"/>
    <p:sldId id="582" r:id="rId320"/>
    <p:sldId id="583" r:id="rId321"/>
    <p:sldId id="584" r:id="rId322"/>
    <p:sldId id="585" r:id="rId323"/>
    <p:sldId id="586" r:id="rId324"/>
    <p:sldId id="587" r:id="rId325"/>
    <p:sldId id="588" r:id="rId326"/>
    <p:sldId id="589" r:id="rId327"/>
    <p:sldId id="590" r:id="rId328"/>
    <p:sldId id="591" r:id="rId329"/>
    <p:sldId id="592" r:id="rId330"/>
    <p:sldId id="593" r:id="rId331"/>
    <p:sldId id="594" r:id="rId332"/>
    <p:sldId id="595" r:id="rId333"/>
    <p:sldId id="596" r:id="rId334"/>
    <p:sldId id="597" r:id="rId335"/>
    <p:sldId id="598" r:id="rId336"/>
    <p:sldId id="599" r:id="rId337"/>
    <p:sldId id="600" r:id="rId338"/>
    <p:sldId id="601" r:id="rId339"/>
    <p:sldId id="602" r:id="rId340"/>
    <p:sldId id="603" r:id="rId341"/>
    <p:sldId id="604" r:id="rId342"/>
    <p:sldId id="605" r:id="rId343"/>
    <p:sldId id="606" r:id="rId344"/>
    <p:sldId id="607" r:id="rId345"/>
    <p:sldId id="608" r:id="rId346"/>
    <p:sldId id="609" r:id="rId347"/>
    <p:sldId id="610" r:id="rId348"/>
    <p:sldId id="611" r:id="rId349"/>
    <p:sldId id="612" r:id="rId350"/>
    <p:sldId id="613" r:id="rId351"/>
    <p:sldId id="614" r:id="rId352"/>
    <p:sldId id="615" r:id="rId353"/>
    <p:sldId id="616" r:id="rId354"/>
    <p:sldId id="617" r:id="rId355"/>
    <p:sldId id="618" r:id="rId356"/>
    <p:sldId id="619" r:id="rId357"/>
    <p:sldId id="620" r:id="rId358"/>
    <p:sldId id="621" r:id="rId359"/>
    <p:sldId id="622" r:id="rId360"/>
    <p:sldId id="623" r:id="rId361"/>
    <p:sldId id="624" r:id="rId362"/>
    <p:sldId id="625" r:id="rId363"/>
    <p:sldId id="626" r:id="rId364"/>
    <p:sldId id="627" r:id="rId365"/>
    <p:sldId id="628" r:id="rId366"/>
    <p:sldId id="629" r:id="rId367"/>
    <p:sldId id="630" r:id="rId368"/>
    <p:sldId id="631" r:id="rId369"/>
    <p:sldId id="632" r:id="rId370"/>
    <p:sldId id="633" r:id="rId371"/>
    <p:sldId id="634" r:id="rId372"/>
    <p:sldId id="635" r:id="rId373"/>
    <p:sldId id="636" r:id="rId374"/>
    <p:sldId id="637" r:id="rId375"/>
    <p:sldId id="638" r:id="rId376"/>
    <p:sldId id="639" r:id="rId377"/>
    <p:sldId id="640" r:id="rId378"/>
    <p:sldId id="641" r:id="rId379"/>
    <p:sldId id="642" r:id="rId380"/>
    <p:sldId id="643" r:id="rId381"/>
    <p:sldId id="644" r:id="rId382"/>
    <p:sldId id="645" r:id="rId383"/>
    <p:sldId id="646" r:id="rId384"/>
    <p:sldId id="647" r:id="rId385"/>
    <p:sldId id="649" r:id="rId386"/>
    <p:sldId id="650" r:id="rId387"/>
    <p:sldId id="651" r:id="rId388"/>
    <p:sldId id="652" r:id="rId389"/>
    <p:sldId id="653" r:id="rId390"/>
    <p:sldId id="654" r:id="rId391"/>
    <p:sldId id="655" r:id="rId392"/>
    <p:sldId id="656" r:id="rId393"/>
    <p:sldId id="657" r:id="rId394"/>
    <p:sldId id="658" r:id="rId395"/>
    <p:sldId id="659" r:id="rId396"/>
    <p:sldId id="660" r:id="rId397"/>
    <p:sldId id="661" r:id="rId398"/>
    <p:sldId id="662" r:id="rId399"/>
    <p:sldId id="663" r:id="rId400"/>
    <p:sldId id="664" r:id="rId401"/>
    <p:sldId id="665" r:id="rId402"/>
    <p:sldId id="666" r:id="rId403"/>
    <p:sldId id="667" r:id="rId404"/>
    <p:sldId id="668" r:id="rId405"/>
    <p:sldId id="669" r:id="rId406"/>
    <p:sldId id="671" r:id="rId407"/>
    <p:sldId id="672" r:id="rId408"/>
    <p:sldId id="673" r:id="rId409"/>
    <p:sldId id="674" r:id="rId410"/>
    <p:sldId id="675" r:id="rId411"/>
    <p:sldId id="676" r:id="rId412"/>
    <p:sldId id="677" r:id="rId413"/>
    <p:sldId id="678" r:id="rId414"/>
    <p:sldId id="679" r:id="rId415"/>
    <p:sldId id="680" r:id="rId416"/>
    <p:sldId id="681" r:id="rId417"/>
    <p:sldId id="682" r:id="rId418"/>
    <p:sldId id="683" r:id="rId419"/>
    <p:sldId id="684" r:id="rId420"/>
    <p:sldId id="685" r:id="rId421"/>
    <p:sldId id="686" r:id="rId422"/>
    <p:sldId id="687" r:id="rId423"/>
    <p:sldId id="688" r:id="rId424"/>
    <p:sldId id="689" r:id="rId425"/>
    <p:sldId id="690" r:id="rId426"/>
    <p:sldId id="691" r:id="rId427"/>
    <p:sldId id="692" r:id="rId428"/>
    <p:sldId id="693" r:id="rId429"/>
    <p:sldId id="694" r:id="rId430"/>
    <p:sldId id="695" r:id="rId431"/>
    <p:sldId id="696" r:id="rId432"/>
    <p:sldId id="697" r:id="rId433"/>
    <p:sldId id="698" r:id="rId434"/>
    <p:sldId id="699" r:id="rId435"/>
    <p:sldId id="700" r:id="rId436"/>
    <p:sldId id="701" r:id="rId437"/>
    <p:sldId id="702" r:id="rId438"/>
    <p:sldId id="703" r:id="rId439"/>
    <p:sldId id="704" r:id="rId440"/>
    <p:sldId id="705" r:id="rId441"/>
    <p:sldId id="706" r:id="rId442"/>
    <p:sldId id="707" r:id="rId443"/>
    <p:sldId id="708" r:id="rId444"/>
    <p:sldId id="709" r:id="rId445"/>
    <p:sldId id="710" r:id="rId446"/>
    <p:sldId id="711" r:id="rId447"/>
    <p:sldId id="712" r:id="rId448"/>
    <p:sldId id="713" r:id="rId449"/>
    <p:sldId id="714" r:id="rId450"/>
    <p:sldId id="715" r:id="rId451"/>
    <p:sldId id="716" r:id="rId452"/>
    <p:sldId id="717" r:id="rId453"/>
    <p:sldId id="718" r:id="rId454"/>
    <p:sldId id="719" r:id="rId455"/>
    <p:sldId id="720" r:id="rId456"/>
    <p:sldId id="721" r:id="rId457"/>
    <p:sldId id="774" r:id="rId458"/>
    <p:sldId id="722" r:id="rId459"/>
    <p:sldId id="723" r:id="rId460"/>
    <p:sldId id="724" r:id="rId461"/>
    <p:sldId id="725" r:id="rId462"/>
    <p:sldId id="726" r:id="rId463"/>
    <p:sldId id="727" r:id="rId464"/>
    <p:sldId id="728" r:id="rId465"/>
    <p:sldId id="729" r:id="rId466"/>
    <p:sldId id="730" r:id="rId467"/>
    <p:sldId id="731" r:id="rId468"/>
    <p:sldId id="732" r:id="rId469"/>
    <p:sldId id="733" r:id="rId470"/>
    <p:sldId id="773" r:id="rId471"/>
    <p:sldId id="734" r:id="rId472"/>
    <p:sldId id="735" r:id="rId473"/>
    <p:sldId id="736" r:id="rId474"/>
    <p:sldId id="737" r:id="rId475"/>
    <p:sldId id="738" r:id="rId476"/>
    <p:sldId id="739" r:id="rId477"/>
    <p:sldId id="740" r:id="rId478"/>
    <p:sldId id="741" r:id="rId479"/>
    <p:sldId id="743" r:id="rId480"/>
    <p:sldId id="742" r:id="rId481"/>
    <p:sldId id="744" r:id="rId482"/>
    <p:sldId id="745" r:id="rId483"/>
    <p:sldId id="746" r:id="rId484"/>
    <p:sldId id="747" r:id="rId485"/>
    <p:sldId id="748" r:id="rId486"/>
    <p:sldId id="749" r:id="rId487"/>
    <p:sldId id="750" r:id="rId488"/>
    <p:sldId id="751" r:id="rId489"/>
    <p:sldId id="752" r:id="rId490"/>
    <p:sldId id="754" r:id="rId491"/>
    <p:sldId id="753" r:id="rId492"/>
    <p:sldId id="755" r:id="rId493"/>
    <p:sldId id="756" r:id="rId494"/>
    <p:sldId id="757" r:id="rId495"/>
    <p:sldId id="758" r:id="rId496"/>
    <p:sldId id="759" r:id="rId497"/>
    <p:sldId id="760" r:id="rId498"/>
    <p:sldId id="761" r:id="rId499"/>
    <p:sldId id="762" r:id="rId500"/>
    <p:sldId id="763" r:id="rId501"/>
    <p:sldId id="764" r:id="rId502"/>
    <p:sldId id="765" r:id="rId503"/>
    <p:sldId id="766" r:id="rId504"/>
    <p:sldId id="767" r:id="rId505"/>
    <p:sldId id="768" r:id="rId506"/>
    <p:sldId id="769" r:id="rId507"/>
    <p:sldId id="770" r:id="rId508"/>
    <p:sldId id="771" r:id="rId509"/>
    <p:sldId id="772" r:id="rId510"/>
    <p:sldId id="775" r:id="rId511"/>
    <p:sldId id="776" r:id="rId512"/>
    <p:sldId id="777" r:id="rId513"/>
    <p:sldId id="778" r:id="rId514"/>
    <p:sldId id="779" r:id="rId515"/>
    <p:sldId id="780" r:id="rId516"/>
    <p:sldId id="781" r:id="rId517"/>
    <p:sldId id="782" r:id="rId518"/>
    <p:sldId id="783" r:id="rId519"/>
    <p:sldId id="784" r:id="rId520"/>
    <p:sldId id="785" r:id="rId521"/>
    <p:sldId id="786" r:id="rId522"/>
    <p:sldId id="787" r:id="rId523"/>
    <p:sldId id="788" r:id="rId524"/>
    <p:sldId id="789" r:id="rId525"/>
    <p:sldId id="790" r:id="rId526"/>
    <p:sldId id="791" r:id="rId527"/>
    <p:sldId id="792" r:id="rId528"/>
    <p:sldId id="793" r:id="rId529"/>
    <p:sldId id="794" r:id="rId530"/>
    <p:sldId id="795" r:id="rId531"/>
    <p:sldId id="796" r:id="rId532"/>
    <p:sldId id="797" r:id="rId533"/>
    <p:sldId id="798" r:id="rId534"/>
    <p:sldId id="799" r:id="rId535"/>
    <p:sldId id="800" r:id="rId536"/>
    <p:sldId id="801" r:id="rId537"/>
    <p:sldId id="802" r:id="rId538"/>
    <p:sldId id="803" r:id="rId539"/>
    <p:sldId id="804" r:id="rId540"/>
    <p:sldId id="805" r:id="rId541"/>
    <p:sldId id="806" r:id="rId542"/>
    <p:sldId id="807" r:id="rId543"/>
    <p:sldId id="808" r:id="rId544"/>
    <p:sldId id="809" r:id="rId545"/>
    <p:sldId id="810" r:id="rId546"/>
    <p:sldId id="811" r:id="rId547"/>
    <p:sldId id="812" r:id="rId548"/>
    <p:sldId id="813" r:id="rId549"/>
    <p:sldId id="814" r:id="rId550"/>
    <p:sldId id="815" r:id="rId551"/>
    <p:sldId id="816" r:id="rId552"/>
    <p:sldId id="817" r:id="rId553"/>
    <p:sldId id="818" r:id="rId554"/>
    <p:sldId id="819" r:id="rId555"/>
    <p:sldId id="820" r:id="rId556"/>
    <p:sldId id="821" r:id="rId557"/>
    <p:sldId id="822" r:id="rId558"/>
    <p:sldId id="824" r:id="rId559"/>
    <p:sldId id="825" r:id="rId560"/>
    <p:sldId id="826" r:id="rId561"/>
    <p:sldId id="828" r:id="rId562"/>
    <p:sldId id="829" r:id="rId563"/>
    <p:sldId id="830" r:id="rId564"/>
    <p:sldId id="831" r:id="rId565"/>
    <p:sldId id="832" r:id="rId566"/>
    <p:sldId id="833" r:id="rId567"/>
    <p:sldId id="834" r:id="rId568"/>
    <p:sldId id="835" r:id="rId569"/>
    <p:sldId id="836" r:id="rId570"/>
    <p:sldId id="837" r:id="rId571"/>
    <p:sldId id="838" r:id="rId572"/>
    <p:sldId id="839" r:id="rId573"/>
    <p:sldId id="840" r:id="rId574"/>
    <p:sldId id="841" r:id="rId575"/>
    <p:sldId id="842" r:id="rId576"/>
    <p:sldId id="843" r:id="rId577"/>
    <p:sldId id="844" r:id="rId578"/>
    <p:sldId id="845" r:id="rId579"/>
    <p:sldId id="846" r:id="rId580"/>
    <p:sldId id="847" r:id="rId581"/>
    <p:sldId id="849" r:id="rId582"/>
    <p:sldId id="850" r:id="rId583"/>
    <p:sldId id="851" r:id="rId584"/>
    <p:sldId id="852" r:id="rId585"/>
    <p:sldId id="853" r:id="rId586"/>
    <p:sldId id="854" r:id="rId587"/>
    <p:sldId id="855" r:id="rId588"/>
    <p:sldId id="856" r:id="rId589"/>
    <p:sldId id="857" r:id="rId590"/>
    <p:sldId id="858" r:id="rId591"/>
    <p:sldId id="859" r:id="rId592"/>
    <p:sldId id="860" r:id="rId593"/>
    <p:sldId id="861" r:id="rId594"/>
    <p:sldId id="862" r:id="rId595"/>
    <p:sldId id="863" r:id="rId596"/>
    <p:sldId id="864" r:id="rId597"/>
    <p:sldId id="865" r:id="rId5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35"/>
  </p:normalViewPr>
  <p:slideViewPr>
    <p:cSldViewPr snapToGrid="0" snapToObjects="1">
      <p:cViewPr varScale="1">
        <p:scale>
          <a:sx n="93" d="100"/>
          <a:sy n="93" d="100"/>
        </p:scale>
        <p:origin x="216"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181" Type="http://schemas.openxmlformats.org/officeDocument/2006/relationships/slide" Target="slides/slide177.xml"/><Relationship Id="rId402" Type="http://schemas.openxmlformats.org/officeDocument/2006/relationships/slide" Target="slides/slide398.xml"/><Relationship Id="rId279" Type="http://schemas.openxmlformats.org/officeDocument/2006/relationships/slide" Target="slides/slide275.xml"/><Relationship Id="rId486" Type="http://schemas.openxmlformats.org/officeDocument/2006/relationships/slide" Target="slides/slide482.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497" Type="http://schemas.openxmlformats.org/officeDocument/2006/relationships/slide" Target="slides/slide493.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424" Type="http://schemas.openxmlformats.org/officeDocument/2006/relationships/slide" Target="slides/slide420.xml"/><Relationship Id="rId270" Type="http://schemas.openxmlformats.org/officeDocument/2006/relationships/slide" Target="slides/slide266.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228" Type="http://schemas.openxmlformats.org/officeDocument/2006/relationships/slide" Target="slides/slide224.xml"/><Relationship Id="rId435" Type="http://schemas.openxmlformats.org/officeDocument/2006/relationships/slide" Target="slides/slide431.xml"/><Relationship Id="rId281" Type="http://schemas.openxmlformats.org/officeDocument/2006/relationships/slide" Target="slides/slide277.xml"/><Relationship Id="rId502" Type="http://schemas.openxmlformats.org/officeDocument/2006/relationships/slide" Target="slides/slide498.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292" Type="http://schemas.openxmlformats.org/officeDocument/2006/relationships/slide" Target="slides/slide288.xml"/><Relationship Id="rId306" Type="http://schemas.openxmlformats.org/officeDocument/2006/relationships/slide" Target="slides/slide302.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152" Type="http://schemas.openxmlformats.org/officeDocument/2006/relationships/slide" Target="slides/slide148.xml"/><Relationship Id="rId457" Type="http://schemas.openxmlformats.org/officeDocument/2006/relationships/slide" Target="slides/slide453.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524" Type="http://schemas.openxmlformats.org/officeDocument/2006/relationships/slide" Target="slides/slide520.xml"/><Relationship Id="rId566" Type="http://schemas.openxmlformats.org/officeDocument/2006/relationships/slide" Target="slides/slide562.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426" Type="http://schemas.openxmlformats.org/officeDocument/2006/relationships/slide" Target="slides/slide422.xml"/><Relationship Id="rId230" Type="http://schemas.openxmlformats.org/officeDocument/2006/relationships/slide" Target="slides/slide226.xml"/><Relationship Id="rId468" Type="http://schemas.openxmlformats.org/officeDocument/2006/relationships/slide" Target="slides/slide464.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535" Type="http://schemas.openxmlformats.org/officeDocument/2006/relationships/slide" Target="slides/slide531.xml"/><Relationship Id="rId577" Type="http://schemas.openxmlformats.org/officeDocument/2006/relationships/slide" Target="slides/slide573.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theme" Target="theme/theme1.xml"/><Relationship Id="rId241" Type="http://schemas.openxmlformats.org/officeDocument/2006/relationships/slide" Target="slides/slide237.xml"/><Relationship Id="rId437" Type="http://schemas.openxmlformats.org/officeDocument/2006/relationships/slide" Target="slides/slide433.xml"/><Relationship Id="rId479" Type="http://schemas.openxmlformats.org/officeDocument/2006/relationships/slide" Target="slides/slide475.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490" Type="http://schemas.openxmlformats.org/officeDocument/2006/relationships/slide" Target="slides/slide486.xml"/><Relationship Id="rId504" Type="http://schemas.openxmlformats.org/officeDocument/2006/relationships/slide" Target="slides/slide500.xml"/><Relationship Id="rId546" Type="http://schemas.openxmlformats.org/officeDocument/2006/relationships/slide" Target="slides/slide542.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slide" Target="slides/slide402.xml"/><Relationship Id="rId588" Type="http://schemas.openxmlformats.org/officeDocument/2006/relationships/slide" Target="slides/slide584.xml"/><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slide" Target="slides/slide388.xml"/><Relationship Id="rId448" Type="http://schemas.openxmlformats.org/officeDocument/2006/relationships/slide" Target="slides/slide444.xml"/><Relationship Id="rId252" Type="http://schemas.openxmlformats.org/officeDocument/2006/relationships/slide" Target="slides/slide24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47" Type="http://schemas.openxmlformats.org/officeDocument/2006/relationships/slide" Target="slides/slide43.xml"/><Relationship Id="rId89" Type="http://schemas.openxmlformats.org/officeDocument/2006/relationships/slide" Target="slides/slide85.xml"/><Relationship Id="rId112" Type="http://schemas.openxmlformats.org/officeDocument/2006/relationships/slide" Target="slides/slide108.xml"/><Relationship Id="rId154" Type="http://schemas.openxmlformats.org/officeDocument/2006/relationships/slide" Target="slides/slide150.xml"/><Relationship Id="rId361" Type="http://schemas.openxmlformats.org/officeDocument/2006/relationships/slide" Target="slides/slide357.xml"/><Relationship Id="rId557" Type="http://schemas.openxmlformats.org/officeDocument/2006/relationships/slide" Target="slides/slide553.xml"/><Relationship Id="rId599" Type="http://schemas.openxmlformats.org/officeDocument/2006/relationships/notesMaster" Target="notesMasters/notesMaster1.xml"/><Relationship Id="rId196" Type="http://schemas.openxmlformats.org/officeDocument/2006/relationships/slide" Target="slides/slide192.xml"/><Relationship Id="rId417" Type="http://schemas.openxmlformats.org/officeDocument/2006/relationships/slide" Target="slides/slide413.xml"/><Relationship Id="rId459" Type="http://schemas.openxmlformats.org/officeDocument/2006/relationships/slide" Target="slides/slide455.xml"/><Relationship Id="rId16" Type="http://schemas.openxmlformats.org/officeDocument/2006/relationships/slide" Target="slides/slide12.xml"/><Relationship Id="rId221" Type="http://schemas.openxmlformats.org/officeDocument/2006/relationships/slide" Target="slides/slide217.xml"/><Relationship Id="rId263" Type="http://schemas.openxmlformats.org/officeDocument/2006/relationships/slide" Target="slides/slide259.xml"/><Relationship Id="rId319" Type="http://schemas.openxmlformats.org/officeDocument/2006/relationships/slide" Target="slides/slide315.xml"/><Relationship Id="rId470" Type="http://schemas.openxmlformats.org/officeDocument/2006/relationships/slide" Target="slides/slide466.xml"/><Relationship Id="rId526" Type="http://schemas.openxmlformats.org/officeDocument/2006/relationships/slide" Target="slides/slide522.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165" Type="http://schemas.openxmlformats.org/officeDocument/2006/relationships/slide" Target="slides/slide161.xml"/><Relationship Id="rId372" Type="http://schemas.openxmlformats.org/officeDocument/2006/relationships/slide" Target="slides/slide368.xml"/><Relationship Id="rId428" Type="http://schemas.openxmlformats.org/officeDocument/2006/relationships/slide" Target="slides/slide424.xml"/><Relationship Id="rId232" Type="http://schemas.openxmlformats.org/officeDocument/2006/relationships/slide" Target="slides/slide228.xml"/><Relationship Id="rId274" Type="http://schemas.openxmlformats.org/officeDocument/2006/relationships/slide" Target="slides/slide270.xml"/><Relationship Id="rId481" Type="http://schemas.openxmlformats.org/officeDocument/2006/relationships/slide" Target="slides/slide477.xml"/><Relationship Id="rId27" Type="http://schemas.openxmlformats.org/officeDocument/2006/relationships/slide" Target="slides/slide23.xml"/><Relationship Id="rId69" Type="http://schemas.openxmlformats.org/officeDocument/2006/relationships/slide" Target="slides/slide65.xml"/><Relationship Id="rId134" Type="http://schemas.openxmlformats.org/officeDocument/2006/relationships/slide" Target="slides/slide130.xml"/><Relationship Id="rId537" Type="http://schemas.openxmlformats.org/officeDocument/2006/relationships/slide" Target="slides/slide533.xml"/><Relationship Id="rId579" Type="http://schemas.openxmlformats.org/officeDocument/2006/relationships/slide" Target="slides/slide575.xml"/><Relationship Id="rId80" Type="http://schemas.openxmlformats.org/officeDocument/2006/relationships/slide" Target="slides/slide76.xml"/><Relationship Id="rId176" Type="http://schemas.openxmlformats.org/officeDocument/2006/relationships/slide" Target="slides/slide172.xml"/><Relationship Id="rId341" Type="http://schemas.openxmlformats.org/officeDocument/2006/relationships/slide" Target="slides/slide337.xml"/><Relationship Id="rId383" Type="http://schemas.openxmlformats.org/officeDocument/2006/relationships/slide" Target="slides/slide379.xml"/><Relationship Id="rId439" Type="http://schemas.openxmlformats.org/officeDocument/2006/relationships/slide" Target="slides/slide435.xml"/><Relationship Id="rId590" Type="http://schemas.openxmlformats.org/officeDocument/2006/relationships/slide" Target="slides/slide586.xml"/><Relationship Id="rId201" Type="http://schemas.openxmlformats.org/officeDocument/2006/relationships/slide" Target="slides/slide197.xml"/><Relationship Id="rId243" Type="http://schemas.openxmlformats.org/officeDocument/2006/relationships/slide" Target="slides/slide239.xml"/><Relationship Id="rId285" Type="http://schemas.openxmlformats.org/officeDocument/2006/relationships/slide" Target="slides/slide281.xml"/><Relationship Id="rId450" Type="http://schemas.openxmlformats.org/officeDocument/2006/relationships/slide" Target="slides/slide446.xml"/><Relationship Id="rId506" Type="http://schemas.openxmlformats.org/officeDocument/2006/relationships/slide" Target="slides/slide502.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492" Type="http://schemas.openxmlformats.org/officeDocument/2006/relationships/slide" Target="slides/slide488.xml"/><Relationship Id="rId548" Type="http://schemas.openxmlformats.org/officeDocument/2006/relationships/slide" Target="slides/slide544.xml"/><Relationship Id="rId91" Type="http://schemas.openxmlformats.org/officeDocument/2006/relationships/slide" Target="slides/slide87.xml"/><Relationship Id="rId145" Type="http://schemas.openxmlformats.org/officeDocument/2006/relationships/slide" Target="slides/slide141.xml"/><Relationship Id="rId187" Type="http://schemas.openxmlformats.org/officeDocument/2006/relationships/slide" Target="slides/slide183.xml"/><Relationship Id="rId352" Type="http://schemas.openxmlformats.org/officeDocument/2006/relationships/slide" Target="slides/slide348.xml"/><Relationship Id="rId394" Type="http://schemas.openxmlformats.org/officeDocument/2006/relationships/slide" Target="slides/slide390.xml"/><Relationship Id="rId408" Type="http://schemas.openxmlformats.org/officeDocument/2006/relationships/slide" Target="slides/slide404.xml"/><Relationship Id="rId212" Type="http://schemas.openxmlformats.org/officeDocument/2006/relationships/slide" Target="slides/slide208.xml"/><Relationship Id="rId254" Type="http://schemas.openxmlformats.org/officeDocument/2006/relationships/slide" Target="slides/slide250.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517" Type="http://schemas.openxmlformats.org/officeDocument/2006/relationships/slide" Target="slides/slide513.xml"/><Relationship Id="rId559" Type="http://schemas.openxmlformats.org/officeDocument/2006/relationships/slide" Target="slides/slide555.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570" Type="http://schemas.openxmlformats.org/officeDocument/2006/relationships/slide" Target="slides/slide566.xml"/><Relationship Id="rId223" Type="http://schemas.openxmlformats.org/officeDocument/2006/relationships/slide" Target="slides/slide219.xml"/><Relationship Id="rId430" Type="http://schemas.openxmlformats.org/officeDocument/2006/relationships/slide" Target="slides/slide426.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528" Type="http://schemas.openxmlformats.org/officeDocument/2006/relationships/slide" Target="slides/slide524.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581" Type="http://schemas.openxmlformats.org/officeDocument/2006/relationships/slide" Target="slides/slide577.xml"/><Relationship Id="rId71" Type="http://schemas.openxmlformats.org/officeDocument/2006/relationships/slide" Target="slides/slide67.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539" Type="http://schemas.openxmlformats.org/officeDocument/2006/relationships/slide" Target="slides/slide535.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592" Type="http://schemas.openxmlformats.org/officeDocument/2006/relationships/slide" Target="slides/slide588.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127" Type="http://schemas.openxmlformats.org/officeDocument/2006/relationships/slide" Target="slides/slide123.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583" Type="http://schemas.openxmlformats.org/officeDocument/2006/relationships/slide" Target="slides/slide579.xml"/><Relationship Id="rId4" Type="http://schemas.openxmlformats.org/officeDocument/2006/relationships/slideMaster" Target="slideMasters/slideMaster4.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303" Type="http://schemas.openxmlformats.org/officeDocument/2006/relationships/slide" Target="slides/slide299.xml"/><Relationship Id="rId485" Type="http://schemas.openxmlformats.org/officeDocument/2006/relationships/slide" Target="slides/slide48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258" Type="http://schemas.openxmlformats.org/officeDocument/2006/relationships/slide" Target="slides/slide254.xml"/><Relationship Id="rId465" Type="http://schemas.openxmlformats.org/officeDocument/2006/relationships/slide" Target="slides/slide46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viewProps" Target="viewProps.xml"/><Relationship Id="rId240" Type="http://schemas.openxmlformats.org/officeDocument/2006/relationships/slide" Target="slides/slide236.xml"/><Relationship Id="rId478" Type="http://schemas.openxmlformats.org/officeDocument/2006/relationships/slide" Target="slides/slide47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251" Type="http://schemas.openxmlformats.org/officeDocument/2006/relationships/slide" Target="slides/slide247.xml"/><Relationship Id="rId489" Type="http://schemas.openxmlformats.org/officeDocument/2006/relationships/slide" Target="slides/slide48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220" Type="http://schemas.openxmlformats.org/officeDocument/2006/relationships/slide" Target="slides/slide216.xml"/><Relationship Id="rId458" Type="http://schemas.openxmlformats.org/officeDocument/2006/relationships/slide" Target="slides/slide45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427" Type="http://schemas.openxmlformats.org/officeDocument/2006/relationships/slide" Target="slides/slide423.xml"/><Relationship Id="rId469" Type="http://schemas.openxmlformats.org/officeDocument/2006/relationships/slide" Target="slides/slide465.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tableStyles" Target="tableStyles.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1" Type="http://schemas.openxmlformats.org/officeDocument/2006/relationships/slideMaster" Target="slideMasters/slideMaster1.xml"/><Relationship Id="rId233" Type="http://schemas.openxmlformats.org/officeDocument/2006/relationships/slide" Target="slides/slide229.xml"/><Relationship Id="rId440" Type="http://schemas.openxmlformats.org/officeDocument/2006/relationships/slide" Target="slides/slide436.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202" Type="http://schemas.openxmlformats.org/officeDocument/2006/relationships/slide" Target="slides/slide198.xml"/><Relationship Id="rId244" Type="http://schemas.openxmlformats.org/officeDocument/2006/relationships/slide" Target="slides/slide240.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3" Type="http://schemas.openxmlformats.org/officeDocument/2006/relationships/slideMaster" Target="slideMasters/slideMaster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299" Type="http://schemas.openxmlformats.org/officeDocument/2006/relationships/slide" Target="slides/slide295.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226" Type="http://schemas.openxmlformats.org/officeDocument/2006/relationships/slide" Target="slides/slide222.xml"/><Relationship Id="rId433" Type="http://schemas.openxmlformats.org/officeDocument/2006/relationships/slide" Target="slides/slide429.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5" Type="http://schemas.openxmlformats.org/officeDocument/2006/relationships/slide" Target="slides/slide1.xml"/><Relationship Id="rId237" Type="http://schemas.openxmlformats.org/officeDocument/2006/relationships/slide" Target="slides/slide233.xml"/><Relationship Id="rId444" Type="http://schemas.openxmlformats.org/officeDocument/2006/relationships/slide" Target="slides/slide440.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248" Type="http://schemas.openxmlformats.org/officeDocument/2006/relationships/slide" Target="slides/slide244.xml"/><Relationship Id="rId455" Type="http://schemas.openxmlformats.org/officeDocument/2006/relationships/slide" Target="slides/slide451.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259" Type="http://schemas.openxmlformats.org/officeDocument/2006/relationships/slide" Target="slides/slide255.xml"/><Relationship Id="rId466" Type="http://schemas.openxmlformats.org/officeDocument/2006/relationships/slide" Target="slides/slide46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presProps" Target="presProps.xml"/><Relationship Id="rId337" Type="http://schemas.openxmlformats.org/officeDocument/2006/relationships/slide" Target="slides/slide333.xml"/><Relationship Id="rId34" Type="http://schemas.openxmlformats.org/officeDocument/2006/relationships/slide" Target="slides/slide30.xml"/><Relationship Id="rId544" Type="http://schemas.openxmlformats.org/officeDocument/2006/relationships/slide" Target="slides/slide540.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250" Type="http://schemas.openxmlformats.org/officeDocument/2006/relationships/slide" Target="slides/slide246.xml"/><Relationship Id="rId488" Type="http://schemas.openxmlformats.org/officeDocument/2006/relationships/slide" Target="slides/slide484.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261" Type="http://schemas.openxmlformats.org/officeDocument/2006/relationships/slide" Target="slides/slide257.xml"/><Relationship Id="rId499" Type="http://schemas.openxmlformats.org/officeDocument/2006/relationships/slide" Target="slides/slide49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8B4621-B3B2-40DE-B729-B91539E32DF4}"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074610B3-5456-4DD1-B9B0-938897788C17}">
      <dgm:prSet/>
      <dgm:spPr/>
      <dgm:t>
        <a:bodyPr/>
        <a:lstStyle/>
        <a:p>
          <a:r>
            <a:rPr lang="en-US" dirty="0" err="1"/>
            <a:t>Sabemos</a:t>
          </a:r>
          <a:r>
            <a:rPr lang="en-US" dirty="0"/>
            <a:t> que Dios </a:t>
          </a:r>
          <a:r>
            <a:rPr lang="en-US" dirty="0" err="1"/>
            <a:t>nos</a:t>
          </a:r>
          <a:r>
            <a:rPr lang="en-US" dirty="0"/>
            <a:t> ha </a:t>
          </a:r>
          <a:r>
            <a:rPr lang="en-US" dirty="0" err="1"/>
            <a:t>llamado</a:t>
          </a:r>
          <a:r>
            <a:rPr lang="en-US" dirty="0"/>
            <a:t> a </a:t>
          </a:r>
          <a:r>
            <a:rPr lang="en-US" dirty="0" err="1"/>
            <a:t>formar</a:t>
          </a:r>
          <a:r>
            <a:rPr lang="en-US" dirty="0"/>
            <a:t> </a:t>
          </a:r>
          <a:r>
            <a:rPr lang="en-US" dirty="0" err="1"/>
            <a:t>parte</a:t>
          </a:r>
          <a:r>
            <a:rPr lang="en-US" dirty="0"/>
            <a:t> de la </a:t>
          </a:r>
          <a:r>
            <a:rPr lang="en-US" dirty="0" err="1"/>
            <a:t>obra</a:t>
          </a:r>
          <a:r>
            <a:rPr lang="en-US" dirty="0"/>
            <a:t> de </a:t>
          </a:r>
          <a:r>
            <a:rPr lang="en-US" dirty="0" err="1"/>
            <a:t>Su</a:t>
          </a:r>
          <a:r>
            <a:rPr lang="en-US" dirty="0"/>
            <a:t> </a:t>
          </a:r>
          <a:r>
            <a:rPr lang="en-US" dirty="0" err="1"/>
            <a:t>reino</a:t>
          </a:r>
          <a:r>
            <a:rPr lang="en-US" dirty="0"/>
            <a:t>, </a:t>
          </a:r>
          <a:r>
            <a:rPr lang="en-US" dirty="0" err="1"/>
            <a:t>pero</a:t>
          </a:r>
          <a:r>
            <a:rPr lang="en-US" dirty="0"/>
            <a:t> no </a:t>
          </a:r>
          <a:r>
            <a:rPr lang="en-US" dirty="0" err="1"/>
            <a:t>nos</a:t>
          </a:r>
          <a:r>
            <a:rPr lang="en-US" dirty="0"/>
            <a:t> ha dado una </a:t>
          </a:r>
          <a:r>
            <a:rPr lang="en-US" dirty="0" err="1"/>
            <a:t>fórmula</a:t>
          </a:r>
          <a:r>
            <a:rPr lang="en-US" dirty="0"/>
            <a:t> </a:t>
          </a:r>
          <a:r>
            <a:rPr lang="en-US" dirty="0" err="1"/>
            <a:t>clara</a:t>
          </a:r>
          <a:r>
            <a:rPr lang="en-US" dirty="0"/>
            <a:t> a </a:t>
          </a:r>
          <a:r>
            <a:rPr lang="en-US" dirty="0" err="1"/>
            <a:t>seguir</a:t>
          </a:r>
          <a:r>
            <a:rPr lang="en-US" dirty="0"/>
            <a:t>.</a:t>
          </a:r>
        </a:p>
      </dgm:t>
    </dgm:pt>
    <dgm:pt modelId="{E52F10F1-2001-48B5-BB41-B325C15A2BB9}" type="parTrans" cxnId="{0621401F-35FF-4A94-97E4-D7F29A86996B}">
      <dgm:prSet/>
      <dgm:spPr/>
      <dgm:t>
        <a:bodyPr/>
        <a:lstStyle/>
        <a:p>
          <a:endParaRPr lang="en-US"/>
        </a:p>
      </dgm:t>
    </dgm:pt>
    <dgm:pt modelId="{331BA63E-E3F8-4F00-8AAF-C03B4A55CBA8}" type="sibTrans" cxnId="{0621401F-35FF-4A94-97E4-D7F29A86996B}">
      <dgm:prSet/>
      <dgm:spPr/>
      <dgm:t>
        <a:bodyPr/>
        <a:lstStyle/>
        <a:p>
          <a:endParaRPr lang="en-US"/>
        </a:p>
      </dgm:t>
    </dgm:pt>
    <dgm:pt modelId="{83AB8D01-6333-4A35-BAD1-B676F05D24C7}">
      <dgm:prSet/>
      <dgm:spPr/>
      <dgm:t>
        <a:bodyPr/>
        <a:lstStyle/>
        <a:p>
          <a:r>
            <a:rPr lang="en-US"/>
            <a:t>En cambio, nos ha dicho que pongamos nuestra esperanza en la presencia y la obra de Jesús, el Redentor. Tanto el ayudador como la persona que necesita ayuda dependerán de Su poder y sabiduría para el cambio.</a:t>
          </a:r>
        </a:p>
      </dgm:t>
    </dgm:pt>
    <dgm:pt modelId="{21AF9C17-3B80-47FC-9663-24F3D68B837A}" type="parTrans" cxnId="{79DEDBC0-A362-4D36-AA15-AD1FE46465C4}">
      <dgm:prSet/>
      <dgm:spPr/>
      <dgm:t>
        <a:bodyPr/>
        <a:lstStyle/>
        <a:p>
          <a:endParaRPr lang="en-US"/>
        </a:p>
      </dgm:t>
    </dgm:pt>
    <dgm:pt modelId="{AD2AF2E6-F968-4699-9DF9-6B2C42E36463}" type="sibTrans" cxnId="{79DEDBC0-A362-4D36-AA15-AD1FE46465C4}">
      <dgm:prSet/>
      <dgm:spPr/>
      <dgm:t>
        <a:bodyPr/>
        <a:lstStyle/>
        <a:p>
          <a:endParaRPr lang="en-US"/>
        </a:p>
      </dgm:t>
    </dgm:pt>
    <dgm:pt modelId="{5EB61148-8E6C-564A-9DCB-0EEEED8BB719}" type="pres">
      <dgm:prSet presAssocID="{4F8B4621-B3B2-40DE-B729-B91539E32DF4}" presName="hierChild1" presStyleCnt="0">
        <dgm:presLayoutVars>
          <dgm:chPref val="1"/>
          <dgm:dir/>
          <dgm:animOne val="branch"/>
          <dgm:animLvl val="lvl"/>
          <dgm:resizeHandles/>
        </dgm:presLayoutVars>
      </dgm:prSet>
      <dgm:spPr/>
    </dgm:pt>
    <dgm:pt modelId="{8B02F118-05B9-8340-8512-F1F6EA1E1041}" type="pres">
      <dgm:prSet presAssocID="{074610B3-5456-4DD1-B9B0-938897788C17}" presName="hierRoot1" presStyleCnt="0"/>
      <dgm:spPr/>
    </dgm:pt>
    <dgm:pt modelId="{33768395-FA39-D745-8B4F-F525AE685101}" type="pres">
      <dgm:prSet presAssocID="{074610B3-5456-4DD1-B9B0-938897788C17}" presName="composite" presStyleCnt="0"/>
      <dgm:spPr/>
    </dgm:pt>
    <dgm:pt modelId="{3D309CBB-EDAD-9C47-8E37-7AFCAB591329}" type="pres">
      <dgm:prSet presAssocID="{074610B3-5456-4DD1-B9B0-938897788C17}" presName="background" presStyleLbl="node0" presStyleIdx="0" presStyleCnt="2"/>
      <dgm:spPr/>
    </dgm:pt>
    <dgm:pt modelId="{D9DBAA95-8C15-454E-B285-2003B9E2C0B8}" type="pres">
      <dgm:prSet presAssocID="{074610B3-5456-4DD1-B9B0-938897788C17}" presName="text" presStyleLbl="fgAcc0" presStyleIdx="0" presStyleCnt="2">
        <dgm:presLayoutVars>
          <dgm:chPref val="3"/>
        </dgm:presLayoutVars>
      </dgm:prSet>
      <dgm:spPr/>
    </dgm:pt>
    <dgm:pt modelId="{1247A65F-E53D-FE41-8DD2-A76FD99BAF7D}" type="pres">
      <dgm:prSet presAssocID="{074610B3-5456-4DD1-B9B0-938897788C17}" presName="hierChild2" presStyleCnt="0"/>
      <dgm:spPr/>
    </dgm:pt>
    <dgm:pt modelId="{66E46DBF-0175-554D-96DC-19BAEEEBC19A}" type="pres">
      <dgm:prSet presAssocID="{83AB8D01-6333-4A35-BAD1-B676F05D24C7}" presName="hierRoot1" presStyleCnt="0"/>
      <dgm:spPr/>
    </dgm:pt>
    <dgm:pt modelId="{216A0903-DA75-534A-82DD-071F05C73220}" type="pres">
      <dgm:prSet presAssocID="{83AB8D01-6333-4A35-BAD1-B676F05D24C7}" presName="composite" presStyleCnt="0"/>
      <dgm:spPr/>
    </dgm:pt>
    <dgm:pt modelId="{95B767F4-CA5F-314E-B319-5EF65A9B384E}" type="pres">
      <dgm:prSet presAssocID="{83AB8D01-6333-4A35-BAD1-B676F05D24C7}" presName="background" presStyleLbl="node0" presStyleIdx="1" presStyleCnt="2"/>
      <dgm:spPr/>
    </dgm:pt>
    <dgm:pt modelId="{DFB9300D-DAB9-3243-B68E-2D196FE67E15}" type="pres">
      <dgm:prSet presAssocID="{83AB8D01-6333-4A35-BAD1-B676F05D24C7}" presName="text" presStyleLbl="fgAcc0" presStyleIdx="1" presStyleCnt="2">
        <dgm:presLayoutVars>
          <dgm:chPref val="3"/>
        </dgm:presLayoutVars>
      </dgm:prSet>
      <dgm:spPr/>
    </dgm:pt>
    <dgm:pt modelId="{58EBA4D0-2BAC-F648-8CBB-36C17FC9AF70}" type="pres">
      <dgm:prSet presAssocID="{83AB8D01-6333-4A35-BAD1-B676F05D24C7}" presName="hierChild2" presStyleCnt="0"/>
      <dgm:spPr/>
    </dgm:pt>
  </dgm:ptLst>
  <dgm:cxnLst>
    <dgm:cxn modelId="{0621401F-35FF-4A94-97E4-D7F29A86996B}" srcId="{4F8B4621-B3B2-40DE-B729-B91539E32DF4}" destId="{074610B3-5456-4DD1-B9B0-938897788C17}" srcOrd="0" destOrd="0" parTransId="{E52F10F1-2001-48B5-BB41-B325C15A2BB9}" sibTransId="{331BA63E-E3F8-4F00-8AAF-C03B4A55CBA8}"/>
    <dgm:cxn modelId="{7FAD627E-EE20-1943-AE60-875647B8C8EE}" type="presOf" srcId="{83AB8D01-6333-4A35-BAD1-B676F05D24C7}" destId="{DFB9300D-DAB9-3243-B68E-2D196FE67E15}" srcOrd="0" destOrd="0" presId="urn:microsoft.com/office/officeart/2005/8/layout/hierarchy1"/>
    <dgm:cxn modelId="{79DEDBC0-A362-4D36-AA15-AD1FE46465C4}" srcId="{4F8B4621-B3B2-40DE-B729-B91539E32DF4}" destId="{83AB8D01-6333-4A35-BAD1-B676F05D24C7}" srcOrd="1" destOrd="0" parTransId="{21AF9C17-3B80-47FC-9663-24F3D68B837A}" sibTransId="{AD2AF2E6-F968-4699-9DF9-6B2C42E36463}"/>
    <dgm:cxn modelId="{332DBFC8-7261-C04E-BB36-B2BE57001F0C}" type="presOf" srcId="{4F8B4621-B3B2-40DE-B729-B91539E32DF4}" destId="{5EB61148-8E6C-564A-9DCB-0EEEED8BB719}" srcOrd="0" destOrd="0" presId="urn:microsoft.com/office/officeart/2005/8/layout/hierarchy1"/>
    <dgm:cxn modelId="{006B53FE-48A0-F441-AC4B-EE3732D54024}" type="presOf" srcId="{074610B3-5456-4DD1-B9B0-938897788C17}" destId="{D9DBAA95-8C15-454E-B285-2003B9E2C0B8}" srcOrd="0" destOrd="0" presId="urn:microsoft.com/office/officeart/2005/8/layout/hierarchy1"/>
    <dgm:cxn modelId="{876C2388-E641-DE4A-A798-0C410327C394}" type="presParOf" srcId="{5EB61148-8E6C-564A-9DCB-0EEEED8BB719}" destId="{8B02F118-05B9-8340-8512-F1F6EA1E1041}" srcOrd="0" destOrd="0" presId="urn:microsoft.com/office/officeart/2005/8/layout/hierarchy1"/>
    <dgm:cxn modelId="{1E7B1E3C-D8A8-674A-8464-61FB4B1C74E6}" type="presParOf" srcId="{8B02F118-05B9-8340-8512-F1F6EA1E1041}" destId="{33768395-FA39-D745-8B4F-F525AE685101}" srcOrd="0" destOrd="0" presId="urn:microsoft.com/office/officeart/2005/8/layout/hierarchy1"/>
    <dgm:cxn modelId="{5A52FC19-3260-3343-9FA1-AC4CE19F24F3}" type="presParOf" srcId="{33768395-FA39-D745-8B4F-F525AE685101}" destId="{3D309CBB-EDAD-9C47-8E37-7AFCAB591329}" srcOrd="0" destOrd="0" presId="urn:microsoft.com/office/officeart/2005/8/layout/hierarchy1"/>
    <dgm:cxn modelId="{23895AEA-4A0E-974A-82EA-DC65714CF958}" type="presParOf" srcId="{33768395-FA39-D745-8B4F-F525AE685101}" destId="{D9DBAA95-8C15-454E-B285-2003B9E2C0B8}" srcOrd="1" destOrd="0" presId="urn:microsoft.com/office/officeart/2005/8/layout/hierarchy1"/>
    <dgm:cxn modelId="{383DBD71-3D6C-F946-8808-BF94A5C4629F}" type="presParOf" srcId="{8B02F118-05B9-8340-8512-F1F6EA1E1041}" destId="{1247A65F-E53D-FE41-8DD2-A76FD99BAF7D}" srcOrd="1" destOrd="0" presId="urn:microsoft.com/office/officeart/2005/8/layout/hierarchy1"/>
    <dgm:cxn modelId="{E54B25E5-6D33-A145-82B9-AB44A6F0A9ED}" type="presParOf" srcId="{5EB61148-8E6C-564A-9DCB-0EEEED8BB719}" destId="{66E46DBF-0175-554D-96DC-19BAEEEBC19A}" srcOrd="1" destOrd="0" presId="urn:microsoft.com/office/officeart/2005/8/layout/hierarchy1"/>
    <dgm:cxn modelId="{450EE8AA-ACA9-D446-A7AE-232F9F7CBF7A}" type="presParOf" srcId="{66E46DBF-0175-554D-96DC-19BAEEEBC19A}" destId="{216A0903-DA75-534A-82DD-071F05C73220}" srcOrd="0" destOrd="0" presId="urn:microsoft.com/office/officeart/2005/8/layout/hierarchy1"/>
    <dgm:cxn modelId="{7898A19C-BF27-E242-918C-C2DBFF5682F8}" type="presParOf" srcId="{216A0903-DA75-534A-82DD-071F05C73220}" destId="{95B767F4-CA5F-314E-B319-5EF65A9B384E}" srcOrd="0" destOrd="0" presId="urn:microsoft.com/office/officeart/2005/8/layout/hierarchy1"/>
    <dgm:cxn modelId="{241D6FFF-FA58-C342-9CF1-6908C06D7CBA}" type="presParOf" srcId="{216A0903-DA75-534A-82DD-071F05C73220}" destId="{DFB9300D-DAB9-3243-B68E-2D196FE67E15}" srcOrd="1" destOrd="0" presId="urn:microsoft.com/office/officeart/2005/8/layout/hierarchy1"/>
    <dgm:cxn modelId="{450B507F-72C3-DA48-9F37-7B85FA0C2309}" type="presParOf" srcId="{66E46DBF-0175-554D-96DC-19BAEEEBC19A}" destId="{58EBA4D0-2BAC-F648-8CBB-36C17FC9AF7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09CBB-EDAD-9C47-8E37-7AFCAB591329}">
      <dsp:nvSpPr>
        <dsp:cNvPr id="0" name=""/>
        <dsp:cNvSpPr/>
      </dsp:nvSpPr>
      <dsp:spPr>
        <a:xfrm>
          <a:off x="1421" y="1205342"/>
          <a:ext cx="4989881" cy="31685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DBAA95-8C15-454E-B285-2003B9E2C0B8}">
      <dsp:nvSpPr>
        <dsp:cNvPr id="0" name=""/>
        <dsp:cNvSpPr/>
      </dsp:nvSpPr>
      <dsp:spPr>
        <a:xfrm>
          <a:off x="555852" y="1732052"/>
          <a:ext cx="4989881" cy="316857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err="1"/>
            <a:t>Sabemos</a:t>
          </a:r>
          <a:r>
            <a:rPr lang="en-US" sz="2700" kern="1200" dirty="0"/>
            <a:t> que Dios </a:t>
          </a:r>
          <a:r>
            <a:rPr lang="en-US" sz="2700" kern="1200" dirty="0" err="1"/>
            <a:t>nos</a:t>
          </a:r>
          <a:r>
            <a:rPr lang="en-US" sz="2700" kern="1200" dirty="0"/>
            <a:t> ha </a:t>
          </a:r>
          <a:r>
            <a:rPr lang="en-US" sz="2700" kern="1200" dirty="0" err="1"/>
            <a:t>llamado</a:t>
          </a:r>
          <a:r>
            <a:rPr lang="en-US" sz="2700" kern="1200" dirty="0"/>
            <a:t> a </a:t>
          </a:r>
          <a:r>
            <a:rPr lang="en-US" sz="2700" kern="1200" dirty="0" err="1"/>
            <a:t>formar</a:t>
          </a:r>
          <a:r>
            <a:rPr lang="en-US" sz="2700" kern="1200" dirty="0"/>
            <a:t> </a:t>
          </a:r>
          <a:r>
            <a:rPr lang="en-US" sz="2700" kern="1200" dirty="0" err="1"/>
            <a:t>parte</a:t>
          </a:r>
          <a:r>
            <a:rPr lang="en-US" sz="2700" kern="1200" dirty="0"/>
            <a:t> de la </a:t>
          </a:r>
          <a:r>
            <a:rPr lang="en-US" sz="2700" kern="1200" dirty="0" err="1"/>
            <a:t>obra</a:t>
          </a:r>
          <a:r>
            <a:rPr lang="en-US" sz="2700" kern="1200" dirty="0"/>
            <a:t> de </a:t>
          </a:r>
          <a:r>
            <a:rPr lang="en-US" sz="2700" kern="1200" dirty="0" err="1"/>
            <a:t>Su</a:t>
          </a:r>
          <a:r>
            <a:rPr lang="en-US" sz="2700" kern="1200" dirty="0"/>
            <a:t> </a:t>
          </a:r>
          <a:r>
            <a:rPr lang="en-US" sz="2700" kern="1200" dirty="0" err="1"/>
            <a:t>reino</a:t>
          </a:r>
          <a:r>
            <a:rPr lang="en-US" sz="2700" kern="1200" dirty="0"/>
            <a:t>, </a:t>
          </a:r>
          <a:r>
            <a:rPr lang="en-US" sz="2700" kern="1200" dirty="0" err="1"/>
            <a:t>pero</a:t>
          </a:r>
          <a:r>
            <a:rPr lang="en-US" sz="2700" kern="1200" dirty="0"/>
            <a:t> no </a:t>
          </a:r>
          <a:r>
            <a:rPr lang="en-US" sz="2700" kern="1200" dirty="0" err="1"/>
            <a:t>nos</a:t>
          </a:r>
          <a:r>
            <a:rPr lang="en-US" sz="2700" kern="1200" dirty="0"/>
            <a:t> ha dado una </a:t>
          </a:r>
          <a:r>
            <a:rPr lang="en-US" sz="2700" kern="1200" dirty="0" err="1"/>
            <a:t>fórmula</a:t>
          </a:r>
          <a:r>
            <a:rPr lang="en-US" sz="2700" kern="1200" dirty="0"/>
            <a:t> </a:t>
          </a:r>
          <a:r>
            <a:rPr lang="en-US" sz="2700" kern="1200" dirty="0" err="1"/>
            <a:t>clara</a:t>
          </a:r>
          <a:r>
            <a:rPr lang="en-US" sz="2700" kern="1200" dirty="0"/>
            <a:t> a </a:t>
          </a:r>
          <a:r>
            <a:rPr lang="en-US" sz="2700" kern="1200" dirty="0" err="1"/>
            <a:t>seguir</a:t>
          </a:r>
          <a:r>
            <a:rPr lang="en-US" sz="2700" kern="1200" dirty="0"/>
            <a:t>.</a:t>
          </a:r>
        </a:p>
      </dsp:txBody>
      <dsp:txXfrm>
        <a:off x="648656" y="1824856"/>
        <a:ext cx="4804273" cy="2982966"/>
      </dsp:txXfrm>
    </dsp:sp>
    <dsp:sp modelId="{95B767F4-CA5F-314E-B319-5EF65A9B384E}">
      <dsp:nvSpPr>
        <dsp:cNvPr id="0" name=""/>
        <dsp:cNvSpPr/>
      </dsp:nvSpPr>
      <dsp:spPr>
        <a:xfrm>
          <a:off x="6100165" y="1205342"/>
          <a:ext cx="4989881" cy="31685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9300D-DAB9-3243-B68E-2D196FE67E15}">
      <dsp:nvSpPr>
        <dsp:cNvPr id="0" name=""/>
        <dsp:cNvSpPr/>
      </dsp:nvSpPr>
      <dsp:spPr>
        <a:xfrm>
          <a:off x="6654596" y="1732052"/>
          <a:ext cx="4989881" cy="316857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En cambio, nos ha dicho que pongamos nuestra esperanza en la presencia y la obra de Jesús, el Redentor. Tanto el ayudador como la persona que necesita ayuda dependerán de Su poder y sabiduría para el cambio.</a:t>
          </a:r>
        </a:p>
      </dsp:txBody>
      <dsp:txXfrm>
        <a:off x="6747400" y="1824856"/>
        <a:ext cx="4804273" cy="29829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98757-AE63-E443-9C72-9F9B659A531A}" type="datetimeFigureOut">
              <a:rPr lang="en-US" smtClean="0"/>
              <a:t>2/15/21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4922F-0CE3-B841-B7CC-236DED8B7156}" type="slidenum">
              <a:rPr lang="en-US" smtClean="0"/>
              <a:t>‹#›</a:t>
            </a:fld>
            <a:endParaRPr lang="en-US"/>
          </a:p>
        </p:txBody>
      </p:sp>
    </p:spTree>
    <p:extLst>
      <p:ext uri="{BB962C8B-B14F-4D97-AF65-F5344CB8AC3E}">
        <p14:creationId xmlns:p14="http://schemas.microsoft.com/office/powerpoint/2010/main" val="601213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ef.ly/logosres/nstrmntsnlsmnsd?ref=Page.p+21&amp;off=551&amp;ctx=o+hacer+una+comida.+~Sin+embargo%2c+su+adop"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f.ly/logosres/nstrmntsnlsmnsd?ref=Page.p+22&amp;off=648&amp;ctx=mplica+esta+imagen.+~En+usted+no+puede+l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f.ly/logosres/nstrmntsnlsmnsd?ref=Page.p+23&amp;off=2130&amp;ctx=sformar+a+la+gente.%0a~Si+bien+es+cierto+qu"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f.ly/logosres/nstrmntsnlsmnsd?ref=Page.p+23&amp;off=2130&amp;ctx=sformar+a+la+gente.%0a~Si+bien+es+cierto+qu"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f.ly/logosres/nstrmntsnlsmnsd?ref=Page.p+23&amp;off=2130&amp;ctx=sformar+a+la+gente.%0a~Si+bien+es+cierto+qu"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f.ly/logosres/nstrmntsnlsmnsd?ref=Page.p+23&amp;off=2130&amp;ctx=sformar+a+la+gente.%0a~Si+bien+es+cierto+qu"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ef.ly/logosres/nstrmntsnlsmnsd?ref=Page.p+23&amp;off=2130&amp;ctx=sformar+a+la+gente.%0a~Si+bien+es+cierto+qu"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 embargo,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adopción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familia</a:t>
            </a:r>
            <a:r>
              <a:rPr lang="en-US" sz="1200" kern="1200" dirty="0">
                <a:solidFill>
                  <a:schemeClr val="tx1"/>
                </a:solidFill>
                <a:effectLst/>
                <a:latin typeface="+mn-lt"/>
                <a:ea typeface="+mn-ea"/>
                <a:cs typeface="+mn-cs"/>
              </a:rPr>
              <a:t> de Dios </a:t>
            </a:r>
            <a:r>
              <a:rPr lang="en-US" sz="1200" kern="1200" dirty="0" err="1">
                <a:solidFill>
                  <a:schemeClr val="tx1"/>
                </a:solidFill>
                <a:effectLst/>
                <a:latin typeface="+mn-lt"/>
                <a:ea typeface="+mn-ea"/>
                <a:cs typeface="+mn-cs"/>
              </a:rPr>
              <a:t>fue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llamado</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llamado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formar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buena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obra</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reino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Tripp, P. D. (2012). </a:t>
            </a:r>
            <a:r>
              <a:rPr lang="en-US" sz="1200" u="sng" kern="1200" dirty="0">
                <a:solidFill>
                  <a:schemeClr val="tx1"/>
                </a:solidFill>
                <a:effectLst/>
                <a:latin typeface="+mn-lt"/>
                <a:ea typeface="+mn-ea"/>
                <a:cs typeface="+mn-cs"/>
                <a:hlinkClick r:id="rId3"/>
              </a:rPr>
              <a:t>Instrumentos en las Manos del Redentor</a:t>
            </a:r>
            <a:r>
              <a:rPr lang="en-US" sz="1200" kern="1200" dirty="0">
                <a:solidFill>
                  <a:schemeClr val="tx1"/>
                </a:solidFill>
                <a:effectLst/>
                <a:latin typeface="+mn-lt"/>
                <a:ea typeface="+mn-ea"/>
                <a:cs typeface="+mn-cs"/>
              </a:rPr>
              <a:t>. (A. Escarra &amp; L. </a:t>
            </a:r>
            <a:r>
              <a:rPr lang="en-US" sz="1200" kern="1200" dirty="0" err="1">
                <a:solidFill>
                  <a:schemeClr val="tx1"/>
                </a:solidFill>
                <a:effectLst/>
                <a:latin typeface="+mn-lt"/>
                <a:ea typeface="+mn-ea"/>
                <a:cs typeface="+mn-cs"/>
              </a:rPr>
              <a:t>Kehlenbrink</a:t>
            </a:r>
            <a:r>
              <a:rPr lang="en-US" sz="1200" kern="1200" dirty="0">
                <a:solidFill>
                  <a:schemeClr val="tx1"/>
                </a:solidFill>
                <a:effectLst/>
                <a:latin typeface="+mn-lt"/>
                <a:ea typeface="+mn-ea"/>
                <a:cs typeface="+mn-cs"/>
              </a:rPr>
              <a:t>, Trans.) (p. 21). Graham, NC: </a:t>
            </a:r>
            <a:r>
              <a:rPr lang="en-US" sz="1200" kern="1200" dirty="0" err="1">
                <a:solidFill>
                  <a:schemeClr val="tx1"/>
                </a:solidFill>
                <a:effectLst/>
                <a:latin typeface="+mn-lt"/>
                <a:ea typeface="+mn-ea"/>
                <a:cs typeface="+mn-cs"/>
              </a:rPr>
              <a:t>Publicaciones</a:t>
            </a:r>
            <a:r>
              <a:rPr lang="en-US" sz="1200" kern="1200" dirty="0">
                <a:solidFill>
                  <a:schemeClr val="tx1"/>
                </a:solidFill>
                <a:effectLst/>
                <a:latin typeface="+mn-lt"/>
                <a:ea typeface="+mn-ea"/>
                <a:cs typeface="+mn-cs"/>
              </a:rPr>
              <a:t> Faro de </a:t>
            </a:r>
            <a:r>
              <a:rPr lang="en-US" sz="1200" kern="1200" dirty="0" err="1">
                <a:solidFill>
                  <a:schemeClr val="tx1"/>
                </a:solidFill>
                <a:effectLst/>
                <a:latin typeface="+mn-lt"/>
                <a:ea typeface="+mn-ea"/>
                <a:cs typeface="+mn-cs"/>
              </a:rPr>
              <a:t>Gracia</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44</a:t>
            </a:fld>
            <a:endParaRPr lang="en-US"/>
          </a:p>
        </p:txBody>
      </p:sp>
    </p:spTree>
    <p:extLst>
      <p:ext uri="{BB962C8B-B14F-4D97-AF65-F5344CB8AC3E}">
        <p14:creationId xmlns:p14="http://schemas.microsoft.com/office/powerpoint/2010/main" val="993226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99</a:t>
            </a:fld>
            <a:endParaRPr lang="en-US"/>
          </a:p>
        </p:txBody>
      </p:sp>
    </p:spTree>
    <p:extLst>
      <p:ext uri="{BB962C8B-B14F-4D97-AF65-F5344CB8AC3E}">
        <p14:creationId xmlns:p14="http://schemas.microsoft.com/office/powerpoint/2010/main" val="299674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Aquí</a:t>
            </a:r>
            <a:r>
              <a:rPr lang="en-US" sz="1200" dirty="0"/>
              <a:t> hay dos </a:t>
            </a:r>
            <a:r>
              <a:rPr lang="en-US" sz="1200" dirty="0" err="1"/>
              <a:t>listas</a:t>
            </a:r>
            <a:r>
              <a:rPr lang="en-US" sz="1200" dirty="0"/>
              <a:t> de </a:t>
            </a:r>
            <a:r>
              <a:rPr lang="en-US" sz="1200" dirty="0" err="1"/>
              <a:t>preguntas</a:t>
            </a:r>
            <a:r>
              <a:rPr lang="en-US" sz="1200" dirty="0"/>
              <a:t> que </a:t>
            </a:r>
            <a:r>
              <a:rPr lang="en-US" sz="1200" dirty="0" err="1"/>
              <a:t>usted</a:t>
            </a:r>
            <a:r>
              <a:rPr lang="en-US" sz="1200" dirty="0"/>
              <a:t> </a:t>
            </a:r>
            <a:r>
              <a:rPr lang="en-US" sz="1200" dirty="0" err="1"/>
              <a:t>puede</a:t>
            </a:r>
            <a:r>
              <a:rPr lang="en-US" sz="1200" dirty="0"/>
              <a:t> </a:t>
            </a:r>
            <a:r>
              <a:rPr lang="en-US" sz="1200" dirty="0" err="1"/>
              <a:t>utilizar</a:t>
            </a:r>
            <a:r>
              <a:rPr lang="en-US" sz="1200" dirty="0"/>
              <a:t> para </a:t>
            </a:r>
            <a:r>
              <a:rPr lang="en-US" sz="1200" dirty="0" err="1"/>
              <a:t>clasificar</a:t>
            </a:r>
            <a:r>
              <a:rPr lang="en-US" sz="1200" dirty="0"/>
              <a:t> la </a:t>
            </a:r>
            <a:r>
              <a:rPr lang="en-US" sz="1200" dirty="0" err="1"/>
              <a:t>información</a:t>
            </a:r>
            <a:r>
              <a:rPr lang="en-US" sz="1200" dirty="0"/>
              <a:t> </a:t>
            </a:r>
            <a:r>
              <a:rPr lang="en-US" sz="1200" dirty="0" err="1"/>
              <a:t>sobre</a:t>
            </a:r>
            <a:r>
              <a:rPr lang="en-US" sz="1200" dirty="0"/>
              <a:t> el </a:t>
            </a:r>
            <a:r>
              <a:rPr lang="en-US" sz="1200" dirty="0" err="1"/>
              <a:t>pasado</a:t>
            </a:r>
            <a:r>
              <a:rPr lang="en-US" sz="1200" dirty="0"/>
              <a:t> y la </a:t>
            </a:r>
            <a:r>
              <a:rPr lang="en-US" sz="1200" dirty="0" err="1"/>
              <a:t>situación</a:t>
            </a:r>
            <a:r>
              <a:rPr lang="en-US" sz="1200" dirty="0"/>
              <a:t> actual de una persona. </a:t>
            </a:r>
            <a:r>
              <a:rPr lang="en-US" sz="1200" dirty="0" err="1"/>
              <a:t>Estas</a:t>
            </a:r>
            <a:r>
              <a:rPr lang="en-US" sz="1200" dirty="0"/>
              <a:t> </a:t>
            </a:r>
            <a:r>
              <a:rPr lang="en-US" sz="1200" dirty="0" err="1"/>
              <a:t>listas</a:t>
            </a:r>
            <a:r>
              <a:rPr lang="en-US" sz="1200" dirty="0"/>
              <a:t> no </a:t>
            </a:r>
            <a:r>
              <a:rPr lang="en-US" sz="1200" dirty="0" err="1"/>
              <a:t>pretenden</a:t>
            </a:r>
            <a:r>
              <a:rPr lang="en-US" sz="1200" dirty="0"/>
              <a:t> ser </a:t>
            </a:r>
            <a:r>
              <a:rPr lang="en-US" sz="1200" dirty="0" err="1"/>
              <a:t>exhaustivas</a:t>
            </a:r>
            <a:r>
              <a:rPr lang="en-US" sz="1200" dirty="0"/>
              <a:t>, </a:t>
            </a:r>
            <a:r>
              <a:rPr lang="en-US" sz="1200" dirty="0" err="1"/>
              <a:t>sino</a:t>
            </a:r>
            <a:r>
              <a:rPr lang="en-US" sz="1200" dirty="0"/>
              <a:t> son solo un </a:t>
            </a:r>
            <a:r>
              <a:rPr lang="en-US" sz="1200" dirty="0" err="1"/>
              <a:t>incentivo</a:t>
            </a:r>
            <a:r>
              <a:rPr lang="en-US" sz="1200" dirty="0"/>
              <a:t> para </a:t>
            </a:r>
            <a:r>
              <a:rPr lang="en-US" sz="1200" dirty="0" err="1"/>
              <a:t>darle</a:t>
            </a:r>
            <a:r>
              <a:rPr lang="en-US" sz="1200" dirty="0"/>
              <a:t> una idea del </a:t>
            </a:r>
            <a:r>
              <a:rPr lang="en-US" sz="1200" dirty="0" err="1"/>
              <a:t>tipo</a:t>
            </a:r>
            <a:r>
              <a:rPr lang="en-US" sz="1200" dirty="0"/>
              <a:t> de </a:t>
            </a:r>
            <a:r>
              <a:rPr lang="en-US" sz="1200" dirty="0" err="1"/>
              <a:t>cosas</a:t>
            </a:r>
            <a:r>
              <a:rPr lang="en-US" sz="1200" dirty="0"/>
              <a:t> que debe </a:t>
            </a:r>
            <a:r>
              <a:rPr lang="en-US" sz="1200" dirty="0" err="1"/>
              <a:t>escuchar</a:t>
            </a:r>
            <a:r>
              <a:rPr lang="en-US" sz="1200" dirty="0"/>
              <a:t> y </a:t>
            </a:r>
            <a:r>
              <a:rPr lang="en-US" sz="1200" dirty="0" err="1"/>
              <a:t>preguntar</a:t>
            </a:r>
            <a:r>
              <a:rPr lang="en-US" sz="1200" dirty="0"/>
              <a:t>.</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486</a:t>
            </a:fld>
            <a:endParaRPr lang="en-US"/>
          </a:p>
        </p:txBody>
      </p:sp>
    </p:spTree>
    <p:extLst>
      <p:ext uri="{BB962C8B-B14F-4D97-AF65-F5344CB8AC3E}">
        <p14:creationId xmlns:p14="http://schemas.microsoft.com/office/powerpoint/2010/main" val="172419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487</a:t>
            </a:fld>
            <a:endParaRPr lang="en-US"/>
          </a:p>
        </p:txBody>
      </p:sp>
    </p:spTree>
    <p:extLst>
      <p:ext uri="{BB962C8B-B14F-4D97-AF65-F5344CB8AC3E}">
        <p14:creationId xmlns:p14="http://schemas.microsoft.com/office/powerpoint/2010/main" val="4083535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488</a:t>
            </a:fld>
            <a:endParaRPr lang="en-US"/>
          </a:p>
        </p:txBody>
      </p:sp>
    </p:spTree>
    <p:extLst>
      <p:ext uri="{BB962C8B-B14F-4D97-AF65-F5344CB8AC3E}">
        <p14:creationId xmlns:p14="http://schemas.microsoft.com/office/powerpoint/2010/main" val="1895630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489</a:t>
            </a:fld>
            <a:endParaRPr lang="en-US"/>
          </a:p>
        </p:txBody>
      </p:sp>
    </p:spTree>
    <p:extLst>
      <p:ext uri="{BB962C8B-B14F-4D97-AF65-F5344CB8AC3E}">
        <p14:creationId xmlns:p14="http://schemas.microsoft.com/office/powerpoint/2010/main" val="4092431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490</a:t>
            </a:fld>
            <a:endParaRPr lang="en-US"/>
          </a:p>
        </p:txBody>
      </p:sp>
    </p:spTree>
    <p:extLst>
      <p:ext uri="{BB962C8B-B14F-4D97-AF65-F5344CB8AC3E}">
        <p14:creationId xmlns:p14="http://schemas.microsoft.com/office/powerpoint/2010/main" val="4117310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491</a:t>
            </a:fld>
            <a:endParaRPr lang="en-US"/>
          </a:p>
        </p:txBody>
      </p:sp>
    </p:spTree>
    <p:extLst>
      <p:ext uri="{BB962C8B-B14F-4D97-AF65-F5344CB8AC3E}">
        <p14:creationId xmlns:p14="http://schemas.microsoft.com/office/powerpoint/2010/main" val="1325054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492</a:t>
            </a:fld>
            <a:endParaRPr lang="en-US"/>
          </a:p>
        </p:txBody>
      </p:sp>
    </p:spTree>
    <p:extLst>
      <p:ext uri="{BB962C8B-B14F-4D97-AF65-F5344CB8AC3E}">
        <p14:creationId xmlns:p14="http://schemas.microsoft.com/office/powerpoint/2010/main" val="396603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493</a:t>
            </a:fld>
            <a:endParaRPr lang="en-US"/>
          </a:p>
        </p:txBody>
      </p:sp>
    </p:spTree>
    <p:extLst>
      <p:ext uri="{BB962C8B-B14F-4D97-AF65-F5344CB8AC3E}">
        <p14:creationId xmlns:p14="http://schemas.microsoft.com/office/powerpoint/2010/main" val="42777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494</a:t>
            </a:fld>
            <a:endParaRPr lang="en-US"/>
          </a:p>
        </p:txBody>
      </p:sp>
    </p:spTree>
    <p:extLst>
      <p:ext uri="{BB962C8B-B14F-4D97-AF65-F5344CB8AC3E}">
        <p14:creationId xmlns:p14="http://schemas.microsoft.com/office/powerpoint/2010/main" val="26960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no </a:t>
            </a:r>
            <a:r>
              <a:rPr lang="en-US" sz="1200" kern="1200" dirty="0" err="1">
                <a:solidFill>
                  <a:schemeClr val="tx1"/>
                </a:solidFill>
                <a:effectLst/>
                <a:latin typeface="+mn-lt"/>
                <a:ea typeface="+mn-ea"/>
                <a:cs typeface="+mn-cs"/>
              </a:rPr>
              <a:t>puede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llevarse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cabo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ningún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que involucre solo una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cuerpo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Tripp, P. D. (2012). </a:t>
            </a:r>
            <a:r>
              <a:rPr lang="en-US" sz="1200" u="sng" kern="1200" dirty="0">
                <a:solidFill>
                  <a:schemeClr val="tx1"/>
                </a:solidFill>
                <a:effectLst/>
                <a:latin typeface="+mn-lt"/>
                <a:ea typeface="+mn-ea"/>
                <a:cs typeface="+mn-cs"/>
                <a:hlinkClick r:id="rId3"/>
              </a:rPr>
              <a:t>Instrumentos en las Manos del Redentor</a:t>
            </a:r>
            <a:r>
              <a:rPr lang="en-US" sz="1200" kern="1200" dirty="0">
                <a:solidFill>
                  <a:schemeClr val="tx1"/>
                </a:solidFill>
                <a:effectLst/>
                <a:latin typeface="+mn-lt"/>
                <a:ea typeface="+mn-ea"/>
                <a:cs typeface="+mn-cs"/>
              </a:rPr>
              <a:t>. (A. Escarra &amp; L. </a:t>
            </a:r>
            <a:r>
              <a:rPr lang="en-US" sz="1200" kern="1200" dirty="0" err="1">
                <a:solidFill>
                  <a:schemeClr val="tx1"/>
                </a:solidFill>
                <a:effectLst/>
                <a:latin typeface="+mn-lt"/>
                <a:ea typeface="+mn-ea"/>
                <a:cs typeface="+mn-cs"/>
              </a:rPr>
              <a:t>Kehlenbrink</a:t>
            </a:r>
            <a:r>
              <a:rPr lang="en-US" sz="1200" kern="1200" dirty="0">
                <a:solidFill>
                  <a:schemeClr val="tx1"/>
                </a:solidFill>
                <a:effectLst/>
                <a:latin typeface="+mn-lt"/>
                <a:ea typeface="+mn-ea"/>
                <a:cs typeface="+mn-cs"/>
              </a:rPr>
              <a:t>, Trans.) (p. 22). Graham, NC: </a:t>
            </a:r>
            <a:r>
              <a:rPr lang="en-US" sz="1200" kern="1200" dirty="0" err="1">
                <a:solidFill>
                  <a:schemeClr val="tx1"/>
                </a:solidFill>
                <a:effectLst/>
                <a:latin typeface="+mn-lt"/>
                <a:ea typeface="+mn-ea"/>
                <a:cs typeface="+mn-cs"/>
              </a:rPr>
              <a:t>Publicaciones</a:t>
            </a:r>
            <a:r>
              <a:rPr lang="en-US" sz="1200" kern="1200" dirty="0">
                <a:solidFill>
                  <a:schemeClr val="tx1"/>
                </a:solidFill>
                <a:effectLst/>
                <a:latin typeface="+mn-lt"/>
                <a:ea typeface="+mn-ea"/>
                <a:cs typeface="+mn-cs"/>
              </a:rPr>
              <a:t> Faro de </a:t>
            </a:r>
            <a:r>
              <a:rPr lang="en-US" sz="1200" kern="1200" dirty="0" err="1">
                <a:solidFill>
                  <a:schemeClr val="tx1"/>
                </a:solidFill>
                <a:effectLst/>
                <a:latin typeface="+mn-lt"/>
                <a:ea typeface="+mn-ea"/>
                <a:cs typeface="+mn-cs"/>
              </a:rPr>
              <a:t>Gracia</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a:t>
            </a:fld>
            <a:endParaRPr lang="en-US"/>
          </a:p>
        </p:txBody>
      </p:sp>
    </p:spTree>
    <p:extLst>
      <p:ext uri="{BB962C8B-B14F-4D97-AF65-F5344CB8AC3E}">
        <p14:creationId xmlns:p14="http://schemas.microsoft.com/office/powerpoint/2010/main" val="1782057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495</a:t>
            </a:fld>
            <a:endParaRPr lang="en-US"/>
          </a:p>
        </p:txBody>
      </p:sp>
    </p:spTree>
    <p:extLst>
      <p:ext uri="{BB962C8B-B14F-4D97-AF65-F5344CB8AC3E}">
        <p14:creationId xmlns:p14="http://schemas.microsoft.com/office/powerpoint/2010/main" val="413782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496</a:t>
            </a:fld>
            <a:endParaRPr lang="en-US"/>
          </a:p>
        </p:txBody>
      </p:sp>
    </p:spTree>
    <p:extLst>
      <p:ext uri="{BB962C8B-B14F-4D97-AF65-F5344CB8AC3E}">
        <p14:creationId xmlns:p14="http://schemas.microsoft.com/office/powerpoint/2010/main" val="2614005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497</a:t>
            </a:fld>
            <a:endParaRPr lang="en-US"/>
          </a:p>
        </p:txBody>
      </p:sp>
    </p:spTree>
    <p:extLst>
      <p:ext uri="{BB962C8B-B14F-4D97-AF65-F5344CB8AC3E}">
        <p14:creationId xmlns:p14="http://schemas.microsoft.com/office/powerpoint/2010/main" val="540709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498</a:t>
            </a:fld>
            <a:endParaRPr lang="en-US"/>
          </a:p>
        </p:txBody>
      </p:sp>
    </p:spTree>
    <p:extLst>
      <p:ext uri="{BB962C8B-B14F-4D97-AF65-F5344CB8AC3E}">
        <p14:creationId xmlns:p14="http://schemas.microsoft.com/office/powerpoint/2010/main" val="80057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499</a:t>
            </a:fld>
            <a:endParaRPr lang="en-US"/>
          </a:p>
        </p:txBody>
      </p:sp>
    </p:spTree>
    <p:extLst>
      <p:ext uri="{BB962C8B-B14F-4D97-AF65-F5344CB8AC3E}">
        <p14:creationId xmlns:p14="http://schemas.microsoft.com/office/powerpoint/2010/main" val="1760154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500</a:t>
            </a:fld>
            <a:endParaRPr lang="en-US"/>
          </a:p>
        </p:txBody>
      </p:sp>
    </p:spTree>
    <p:extLst>
      <p:ext uri="{BB962C8B-B14F-4D97-AF65-F5344CB8AC3E}">
        <p14:creationId xmlns:p14="http://schemas.microsoft.com/office/powerpoint/2010/main" val="1413333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501</a:t>
            </a:fld>
            <a:endParaRPr lang="en-US"/>
          </a:p>
        </p:txBody>
      </p:sp>
    </p:spTree>
    <p:extLst>
      <p:ext uri="{BB962C8B-B14F-4D97-AF65-F5344CB8AC3E}">
        <p14:creationId xmlns:p14="http://schemas.microsoft.com/office/powerpoint/2010/main" val="68326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502</a:t>
            </a:fld>
            <a:endParaRPr lang="en-US"/>
          </a:p>
        </p:txBody>
      </p:sp>
    </p:spTree>
    <p:extLst>
      <p:ext uri="{BB962C8B-B14F-4D97-AF65-F5344CB8AC3E}">
        <p14:creationId xmlns:p14="http://schemas.microsoft.com/office/powerpoint/2010/main" val="505266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503</a:t>
            </a:fld>
            <a:endParaRPr lang="en-US"/>
          </a:p>
        </p:txBody>
      </p:sp>
    </p:spTree>
    <p:extLst>
      <p:ext uri="{BB962C8B-B14F-4D97-AF65-F5344CB8AC3E}">
        <p14:creationId xmlns:p14="http://schemas.microsoft.com/office/powerpoint/2010/main" val="3395312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504</a:t>
            </a:fld>
            <a:endParaRPr lang="en-US"/>
          </a:p>
        </p:txBody>
      </p:sp>
    </p:spTree>
    <p:extLst>
      <p:ext uri="{BB962C8B-B14F-4D97-AF65-F5344CB8AC3E}">
        <p14:creationId xmlns:p14="http://schemas.microsoft.com/office/powerpoint/2010/main" val="250350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Predicar</a:t>
            </a:r>
            <a:r>
              <a:rPr lang="en-US" sz="1200" dirty="0"/>
              <a:t> y </a:t>
            </a:r>
            <a:r>
              <a:rPr lang="en-US" sz="1200" dirty="0" err="1"/>
              <a:t>aconsejar</a:t>
            </a:r>
            <a:r>
              <a:rPr lang="en-US" sz="1200" dirty="0"/>
              <a:t> </a:t>
            </a:r>
            <a:r>
              <a:rPr lang="en-US" sz="1200" dirty="0" err="1"/>
              <a:t>simplemente</a:t>
            </a:r>
            <a:r>
              <a:rPr lang="en-US" sz="1200" dirty="0"/>
              <a:t> </a:t>
            </a:r>
            <a:r>
              <a:rPr lang="en-US" sz="1200" dirty="0" err="1"/>
              <a:t>métodos</a:t>
            </a:r>
            <a:r>
              <a:rPr lang="en-US" sz="1200" dirty="0"/>
              <a:t> </a:t>
            </a:r>
            <a:r>
              <a:rPr lang="en-US" sz="1200" dirty="0" err="1"/>
              <a:t>diferentes</a:t>
            </a:r>
            <a:r>
              <a:rPr lang="en-US" sz="1200" dirty="0"/>
              <a:t> de </a:t>
            </a:r>
            <a:r>
              <a:rPr lang="en-US" sz="1200" dirty="0" err="1"/>
              <a:t>llevar</a:t>
            </a:r>
            <a:r>
              <a:rPr lang="en-US" sz="1200" dirty="0"/>
              <a:t> la Palabra a las personas </a:t>
            </a:r>
            <a:r>
              <a:rPr lang="en-US" sz="1200" dirty="0" err="1"/>
              <a:t>en</a:t>
            </a:r>
            <a:r>
              <a:rPr lang="en-US" sz="1200" dirty="0"/>
              <a:t> </a:t>
            </a:r>
            <a:r>
              <a:rPr lang="en-US" sz="1200" dirty="0" err="1"/>
              <a:t>diferentes</a:t>
            </a:r>
            <a:r>
              <a:rPr lang="en-US" sz="1200" dirty="0"/>
              <a:t> </a:t>
            </a:r>
            <a:r>
              <a:rPr lang="en-US" sz="1200" dirty="0" err="1"/>
              <a:t>contextos</a:t>
            </a:r>
            <a:r>
              <a:rPr lang="en-US" sz="1200" dirty="0"/>
              <a:t>.</a:t>
            </a:r>
          </a:p>
          <a:p>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63</a:t>
            </a:fld>
            <a:endParaRPr lang="en-US"/>
          </a:p>
        </p:txBody>
      </p:sp>
    </p:spTree>
    <p:extLst>
      <p:ext uri="{BB962C8B-B14F-4D97-AF65-F5344CB8AC3E}">
        <p14:creationId xmlns:p14="http://schemas.microsoft.com/office/powerpoint/2010/main" val="579499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505</a:t>
            </a:fld>
            <a:endParaRPr lang="en-US"/>
          </a:p>
        </p:txBody>
      </p:sp>
    </p:spTree>
    <p:extLst>
      <p:ext uri="{BB962C8B-B14F-4D97-AF65-F5344CB8AC3E}">
        <p14:creationId xmlns:p14="http://schemas.microsoft.com/office/powerpoint/2010/main" val="1554581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506</a:t>
            </a:fld>
            <a:endParaRPr lang="en-US"/>
          </a:p>
        </p:txBody>
      </p:sp>
    </p:spTree>
    <p:extLst>
      <p:ext uri="{BB962C8B-B14F-4D97-AF65-F5344CB8AC3E}">
        <p14:creationId xmlns:p14="http://schemas.microsoft.com/office/powerpoint/2010/main" val="2812518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507</a:t>
            </a:fld>
            <a:endParaRPr lang="en-US"/>
          </a:p>
        </p:txBody>
      </p:sp>
    </p:spTree>
    <p:extLst>
      <p:ext uri="{BB962C8B-B14F-4D97-AF65-F5344CB8AC3E}">
        <p14:creationId xmlns:p14="http://schemas.microsoft.com/office/powerpoint/2010/main" val="458213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508</a:t>
            </a:fld>
            <a:endParaRPr lang="en-US"/>
          </a:p>
        </p:txBody>
      </p:sp>
    </p:spTree>
    <p:extLst>
      <p:ext uri="{BB962C8B-B14F-4D97-AF65-F5344CB8AC3E}">
        <p14:creationId xmlns:p14="http://schemas.microsoft.com/office/powerpoint/2010/main" val="4245061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509</a:t>
            </a:fld>
            <a:endParaRPr lang="en-US"/>
          </a:p>
        </p:txBody>
      </p:sp>
    </p:spTree>
    <p:extLst>
      <p:ext uri="{BB962C8B-B14F-4D97-AF65-F5344CB8AC3E}">
        <p14:creationId xmlns:p14="http://schemas.microsoft.com/office/powerpoint/2010/main" val="2331790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510</a:t>
            </a:fld>
            <a:endParaRPr lang="en-US"/>
          </a:p>
        </p:txBody>
      </p:sp>
    </p:spTree>
    <p:extLst>
      <p:ext uri="{BB962C8B-B14F-4D97-AF65-F5344CB8AC3E}">
        <p14:creationId xmlns:p14="http://schemas.microsoft.com/office/powerpoint/2010/main" val="3957604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511</a:t>
            </a:fld>
            <a:endParaRPr lang="en-US"/>
          </a:p>
        </p:txBody>
      </p:sp>
    </p:spTree>
    <p:extLst>
      <p:ext uri="{BB962C8B-B14F-4D97-AF65-F5344CB8AC3E}">
        <p14:creationId xmlns:p14="http://schemas.microsoft.com/office/powerpoint/2010/main" val="1995974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512</a:t>
            </a:fld>
            <a:endParaRPr lang="en-US"/>
          </a:p>
        </p:txBody>
      </p:sp>
    </p:spTree>
    <p:extLst>
      <p:ext uri="{BB962C8B-B14F-4D97-AF65-F5344CB8AC3E}">
        <p14:creationId xmlns:p14="http://schemas.microsoft.com/office/powerpoint/2010/main" val="229380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513</a:t>
            </a:fld>
            <a:endParaRPr lang="en-US"/>
          </a:p>
        </p:txBody>
      </p:sp>
    </p:spTree>
    <p:extLst>
      <p:ext uri="{BB962C8B-B14F-4D97-AF65-F5344CB8AC3E}">
        <p14:creationId xmlns:p14="http://schemas.microsoft.com/office/powerpoint/2010/main" val="1425382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514</a:t>
            </a:fld>
            <a:endParaRPr lang="en-US"/>
          </a:p>
        </p:txBody>
      </p:sp>
    </p:spTree>
    <p:extLst>
      <p:ext uri="{BB962C8B-B14F-4D97-AF65-F5344CB8AC3E}">
        <p14:creationId xmlns:p14="http://schemas.microsoft.com/office/powerpoint/2010/main" val="273498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 </a:t>
            </a:r>
            <a:r>
              <a:rPr lang="en-US" sz="1200" dirty="0" err="1"/>
              <a:t>combinación</a:t>
            </a:r>
            <a:r>
              <a:rPr lang="en-US" sz="1200" dirty="0"/>
              <a:t> de la </a:t>
            </a:r>
            <a:r>
              <a:rPr lang="en-US" sz="1200" dirty="0" err="1"/>
              <a:t>verdad</a:t>
            </a:r>
            <a:r>
              <a:rPr lang="en-US" sz="1200" dirty="0"/>
              <a:t> </a:t>
            </a:r>
            <a:r>
              <a:rPr lang="en-US" sz="1200" dirty="0" err="1"/>
              <a:t>poderosa</a:t>
            </a:r>
            <a:r>
              <a:rPr lang="en-US" sz="1200" dirty="0"/>
              <a:t> </a:t>
            </a:r>
            <a:r>
              <a:rPr lang="en-US" sz="1200" dirty="0" err="1"/>
              <a:t>envuelta</a:t>
            </a:r>
            <a:r>
              <a:rPr lang="en-US" sz="1200" dirty="0"/>
              <a:t> </a:t>
            </a:r>
            <a:r>
              <a:rPr lang="en-US" sz="1200" dirty="0" err="1"/>
              <a:t>en</a:t>
            </a:r>
            <a:r>
              <a:rPr lang="en-US" sz="1200" dirty="0"/>
              <a:t> amor </a:t>
            </a:r>
            <a:r>
              <a:rPr lang="en-US" sz="1200" dirty="0" err="1"/>
              <a:t>abnegado</a:t>
            </a:r>
            <a:r>
              <a:rPr lang="en-US" sz="1200" dirty="0"/>
              <a:t> es lo que Dios </a:t>
            </a:r>
            <a:r>
              <a:rPr lang="en-US" sz="1200" dirty="0" err="1"/>
              <a:t>usa</a:t>
            </a:r>
            <a:r>
              <a:rPr lang="en-US" sz="1200" dirty="0"/>
              <a:t> para </a:t>
            </a:r>
            <a:r>
              <a:rPr lang="en-US" sz="1200" dirty="0" err="1"/>
              <a:t>transformar</a:t>
            </a:r>
            <a:r>
              <a:rPr lang="en-US" sz="1200" dirty="0"/>
              <a:t> a la </a:t>
            </a:r>
            <a:r>
              <a:rPr lang="en-US" sz="1200" dirty="0" err="1"/>
              <a:t>gente</a:t>
            </a:r>
            <a:r>
              <a:rPr lang="en-US" sz="1200" dirty="0"/>
              <a:t>.</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65</a:t>
            </a:fld>
            <a:endParaRPr lang="en-US"/>
          </a:p>
        </p:txBody>
      </p:sp>
    </p:spTree>
    <p:extLst>
      <p:ext uri="{BB962C8B-B14F-4D97-AF65-F5344CB8AC3E}">
        <p14:creationId xmlns:p14="http://schemas.microsoft.com/office/powerpoint/2010/main" val="742286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515</a:t>
            </a:fld>
            <a:endParaRPr lang="en-US"/>
          </a:p>
        </p:txBody>
      </p:sp>
    </p:spTree>
    <p:extLst>
      <p:ext uri="{BB962C8B-B14F-4D97-AF65-F5344CB8AC3E}">
        <p14:creationId xmlns:p14="http://schemas.microsoft.com/office/powerpoint/2010/main" val="335009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516</a:t>
            </a:fld>
            <a:endParaRPr lang="en-US"/>
          </a:p>
        </p:txBody>
      </p:sp>
    </p:spTree>
    <p:extLst>
      <p:ext uri="{BB962C8B-B14F-4D97-AF65-F5344CB8AC3E}">
        <p14:creationId xmlns:p14="http://schemas.microsoft.com/office/powerpoint/2010/main" val="3277182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517</a:t>
            </a:fld>
            <a:endParaRPr lang="en-US"/>
          </a:p>
        </p:txBody>
      </p:sp>
    </p:spTree>
    <p:extLst>
      <p:ext uri="{BB962C8B-B14F-4D97-AF65-F5344CB8AC3E}">
        <p14:creationId xmlns:p14="http://schemas.microsoft.com/office/powerpoint/2010/main" val="561157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518</a:t>
            </a:fld>
            <a:endParaRPr lang="en-US"/>
          </a:p>
        </p:txBody>
      </p:sp>
    </p:spTree>
    <p:extLst>
      <p:ext uri="{BB962C8B-B14F-4D97-AF65-F5344CB8AC3E}">
        <p14:creationId xmlns:p14="http://schemas.microsoft.com/office/powerpoint/2010/main" val="1103212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519</a:t>
            </a:fld>
            <a:endParaRPr lang="en-US"/>
          </a:p>
        </p:txBody>
      </p:sp>
    </p:spTree>
    <p:extLst>
      <p:ext uri="{BB962C8B-B14F-4D97-AF65-F5344CB8AC3E}">
        <p14:creationId xmlns:p14="http://schemas.microsoft.com/office/powerpoint/2010/main" val="994075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520</a:t>
            </a:fld>
            <a:endParaRPr lang="en-US"/>
          </a:p>
        </p:txBody>
      </p:sp>
    </p:spTree>
    <p:extLst>
      <p:ext uri="{BB962C8B-B14F-4D97-AF65-F5344CB8AC3E}">
        <p14:creationId xmlns:p14="http://schemas.microsoft.com/office/powerpoint/2010/main" val="2655277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521</a:t>
            </a:fld>
            <a:endParaRPr lang="en-US"/>
          </a:p>
        </p:txBody>
      </p:sp>
    </p:spTree>
    <p:extLst>
      <p:ext uri="{BB962C8B-B14F-4D97-AF65-F5344CB8AC3E}">
        <p14:creationId xmlns:p14="http://schemas.microsoft.com/office/powerpoint/2010/main" val="1664900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522</a:t>
            </a:fld>
            <a:endParaRPr lang="en-US"/>
          </a:p>
        </p:txBody>
      </p:sp>
    </p:spTree>
    <p:extLst>
      <p:ext uri="{BB962C8B-B14F-4D97-AF65-F5344CB8AC3E}">
        <p14:creationId xmlns:p14="http://schemas.microsoft.com/office/powerpoint/2010/main" val="4184894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523</a:t>
            </a:fld>
            <a:endParaRPr lang="en-US"/>
          </a:p>
        </p:txBody>
      </p:sp>
    </p:spTree>
    <p:extLst>
      <p:ext uri="{BB962C8B-B14F-4D97-AF65-F5344CB8AC3E}">
        <p14:creationId xmlns:p14="http://schemas.microsoft.com/office/powerpoint/2010/main" val="3601710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524</a:t>
            </a:fld>
            <a:endParaRPr lang="en-US"/>
          </a:p>
        </p:txBody>
      </p:sp>
    </p:spTree>
    <p:extLst>
      <p:ext uri="{BB962C8B-B14F-4D97-AF65-F5344CB8AC3E}">
        <p14:creationId xmlns:p14="http://schemas.microsoft.com/office/powerpoint/2010/main" val="23554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 bien es </a:t>
            </a:r>
            <a:r>
              <a:rPr lang="en-US" sz="1200" kern="1200" dirty="0" err="1">
                <a:solidFill>
                  <a:schemeClr val="tx1"/>
                </a:solidFill>
                <a:effectLst/>
                <a:latin typeface="+mn-lt"/>
                <a:ea typeface="+mn-ea"/>
                <a:cs typeface="+mn-cs"/>
              </a:rPr>
              <a:t>cierto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cualquier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semana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llevan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cabo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ministerios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entonces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seguramente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evaluar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calidad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nuestros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consejos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Suponga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vecina</a:t>
            </a:r>
            <a:r>
              <a:rPr lang="en-US" sz="1200" kern="1200" dirty="0">
                <a:solidFill>
                  <a:schemeClr val="tx1"/>
                </a:solidFill>
                <a:effectLst/>
                <a:latin typeface="+mn-lt"/>
                <a:ea typeface="+mn-ea"/>
                <a:cs typeface="+mn-cs"/>
              </a:rPr>
              <a:t> le dice </a:t>
            </a:r>
            <a:r>
              <a:rPr lang="en-US" sz="1200" kern="1200" dirty="0" err="1">
                <a:solidFill>
                  <a:schemeClr val="tx1"/>
                </a:solidFill>
                <a:effectLst/>
                <a:latin typeface="+mn-lt"/>
                <a:ea typeface="+mn-ea"/>
                <a:cs typeface="+mn-cs"/>
              </a:rPr>
              <a:t>llorando</a:t>
            </a:r>
            <a:r>
              <a:rPr lang="en-US" sz="1200" kern="1200" dirty="0">
                <a:solidFill>
                  <a:schemeClr val="tx1"/>
                </a:solidFill>
                <a:effectLst/>
                <a:latin typeface="+mn-lt"/>
                <a:ea typeface="+mn-ea"/>
                <a:cs typeface="+mn-cs"/>
              </a:rPr>
              <a:t> que se </a:t>
            </a:r>
            <a:r>
              <a:rPr lang="en-US" sz="1200" kern="1200" dirty="0" err="1">
                <a:solidFill>
                  <a:schemeClr val="tx1"/>
                </a:solidFill>
                <a:effectLst/>
                <a:latin typeface="+mn-lt"/>
                <a:ea typeface="+mn-ea"/>
                <a:cs typeface="+mn-cs"/>
              </a:rPr>
              <a:t>encontró</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revista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pornográfica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mochila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hijo</a:t>
            </a:r>
            <a:r>
              <a:rPr lang="en-US" sz="1200" kern="1200" dirty="0">
                <a:solidFill>
                  <a:schemeClr val="tx1"/>
                </a:solidFill>
                <a:effectLst/>
                <a:latin typeface="+mn-lt"/>
                <a:ea typeface="+mn-ea"/>
                <a:cs typeface="+mn-cs"/>
              </a:rPr>
              <a:t>. Tal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de golf le dice que ha </a:t>
            </a:r>
            <a:r>
              <a:rPr lang="en-US" sz="1200" kern="1200" dirty="0" err="1">
                <a:solidFill>
                  <a:schemeClr val="tx1"/>
                </a:solidFill>
                <a:effectLst/>
                <a:latin typeface="+mn-lt"/>
                <a:ea typeface="+mn-ea"/>
                <a:cs typeface="+mn-cs"/>
              </a:rPr>
              <a:t>estado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pensando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dejar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esposa</a:t>
            </a:r>
            <a:r>
              <a:rPr lang="en-US" sz="1200" kern="1200" dirty="0">
                <a:solidFill>
                  <a:schemeClr val="tx1"/>
                </a:solidFill>
                <a:effectLst/>
                <a:latin typeface="+mn-lt"/>
                <a:ea typeface="+mn-ea"/>
                <a:cs typeface="+mn-cs"/>
              </a:rPr>
              <a:t>. Tal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observe a uno de sus </a:t>
            </a:r>
            <a:r>
              <a:rPr lang="en-US" sz="1200" kern="1200" dirty="0" err="1">
                <a:solidFill>
                  <a:schemeClr val="tx1"/>
                </a:solidFill>
                <a:effectLst/>
                <a:latin typeface="+mn-lt"/>
                <a:ea typeface="+mn-ea"/>
                <a:cs typeface="+mn-cs"/>
              </a:rPr>
              <a:t>líderes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jóvenes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comportándose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inadecuadamente</a:t>
            </a:r>
            <a:r>
              <a:rPr lang="en-US" sz="1200" kern="1200" dirty="0">
                <a:solidFill>
                  <a:schemeClr val="tx1"/>
                </a:solidFill>
                <a:effectLst/>
                <a:latin typeface="+mn-lt"/>
                <a:ea typeface="+mn-ea"/>
                <a:cs typeface="+mn-cs"/>
              </a:rPr>
              <a:t> con las muchachas. </a:t>
            </a:r>
            <a:r>
              <a:rPr lang="en-US" sz="1200" kern="1200" dirty="0" err="1">
                <a:solidFill>
                  <a:schemeClr val="tx1"/>
                </a:solidFill>
                <a:effectLst/>
                <a:latin typeface="+mn-lt"/>
                <a:ea typeface="+mn-ea"/>
                <a:cs typeface="+mn-cs"/>
              </a:rPr>
              <a:t>Independientemente</a:t>
            </a:r>
            <a:r>
              <a:rPr lang="en-US" sz="1200" kern="1200" dirty="0">
                <a:solidFill>
                  <a:schemeClr val="tx1"/>
                </a:solidFill>
                <a:effectLst/>
                <a:latin typeface="+mn-lt"/>
                <a:ea typeface="+mn-ea"/>
                <a:cs typeface="+mn-cs"/>
              </a:rPr>
              <a:t> de lo que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respuesta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será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personal o </a:t>
            </a:r>
            <a:r>
              <a:rPr lang="en-US" sz="1200" kern="1200" dirty="0" err="1">
                <a:solidFill>
                  <a:schemeClr val="tx1"/>
                </a:solidFill>
                <a:effectLst/>
                <a:latin typeface="+mn-lt"/>
                <a:ea typeface="+mn-ea"/>
                <a:cs typeface="+mn-cs"/>
              </a:rPr>
              <a:t>consejería</a:t>
            </a:r>
            <a:r>
              <a:rPr lang="en-US" sz="1200" kern="1200" dirty="0">
                <a:solidFill>
                  <a:schemeClr val="tx1"/>
                </a:solidFill>
                <a:effectLst/>
                <a:latin typeface="+mn-lt"/>
                <a:ea typeface="+mn-ea"/>
                <a:cs typeface="+mn-cs"/>
              </a:rPr>
              <a:t>. Sin embargo, por lo general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acercamos</a:t>
            </a:r>
            <a:r>
              <a:rPr lang="en-US" sz="1200" kern="1200" dirty="0">
                <a:solidFill>
                  <a:schemeClr val="tx1"/>
                </a:solidFill>
                <a:effectLst/>
                <a:latin typeface="+mn-lt"/>
                <a:ea typeface="+mn-ea"/>
                <a:cs typeface="+mn-cs"/>
              </a:rPr>
              <a:t> a tales </a:t>
            </a:r>
            <a:r>
              <a:rPr lang="en-US" sz="1200" kern="1200" dirty="0" err="1">
                <a:solidFill>
                  <a:schemeClr val="tx1"/>
                </a:solidFill>
                <a:effectLst/>
                <a:latin typeface="+mn-lt"/>
                <a:ea typeface="+mn-ea"/>
                <a:cs typeface="+mn-cs"/>
              </a:rPr>
              <a:t>situaciones</a:t>
            </a:r>
            <a:r>
              <a:rPr lang="en-US" sz="1200" kern="1200" dirty="0">
                <a:solidFill>
                  <a:schemeClr val="tx1"/>
                </a:solidFill>
                <a:effectLst/>
                <a:latin typeface="+mn-lt"/>
                <a:ea typeface="+mn-ea"/>
                <a:cs typeface="+mn-cs"/>
              </a:rPr>
              <a:t> de una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informal que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público</a:t>
            </a:r>
            <a:r>
              <a:rPr lang="en-US" sz="1200" kern="1200" dirty="0">
                <a:solidFill>
                  <a:schemeClr val="tx1"/>
                </a:solidFill>
                <a:effectLst/>
                <a:latin typeface="+mn-lt"/>
                <a:ea typeface="+mn-ea"/>
                <a:cs typeface="+mn-cs"/>
              </a:rPr>
              <a:t> formal.</a:t>
            </a:r>
          </a:p>
          <a:p>
            <a:r>
              <a:rPr lang="en-US" sz="1200" kern="1200" dirty="0">
                <a:solidFill>
                  <a:schemeClr val="tx1"/>
                </a:solidFill>
                <a:effectLst/>
                <a:latin typeface="+mn-lt"/>
                <a:ea typeface="+mn-ea"/>
                <a:cs typeface="+mn-cs"/>
              </a:rPr>
              <a:t>Si le </a:t>
            </a:r>
            <a:r>
              <a:rPr lang="en-US" sz="1200" kern="1200" dirty="0" err="1">
                <a:solidFill>
                  <a:schemeClr val="tx1"/>
                </a:solidFill>
                <a:effectLst/>
                <a:latin typeface="+mn-lt"/>
                <a:ea typeface="+mn-ea"/>
                <a:cs typeface="+mn-cs"/>
              </a:rPr>
              <a:t>pidiesen</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imparta</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lección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escuela</a:t>
            </a:r>
            <a:r>
              <a:rPr lang="en-US" sz="1200" kern="1200" dirty="0">
                <a:solidFill>
                  <a:schemeClr val="tx1"/>
                </a:solidFill>
                <a:effectLst/>
                <a:latin typeface="+mn-lt"/>
                <a:ea typeface="+mn-ea"/>
                <a:cs typeface="+mn-cs"/>
              </a:rPr>
              <a:t> dominical, </a:t>
            </a:r>
            <a:r>
              <a:rPr lang="en-US" sz="1200" kern="1200" dirty="0" err="1">
                <a:solidFill>
                  <a:schemeClr val="tx1"/>
                </a:solidFill>
                <a:effectLst/>
                <a:latin typeface="+mn-lt"/>
                <a:ea typeface="+mn-ea"/>
                <a:cs typeface="+mn-cs"/>
              </a:rPr>
              <a:t>predique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sermón</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dirija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estudio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bíblico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inmediato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preguntaría</a:t>
            </a:r>
            <a:r>
              <a:rPr lang="en-US" sz="1200" kern="1200" dirty="0">
                <a:solidFill>
                  <a:schemeClr val="tx1"/>
                </a:solidFill>
                <a:effectLst/>
                <a:latin typeface="+mn-lt"/>
                <a:ea typeface="+mn-ea"/>
                <a:cs typeface="+mn-cs"/>
              </a:rPr>
              <a:t>, “¿Tengo el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necesito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prepararme</a:t>
            </a:r>
            <a:r>
              <a:rPr lang="en-US" sz="1200" kern="1200" dirty="0">
                <a:solidFill>
                  <a:schemeClr val="tx1"/>
                </a:solidFill>
                <a:effectLst/>
                <a:latin typeface="+mn-lt"/>
                <a:ea typeface="+mn-ea"/>
                <a:cs typeface="+mn-cs"/>
              </a:rPr>
              <a:t>?” Sin embargo, a menudo le </a:t>
            </a:r>
            <a:r>
              <a:rPr lang="en-US" sz="1200" kern="1200" dirty="0" err="1">
                <a:solidFill>
                  <a:schemeClr val="tx1"/>
                </a:solidFill>
                <a:effectLst/>
                <a:latin typeface="+mn-lt"/>
                <a:ea typeface="+mn-ea"/>
                <a:cs typeface="+mn-cs"/>
              </a:rPr>
              <a:t>respondemos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de golf, o </a:t>
            </a:r>
            <a:r>
              <a:rPr lang="en-US" sz="1200" kern="1200" dirty="0" err="1">
                <a:solidFill>
                  <a:schemeClr val="tx1"/>
                </a:solidFill>
                <a:effectLst/>
                <a:latin typeface="+mn-lt"/>
                <a:ea typeface="+mn-ea"/>
                <a:cs typeface="+mn-cs"/>
              </a:rPr>
              <a:t>líder</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iglesia</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preparación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reflexión</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oración</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pasamos</a:t>
            </a:r>
            <a:r>
              <a:rPr lang="en-US" sz="1200" kern="1200" dirty="0">
                <a:solidFill>
                  <a:schemeClr val="tx1"/>
                </a:solidFill>
                <a:effectLst/>
                <a:latin typeface="+mn-lt"/>
                <a:ea typeface="+mn-ea"/>
                <a:cs typeface="+mn-cs"/>
              </a:rPr>
              <a:t> horas </a:t>
            </a:r>
            <a:r>
              <a:rPr lang="en-US" sz="1200" kern="1200" dirty="0" err="1">
                <a:solidFill>
                  <a:schemeClr val="tx1"/>
                </a:solidFill>
                <a:effectLst/>
                <a:latin typeface="+mn-lt"/>
                <a:ea typeface="+mn-ea"/>
                <a:cs typeface="+mn-cs"/>
              </a:rPr>
              <a:t>preparándonos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enseñar</a:t>
            </a:r>
            <a:r>
              <a:rPr lang="en-US" sz="1200" kern="1200" dirty="0">
                <a:solidFill>
                  <a:schemeClr val="tx1"/>
                </a:solidFill>
                <a:effectLst/>
                <a:latin typeface="+mn-lt"/>
                <a:ea typeface="+mn-ea"/>
                <a:cs typeface="+mn-cs"/>
              </a:rPr>
              <a:t> y sin embargo </a:t>
            </a:r>
            <a:r>
              <a:rPr lang="en-US" sz="1200" kern="1200" dirty="0" err="1">
                <a:solidFill>
                  <a:schemeClr val="tx1"/>
                </a:solidFill>
                <a:effectLst/>
                <a:latin typeface="+mn-lt"/>
                <a:ea typeface="+mn-ea"/>
                <a:cs typeface="+mn-cs"/>
              </a:rPr>
              <a:t>ofrecemos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instrucciones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personales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importantes</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pensarlo</a:t>
            </a:r>
            <a:r>
              <a:rPr lang="en-US" sz="1200" kern="1200" dirty="0">
                <a:solidFill>
                  <a:schemeClr val="tx1"/>
                </a:solidFill>
                <a:effectLst/>
                <a:latin typeface="+mn-lt"/>
                <a:ea typeface="+mn-ea"/>
                <a:cs typeface="+mn-cs"/>
              </a:rPr>
              <a:t> dos </a:t>
            </a:r>
            <a:r>
              <a:rPr lang="en-US" sz="1200" kern="1200" dirty="0" err="1">
                <a:solidFill>
                  <a:schemeClr val="tx1"/>
                </a:solidFill>
                <a:effectLst/>
                <a:latin typeface="+mn-lt"/>
                <a:ea typeface="+mn-ea"/>
                <a:cs typeface="+mn-cs"/>
              </a:rPr>
              <a:t>veces</a:t>
            </a:r>
            <a:r>
              <a:rPr lang="en-US" sz="1200" kern="1200" dirty="0">
                <a:solidFill>
                  <a:schemeClr val="tx1"/>
                </a:solidFill>
                <a:effectLst/>
                <a:latin typeface="+mn-lt"/>
                <a:ea typeface="+mn-ea"/>
                <a:cs typeface="+mn-cs"/>
              </a:rPr>
              <a:t>? Nos </a:t>
            </a:r>
            <a:r>
              <a:rPr lang="en-US" sz="1200" kern="1200" dirty="0" err="1">
                <a:solidFill>
                  <a:schemeClr val="tx1"/>
                </a:solidFill>
                <a:effectLst/>
                <a:latin typeface="+mn-lt"/>
                <a:ea typeface="+mn-ea"/>
                <a:cs typeface="+mn-cs"/>
              </a:rPr>
              <a:t>olvidamos</a:t>
            </a:r>
            <a:r>
              <a:rPr lang="en-US" sz="1200" kern="1200" dirty="0">
                <a:solidFill>
                  <a:schemeClr val="tx1"/>
                </a:solidFill>
                <a:effectLst/>
                <a:latin typeface="+mn-lt"/>
                <a:ea typeface="+mn-ea"/>
                <a:cs typeface="+mn-cs"/>
              </a:rPr>
              <a:t> de que Dios </a:t>
            </a:r>
            <a:r>
              <a:rPr lang="en-US" sz="1200" kern="1200" dirty="0" err="1">
                <a:solidFill>
                  <a:schemeClr val="tx1"/>
                </a:solidFill>
                <a:effectLst/>
                <a:latin typeface="+mn-lt"/>
                <a:ea typeface="+mn-ea"/>
                <a:cs typeface="+mn-cs"/>
              </a:rPr>
              <a:t>usa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interacciones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aplicar</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poder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transformador</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Escritura</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corazones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gente</a:t>
            </a:r>
            <a:r>
              <a:rPr lang="en-US" sz="1200" kern="1200" dirty="0">
                <a:solidFill>
                  <a:schemeClr val="tx1"/>
                </a:solidFill>
                <a:effectLst/>
                <a:latin typeface="+mn-lt"/>
                <a:ea typeface="+mn-ea"/>
                <a:cs typeface="+mn-cs"/>
              </a:rPr>
              <a:t>. Nos </a:t>
            </a:r>
            <a:r>
              <a:rPr lang="en-US" sz="1200" kern="1200" dirty="0" err="1">
                <a:solidFill>
                  <a:schemeClr val="tx1"/>
                </a:solidFill>
                <a:effectLst/>
                <a:latin typeface="+mn-lt"/>
                <a:ea typeface="+mn-ea"/>
                <a:cs typeface="+mn-cs"/>
              </a:rPr>
              <a:t>olvidamos</a:t>
            </a:r>
            <a:r>
              <a:rPr lang="en-US" sz="1200" kern="1200" dirty="0">
                <a:solidFill>
                  <a:schemeClr val="tx1"/>
                </a:solidFill>
                <a:effectLst/>
                <a:latin typeface="+mn-lt"/>
                <a:ea typeface="+mn-ea"/>
                <a:cs typeface="+mn-cs"/>
              </a:rPr>
              <a:t> de que la Palabra de Dios es </a:t>
            </a:r>
            <a:r>
              <a:rPr lang="en-US" sz="1200" kern="1200" dirty="0" err="1">
                <a:solidFill>
                  <a:schemeClr val="tx1"/>
                </a:solidFill>
                <a:effectLst/>
                <a:latin typeface="+mn-lt"/>
                <a:ea typeface="+mn-ea"/>
                <a:cs typeface="+mn-cs"/>
              </a:rPr>
              <a:t>nuestra</a:t>
            </a:r>
            <a:r>
              <a:rPr lang="en-US" sz="1200" kern="1200" dirty="0">
                <a:solidFill>
                  <a:schemeClr val="tx1"/>
                </a:solidFill>
                <a:effectLst/>
                <a:latin typeface="+mn-lt"/>
                <a:ea typeface="+mn-ea"/>
                <a:cs typeface="+mn-cs"/>
              </a:rPr>
              <a:t> principal </a:t>
            </a:r>
            <a:r>
              <a:rPr lang="en-US" sz="1200" kern="1200" dirty="0" err="1">
                <a:solidFill>
                  <a:schemeClr val="tx1"/>
                </a:solidFill>
                <a:effectLst/>
                <a:latin typeface="+mn-lt"/>
                <a:ea typeface="+mn-ea"/>
                <a:cs typeface="+mn-cs"/>
              </a:rPr>
              <a:t>herramienta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presentamos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sabiduría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personal, y </a:t>
            </a:r>
            <a:r>
              <a:rPr lang="en-US" sz="1200" kern="1200" dirty="0" err="1">
                <a:solidFill>
                  <a:schemeClr val="tx1"/>
                </a:solidFill>
                <a:effectLst/>
                <a:latin typeface="+mn-lt"/>
                <a:ea typeface="+mn-ea"/>
                <a:cs typeface="+mn-cs"/>
              </a:rPr>
              <a:t>dejamos</a:t>
            </a:r>
            <a:r>
              <a:rPr lang="en-US" sz="1200" kern="1200" dirty="0">
                <a:solidFill>
                  <a:schemeClr val="tx1"/>
                </a:solidFill>
                <a:effectLst/>
                <a:latin typeface="+mn-lt"/>
                <a:ea typeface="+mn-ea"/>
                <a:cs typeface="+mn-cs"/>
              </a:rPr>
              <a:t> que las palabras </a:t>
            </a:r>
            <a:r>
              <a:rPr lang="en-US" sz="1200" kern="1200" dirty="0" err="1">
                <a:solidFill>
                  <a:schemeClr val="tx1"/>
                </a:solidFill>
                <a:effectLst/>
                <a:latin typeface="+mn-lt"/>
                <a:ea typeface="+mn-ea"/>
                <a:cs typeface="+mn-cs"/>
              </a:rPr>
              <a:t>vuelen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Es por </a:t>
            </a:r>
            <a:r>
              <a:rPr lang="en-US" sz="1200" kern="1200" dirty="0" err="1">
                <a:solidFill>
                  <a:schemeClr val="tx1"/>
                </a:solidFill>
                <a:effectLst/>
                <a:latin typeface="+mn-lt"/>
                <a:ea typeface="+mn-ea"/>
                <a:cs typeface="+mn-cs"/>
              </a:rPr>
              <a:t>esto</a:t>
            </a:r>
            <a:r>
              <a:rPr lang="en-US" sz="1200" kern="1200" dirty="0">
                <a:solidFill>
                  <a:schemeClr val="tx1"/>
                </a:solidFill>
                <a:effectLst/>
                <a:latin typeface="+mn-lt"/>
                <a:ea typeface="+mn-ea"/>
                <a:cs typeface="+mn-cs"/>
              </a:rPr>
              <a:t> que la </a:t>
            </a:r>
            <a:r>
              <a:rPr lang="en-US" sz="1200" kern="1200" dirty="0" err="1">
                <a:solidFill>
                  <a:schemeClr val="tx1"/>
                </a:solidFill>
                <a:effectLst/>
                <a:latin typeface="+mn-lt"/>
                <a:ea typeface="+mn-ea"/>
                <a:cs typeface="+mn-cs"/>
              </a:rPr>
              <a:t>segunda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modelo</a:t>
            </a:r>
            <a:r>
              <a:rPr lang="en-US" sz="1200" kern="1200" dirty="0">
                <a:solidFill>
                  <a:schemeClr val="tx1"/>
                </a:solidFill>
                <a:effectLst/>
                <a:latin typeface="+mn-lt"/>
                <a:ea typeface="+mn-ea"/>
                <a:cs typeface="+mn-cs"/>
              </a:rPr>
              <a:t> es tan vital. Dios pone personas junto a </a:t>
            </a: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personas para </a:t>
            </a:r>
            <a:r>
              <a:rPr lang="en-US" sz="1200" kern="1200" dirty="0" err="1">
                <a:solidFill>
                  <a:schemeClr val="tx1"/>
                </a:solidFill>
                <a:effectLst/>
                <a:latin typeface="+mn-lt"/>
                <a:ea typeface="+mn-ea"/>
                <a:cs typeface="+mn-cs"/>
              </a:rPr>
              <a:t>crear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sistema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complejas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interdependencias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ordenado</a:t>
            </a:r>
            <a:r>
              <a:rPr lang="en-US" sz="1200" kern="1200" dirty="0">
                <a:solidFill>
                  <a:schemeClr val="tx1"/>
                </a:solidFill>
                <a:effectLst/>
                <a:latin typeface="+mn-lt"/>
                <a:ea typeface="+mn-ea"/>
                <a:cs typeface="+mn-cs"/>
              </a:rPr>
              <a:t> lo que </a:t>
            </a:r>
            <a:r>
              <a:rPr lang="en-US" sz="1200" kern="1200" dirty="0" err="1">
                <a:solidFill>
                  <a:schemeClr val="tx1"/>
                </a:solidFill>
                <a:effectLst/>
                <a:latin typeface="+mn-lt"/>
                <a:ea typeface="+mn-ea"/>
                <a:cs typeface="+mn-cs"/>
              </a:rPr>
              <a:t>debemos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relaciones</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Tripp, P. D. (2012). </a:t>
            </a:r>
            <a:r>
              <a:rPr lang="en-US" sz="1200" u="sng" kern="1200" dirty="0">
                <a:solidFill>
                  <a:schemeClr val="tx1"/>
                </a:solidFill>
                <a:effectLst/>
                <a:latin typeface="+mn-lt"/>
                <a:ea typeface="+mn-ea"/>
                <a:cs typeface="+mn-cs"/>
                <a:hlinkClick r:id="rId3"/>
              </a:rPr>
              <a:t>Instrumentos en las Manos del Redentor</a:t>
            </a:r>
            <a:r>
              <a:rPr lang="en-US" sz="1200" kern="1200" dirty="0">
                <a:solidFill>
                  <a:schemeClr val="tx1"/>
                </a:solidFill>
                <a:effectLst/>
                <a:latin typeface="+mn-lt"/>
                <a:ea typeface="+mn-ea"/>
                <a:cs typeface="+mn-cs"/>
              </a:rPr>
              <a:t>. (A. Escarra &amp; L. </a:t>
            </a:r>
            <a:r>
              <a:rPr lang="en-US" sz="1200" kern="1200" dirty="0" err="1">
                <a:solidFill>
                  <a:schemeClr val="tx1"/>
                </a:solidFill>
                <a:effectLst/>
                <a:latin typeface="+mn-lt"/>
                <a:ea typeface="+mn-ea"/>
                <a:cs typeface="+mn-cs"/>
              </a:rPr>
              <a:t>Kehlenbrink</a:t>
            </a:r>
            <a:r>
              <a:rPr lang="en-US" sz="1200" kern="1200" dirty="0">
                <a:solidFill>
                  <a:schemeClr val="tx1"/>
                </a:solidFill>
                <a:effectLst/>
                <a:latin typeface="+mn-lt"/>
                <a:ea typeface="+mn-ea"/>
                <a:cs typeface="+mn-cs"/>
              </a:rPr>
              <a:t>, Trans.) (p. 24). Graham, NC: </a:t>
            </a:r>
            <a:r>
              <a:rPr lang="en-US" sz="1200" kern="1200" dirty="0" err="1">
                <a:solidFill>
                  <a:schemeClr val="tx1"/>
                </a:solidFill>
                <a:effectLst/>
                <a:latin typeface="+mn-lt"/>
                <a:ea typeface="+mn-ea"/>
                <a:cs typeface="+mn-cs"/>
              </a:rPr>
              <a:t>Publicaciones</a:t>
            </a:r>
            <a:r>
              <a:rPr lang="en-US" sz="1200" kern="1200" dirty="0">
                <a:solidFill>
                  <a:schemeClr val="tx1"/>
                </a:solidFill>
                <a:effectLst/>
                <a:latin typeface="+mn-lt"/>
                <a:ea typeface="+mn-ea"/>
                <a:cs typeface="+mn-cs"/>
              </a:rPr>
              <a:t> Faro de </a:t>
            </a:r>
            <a:r>
              <a:rPr lang="en-US" sz="1200" kern="1200" dirty="0" err="1">
                <a:solidFill>
                  <a:schemeClr val="tx1"/>
                </a:solidFill>
                <a:effectLst/>
                <a:latin typeface="+mn-lt"/>
                <a:ea typeface="+mn-ea"/>
                <a:cs typeface="+mn-cs"/>
              </a:rPr>
              <a:t>Gracia</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66</a:t>
            </a:fld>
            <a:endParaRPr lang="en-US"/>
          </a:p>
        </p:txBody>
      </p:sp>
    </p:spTree>
    <p:extLst>
      <p:ext uri="{BB962C8B-B14F-4D97-AF65-F5344CB8AC3E}">
        <p14:creationId xmlns:p14="http://schemas.microsoft.com/office/powerpoint/2010/main" val="36113566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525</a:t>
            </a:fld>
            <a:endParaRPr lang="en-US"/>
          </a:p>
        </p:txBody>
      </p:sp>
    </p:spTree>
    <p:extLst>
      <p:ext uri="{BB962C8B-B14F-4D97-AF65-F5344CB8AC3E}">
        <p14:creationId xmlns:p14="http://schemas.microsoft.com/office/powerpoint/2010/main" val="980395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526</a:t>
            </a:fld>
            <a:endParaRPr lang="en-US"/>
          </a:p>
        </p:txBody>
      </p:sp>
    </p:spTree>
    <p:extLst>
      <p:ext uri="{BB962C8B-B14F-4D97-AF65-F5344CB8AC3E}">
        <p14:creationId xmlns:p14="http://schemas.microsoft.com/office/powerpoint/2010/main" val="1029266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527</a:t>
            </a:fld>
            <a:endParaRPr lang="en-US"/>
          </a:p>
        </p:txBody>
      </p:sp>
    </p:spTree>
    <p:extLst>
      <p:ext uri="{BB962C8B-B14F-4D97-AF65-F5344CB8AC3E}">
        <p14:creationId xmlns:p14="http://schemas.microsoft.com/office/powerpoint/2010/main" val="24315090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528</a:t>
            </a:fld>
            <a:endParaRPr lang="en-US"/>
          </a:p>
        </p:txBody>
      </p:sp>
    </p:spTree>
    <p:extLst>
      <p:ext uri="{BB962C8B-B14F-4D97-AF65-F5344CB8AC3E}">
        <p14:creationId xmlns:p14="http://schemas.microsoft.com/office/powerpoint/2010/main" val="34902309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529</a:t>
            </a:fld>
            <a:endParaRPr lang="en-US"/>
          </a:p>
        </p:txBody>
      </p:sp>
    </p:spTree>
    <p:extLst>
      <p:ext uri="{BB962C8B-B14F-4D97-AF65-F5344CB8AC3E}">
        <p14:creationId xmlns:p14="http://schemas.microsoft.com/office/powerpoint/2010/main" val="14067415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530</a:t>
            </a:fld>
            <a:endParaRPr lang="en-US"/>
          </a:p>
        </p:txBody>
      </p:sp>
    </p:spTree>
    <p:extLst>
      <p:ext uri="{BB962C8B-B14F-4D97-AF65-F5344CB8AC3E}">
        <p14:creationId xmlns:p14="http://schemas.microsoft.com/office/powerpoint/2010/main" val="33129929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531</a:t>
            </a:fld>
            <a:endParaRPr lang="en-US"/>
          </a:p>
        </p:txBody>
      </p:sp>
    </p:spTree>
    <p:extLst>
      <p:ext uri="{BB962C8B-B14F-4D97-AF65-F5344CB8AC3E}">
        <p14:creationId xmlns:p14="http://schemas.microsoft.com/office/powerpoint/2010/main" val="10504762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532</a:t>
            </a:fld>
            <a:endParaRPr lang="en-US"/>
          </a:p>
        </p:txBody>
      </p:sp>
    </p:spTree>
    <p:extLst>
      <p:ext uri="{BB962C8B-B14F-4D97-AF65-F5344CB8AC3E}">
        <p14:creationId xmlns:p14="http://schemas.microsoft.com/office/powerpoint/2010/main" val="8248635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533</a:t>
            </a:fld>
            <a:endParaRPr lang="en-US"/>
          </a:p>
        </p:txBody>
      </p:sp>
    </p:spTree>
    <p:extLst>
      <p:ext uri="{BB962C8B-B14F-4D97-AF65-F5344CB8AC3E}">
        <p14:creationId xmlns:p14="http://schemas.microsoft.com/office/powerpoint/2010/main" val="22211115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534</a:t>
            </a:fld>
            <a:endParaRPr lang="en-US"/>
          </a:p>
        </p:txBody>
      </p:sp>
    </p:spTree>
    <p:extLst>
      <p:ext uri="{BB962C8B-B14F-4D97-AF65-F5344CB8AC3E}">
        <p14:creationId xmlns:p14="http://schemas.microsoft.com/office/powerpoint/2010/main" val="1018888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 bien es </a:t>
            </a:r>
            <a:r>
              <a:rPr lang="en-US" sz="1200" kern="1200" dirty="0" err="1">
                <a:solidFill>
                  <a:schemeClr val="tx1"/>
                </a:solidFill>
                <a:effectLst/>
                <a:latin typeface="+mn-lt"/>
                <a:ea typeface="+mn-ea"/>
                <a:cs typeface="+mn-cs"/>
              </a:rPr>
              <a:t>cierto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cualquier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semana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llevan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cabo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ministerios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entonces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seguramente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evaluar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calidad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nuestros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consejos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Suponga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vecina</a:t>
            </a:r>
            <a:r>
              <a:rPr lang="en-US" sz="1200" kern="1200" dirty="0">
                <a:solidFill>
                  <a:schemeClr val="tx1"/>
                </a:solidFill>
                <a:effectLst/>
                <a:latin typeface="+mn-lt"/>
                <a:ea typeface="+mn-ea"/>
                <a:cs typeface="+mn-cs"/>
              </a:rPr>
              <a:t> le dice </a:t>
            </a:r>
            <a:r>
              <a:rPr lang="en-US" sz="1200" kern="1200" dirty="0" err="1">
                <a:solidFill>
                  <a:schemeClr val="tx1"/>
                </a:solidFill>
                <a:effectLst/>
                <a:latin typeface="+mn-lt"/>
                <a:ea typeface="+mn-ea"/>
                <a:cs typeface="+mn-cs"/>
              </a:rPr>
              <a:t>llorando</a:t>
            </a:r>
            <a:r>
              <a:rPr lang="en-US" sz="1200" kern="1200" dirty="0">
                <a:solidFill>
                  <a:schemeClr val="tx1"/>
                </a:solidFill>
                <a:effectLst/>
                <a:latin typeface="+mn-lt"/>
                <a:ea typeface="+mn-ea"/>
                <a:cs typeface="+mn-cs"/>
              </a:rPr>
              <a:t> que se </a:t>
            </a:r>
            <a:r>
              <a:rPr lang="en-US" sz="1200" kern="1200" dirty="0" err="1">
                <a:solidFill>
                  <a:schemeClr val="tx1"/>
                </a:solidFill>
                <a:effectLst/>
                <a:latin typeface="+mn-lt"/>
                <a:ea typeface="+mn-ea"/>
                <a:cs typeface="+mn-cs"/>
              </a:rPr>
              <a:t>encontró</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revista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pornográfica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mochila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hijo</a:t>
            </a:r>
            <a:r>
              <a:rPr lang="en-US" sz="1200" kern="1200" dirty="0">
                <a:solidFill>
                  <a:schemeClr val="tx1"/>
                </a:solidFill>
                <a:effectLst/>
                <a:latin typeface="+mn-lt"/>
                <a:ea typeface="+mn-ea"/>
                <a:cs typeface="+mn-cs"/>
              </a:rPr>
              <a:t>. Tal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de golf le dice que ha </a:t>
            </a:r>
            <a:r>
              <a:rPr lang="en-US" sz="1200" kern="1200" dirty="0" err="1">
                <a:solidFill>
                  <a:schemeClr val="tx1"/>
                </a:solidFill>
                <a:effectLst/>
                <a:latin typeface="+mn-lt"/>
                <a:ea typeface="+mn-ea"/>
                <a:cs typeface="+mn-cs"/>
              </a:rPr>
              <a:t>estado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pensando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dejar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esposa</a:t>
            </a:r>
            <a:r>
              <a:rPr lang="en-US" sz="1200" kern="1200" dirty="0">
                <a:solidFill>
                  <a:schemeClr val="tx1"/>
                </a:solidFill>
                <a:effectLst/>
                <a:latin typeface="+mn-lt"/>
                <a:ea typeface="+mn-ea"/>
                <a:cs typeface="+mn-cs"/>
              </a:rPr>
              <a:t>. Tal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observe a uno de sus </a:t>
            </a:r>
            <a:r>
              <a:rPr lang="en-US" sz="1200" kern="1200" dirty="0" err="1">
                <a:solidFill>
                  <a:schemeClr val="tx1"/>
                </a:solidFill>
                <a:effectLst/>
                <a:latin typeface="+mn-lt"/>
                <a:ea typeface="+mn-ea"/>
                <a:cs typeface="+mn-cs"/>
              </a:rPr>
              <a:t>líderes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jóvenes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comportándose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inadecuadamente</a:t>
            </a:r>
            <a:r>
              <a:rPr lang="en-US" sz="1200" kern="1200" dirty="0">
                <a:solidFill>
                  <a:schemeClr val="tx1"/>
                </a:solidFill>
                <a:effectLst/>
                <a:latin typeface="+mn-lt"/>
                <a:ea typeface="+mn-ea"/>
                <a:cs typeface="+mn-cs"/>
              </a:rPr>
              <a:t> con las muchachas. </a:t>
            </a:r>
            <a:r>
              <a:rPr lang="en-US" sz="1200" kern="1200" dirty="0" err="1">
                <a:solidFill>
                  <a:schemeClr val="tx1"/>
                </a:solidFill>
                <a:effectLst/>
                <a:latin typeface="+mn-lt"/>
                <a:ea typeface="+mn-ea"/>
                <a:cs typeface="+mn-cs"/>
              </a:rPr>
              <a:t>Independientemente</a:t>
            </a:r>
            <a:r>
              <a:rPr lang="en-US" sz="1200" kern="1200" dirty="0">
                <a:solidFill>
                  <a:schemeClr val="tx1"/>
                </a:solidFill>
                <a:effectLst/>
                <a:latin typeface="+mn-lt"/>
                <a:ea typeface="+mn-ea"/>
                <a:cs typeface="+mn-cs"/>
              </a:rPr>
              <a:t> de lo que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respuesta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será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personal o </a:t>
            </a:r>
            <a:r>
              <a:rPr lang="en-US" sz="1200" kern="1200" dirty="0" err="1">
                <a:solidFill>
                  <a:schemeClr val="tx1"/>
                </a:solidFill>
                <a:effectLst/>
                <a:latin typeface="+mn-lt"/>
                <a:ea typeface="+mn-ea"/>
                <a:cs typeface="+mn-cs"/>
              </a:rPr>
              <a:t>consejería</a:t>
            </a:r>
            <a:r>
              <a:rPr lang="en-US" sz="1200" kern="1200" dirty="0">
                <a:solidFill>
                  <a:schemeClr val="tx1"/>
                </a:solidFill>
                <a:effectLst/>
                <a:latin typeface="+mn-lt"/>
                <a:ea typeface="+mn-ea"/>
                <a:cs typeface="+mn-cs"/>
              </a:rPr>
              <a:t>. Sin embargo, por lo general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acercamos</a:t>
            </a:r>
            <a:r>
              <a:rPr lang="en-US" sz="1200" kern="1200" dirty="0">
                <a:solidFill>
                  <a:schemeClr val="tx1"/>
                </a:solidFill>
                <a:effectLst/>
                <a:latin typeface="+mn-lt"/>
                <a:ea typeface="+mn-ea"/>
                <a:cs typeface="+mn-cs"/>
              </a:rPr>
              <a:t> a tales </a:t>
            </a:r>
            <a:r>
              <a:rPr lang="en-US" sz="1200" kern="1200" dirty="0" err="1">
                <a:solidFill>
                  <a:schemeClr val="tx1"/>
                </a:solidFill>
                <a:effectLst/>
                <a:latin typeface="+mn-lt"/>
                <a:ea typeface="+mn-ea"/>
                <a:cs typeface="+mn-cs"/>
              </a:rPr>
              <a:t>situaciones</a:t>
            </a:r>
            <a:r>
              <a:rPr lang="en-US" sz="1200" kern="1200" dirty="0">
                <a:solidFill>
                  <a:schemeClr val="tx1"/>
                </a:solidFill>
                <a:effectLst/>
                <a:latin typeface="+mn-lt"/>
                <a:ea typeface="+mn-ea"/>
                <a:cs typeface="+mn-cs"/>
              </a:rPr>
              <a:t> de una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informal que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público</a:t>
            </a:r>
            <a:r>
              <a:rPr lang="en-US" sz="1200" kern="1200" dirty="0">
                <a:solidFill>
                  <a:schemeClr val="tx1"/>
                </a:solidFill>
                <a:effectLst/>
                <a:latin typeface="+mn-lt"/>
                <a:ea typeface="+mn-ea"/>
                <a:cs typeface="+mn-cs"/>
              </a:rPr>
              <a:t> formal.</a:t>
            </a:r>
          </a:p>
          <a:p>
            <a:r>
              <a:rPr lang="en-US" sz="1200" kern="1200" dirty="0">
                <a:solidFill>
                  <a:schemeClr val="tx1"/>
                </a:solidFill>
                <a:effectLst/>
                <a:latin typeface="+mn-lt"/>
                <a:ea typeface="+mn-ea"/>
                <a:cs typeface="+mn-cs"/>
              </a:rPr>
              <a:t>Si le </a:t>
            </a:r>
            <a:r>
              <a:rPr lang="en-US" sz="1200" kern="1200" dirty="0" err="1">
                <a:solidFill>
                  <a:schemeClr val="tx1"/>
                </a:solidFill>
                <a:effectLst/>
                <a:latin typeface="+mn-lt"/>
                <a:ea typeface="+mn-ea"/>
                <a:cs typeface="+mn-cs"/>
              </a:rPr>
              <a:t>pidiesen</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imparta</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lección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escuela</a:t>
            </a:r>
            <a:r>
              <a:rPr lang="en-US" sz="1200" kern="1200" dirty="0">
                <a:solidFill>
                  <a:schemeClr val="tx1"/>
                </a:solidFill>
                <a:effectLst/>
                <a:latin typeface="+mn-lt"/>
                <a:ea typeface="+mn-ea"/>
                <a:cs typeface="+mn-cs"/>
              </a:rPr>
              <a:t> dominical, </a:t>
            </a:r>
            <a:r>
              <a:rPr lang="en-US" sz="1200" kern="1200" dirty="0" err="1">
                <a:solidFill>
                  <a:schemeClr val="tx1"/>
                </a:solidFill>
                <a:effectLst/>
                <a:latin typeface="+mn-lt"/>
                <a:ea typeface="+mn-ea"/>
                <a:cs typeface="+mn-cs"/>
              </a:rPr>
              <a:t>predique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sermón</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dirija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estudio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bíblico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inmediato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preguntaría</a:t>
            </a:r>
            <a:r>
              <a:rPr lang="en-US" sz="1200" kern="1200" dirty="0">
                <a:solidFill>
                  <a:schemeClr val="tx1"/>
                </a:solidFill>
                <a:effectLst/>
                <a:latin typeface="+mn-lt"/>
                <a:ea typeface="+mn-ea"/>
                <a:cs typeface="+mn-cs"/>
              </a:rPr>
              <a:t>, “¿Tengo el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necesito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prepararme</a:t>
            </a:r>
            <a:r>
              <a:rPr lang="en-US" sz="1200" kern="1200" dirty="0">
                <a:solidFill>
                  <a:schemeClr val="tx1"/>
                </a:solidFill>
                <a:effectLst/>
                <a:latin typeface="+mn-lt"/>
                <a:ea typeface="+mn-ea"/>
                <a:cs typeface="+mn-cs"/>
              </a:rPr>
              <a:t>?” Sin embargo, a menudo le </a:t>
            </a:r>
            <a:r>
              <a:rPr lang="en-US" sz="1200" kern="1200" dirty="0" err="1">
                <a:solidFill>
                  <a:schemeClr val="tx1"/>
                </a:solidFill>
                <a:effectLst/>
                <a:latin typeface="+mn-lt"/>
                <a:ea typeface="+mn-ea"/>
                <a:cs typeface="+mn-cs"/>
              </a:rPr>
              <a:t>respondemos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de golf, o </a:t>
            </a:r>
            <a:r>
              <a:rPr lang="en-US" sz="1200" kern="1200" dirty="0" err="1">
                <a:solidFill>
                  <a:schemeClr val="tx1"/>
                </a:solidFill>
                <a:effectLst/>
                <a:latin typeface="+mn-lt"/>
                <a:ea typeface="+mn-ea"/>
                <a:cs typeface="+mn-cs"/>
              </a:rPr>
              <a:t>líder</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iglesia</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preparación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reflexión</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oración</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pasamos</a:t>
            </a:r>
            <a:r>
              <a:rPr lang="en-US" sz="1200" kern="1200" dirty="0">
                <a:solidFill>
                  <a:schemeClr val="tx1"/>
                </a:solidFill>
                <a:effectLst/>
                <a:latin typeface="+mn-lt"/>
                <a:ea typeface="+mn-ea"/>
                <a:cs typeface="+mn-cs"/>
              </a:rPr>
              <a:t> horas </a:t>
            </a:r>
            <a:r>
              <a:rPr lang="en-US" sz="1200" kern="1200" dirty="0" err="1">
                <a:solidFill>
                  <a:schemeClr val="tx1"/>
                </a:solidFill>
                <a:effectLst/>
                <a:latin typeface="+mn-lt"/>
                <a:ea typeface="+mn-ea"/>
                <a:cs typeface="+mn-cs"/>
              </a:rPr>
              <a:t>preparándonos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enseñar</a:t>
            </a:r>
            <a:r>
              <a:rPr lang="en-US" sz="1200" kern="1200" dirty="0">
                <a:solidFill>
                  <a:schemeClr val="tx1"/>
                </a:solidFill>
                <a:effectLst/>
                <a:latin typeface="+mn-lt"/>
                <a:ea typeface="+mn-ea"/>
                <a:cs typeface="+mn-cs"/>
              </a:rPr>
              <a:t> y sin embargo </a:t>
            </a:r>
            <a:r>
              <a:rPr lang="en-US" sz="1200" kern="1200" dirty="0" err="1">
                <a:solidFill>
                  <a:schemeClr val="tx1"/>
                </a:solidFill>
                <a:effectLst/>
                <a:latin typeface="+mn-lt"/>
                <a:ea typeface="+mn-ea"/>
                <a:cs typeface="+mn-cs"/>
              </a:rPr>
              <a:t>ofrecemos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instrucciones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personales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importantes</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pensarlo</a:t>
            </a:r>
            <a:r>
              <a:rPr lang="en-US" sz="1200" kern="1200" dirty="0">
                <a:solidFill>
                  <a:schemeClr val="tx1"/>
                </a:solidFill>
                <a:effectLst/>
                <a:latin typeface="+mn-lt"/>
                <a:ea typeface="+mn-ea"/>
                <a:cs typeface="+mn-cs"/>
              </a:rPr>
              <a:t> dos </a:t>
            </a:r>
            <a:r>
              <a:rPr lang="en-US" sz="1200" kern="1200" dirty="0" err="1">
                <a:solidFill>
                  <a:schemeClr val="tx1"/>
                </a:solidFill>
                <a:effectLst/>
                <a:latin typeface="+mn-lt"/>
                <a:ea typeface="+mn-ea"/>
                <a:cs typeface="+mn-cs"/>
              </a:rPr>
              <a:t>veces</a:t>
            </a:r>
            <a:r>
              <a:rPr lang="en-US" sz="1200" kern="1200" dirty="0">
                <a:solidFill>
                  <a:schemeClr val="tx1"/>
                </a:solidFill>
                <a:effectLst/>
                <a:latin typeface="+mn-lt"/>
                <a:ea typeface="+mn-ea"/>
                <a:cs typeface="+mn-cs"/>
              </a:rPr>
              <a:t>? Nos </a:t>
            </a:r>
            <a:r>
              <a:rPr lang="en-US" sz="1200" kern="1200" dirty="0" err="1">
                <a:solidFill>
                  <a:schemeClr val="tx1"/>
                </a:solidFill>
                <a:effectLst/>
                <a:latin typeface="+mn-lt"/>
                <a:ea typeface="+mn-ea"/>
                <a:cs typeface="+mn-cs"/>
              </a:rPr>
              <a:t>olvidamos</a:t>
            </a:r>
            <a:r>
              <a:rPr lang="en-US" sz="1200" kern="1200" dirty="0">
                <a:solidFill>
                  <a:schemeClr val="tx1"/>
                </a:solidFill>
                <a:effectLst/>
                <a:latin typeface="+mn-lt"/>
                <a:ea typeface="+mn-ea"/>
                <a:cs typeface="+mn-cs"/>
              </a:rPr>
              <a:t> de que Dios </a:t>
            </a:r>
            <a:r>
              <a:rPr lang="en-US" sz="1200" kern="1200" dirty="0" err="1">
                <a:solidFill>
                  <a:schemeClr val="tx1"/>
                </a:solidFill>
                <a:effectLst/>
                <a:latin typeface="+mn-lt"/>
                <a:ea typeface="+mn-ea"/>
                <a:cs typeface="+mn-cs"/>
              </a:rPr>
              <a:t>usa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interacciones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aplicar</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poder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transformador</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Escritura</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corazones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gente</a:t>
            </a:r>
            <a:r>
              <a:rPr lang="en-US" sz="1200" kern="1200" dirty="0">
                <a:solidFill>
                  <a:schemeClr val="tx1"/>
                </a:solidFill>
                <a:effectLst/>
                <a:latin typeface="+mn-lt"/>
                <a:ea typeface="+mn-ea"/>
                <a:cs typeface="+mn-cs"/>
              </a:rPr>
              <a:t>. Nos </a:t>
            </a:r>
            <a:r>
              <a:rPr lang="en-US" sz="1200" kern="1200" dirty="0" err="1">
                <a:solidFill>
                  <a:schemeClr val="tx1"/>
                </a:solidFill>
                <a:effectLst/>
                <a:latin typeface="+mn-lt"/>
                <a:ea typeface="+mn-ea"/>
                <a:cs typeface="+mn-cs"/>
              </a:rPr>
              <a:t>olvidamos</a:t>
            </a:r>
            <a:r>
              <a:rPr lang="en-US" sz="1200" kern="1200" dirty="0">
                <a:solidFill>
                  <a:schemeClr val="tx1"/>
                </a:solidFill>
                <a:effectLst/>
                <a:latin typeface="+mn-lt"/>
                <a:ea typeface="+mn-ea"/>
                <a:cs typeface="+mn-cs"/>
              </a:rPr>
              <a:t> de que la Palabra de Dios es </a:t>
            </a:r>
            <a:r>
              <a:rPr lang="en-US" sz="1200" kern="1200" dirty="0" err="1">
                <a:solidFill>
                  <a:schemeClr val="tx1"/>
                </a:solidFill>
                <a:effectLst/>
                <a:latin typeface="+mn-lt"/>
                <a:ea typeface="+mn-ea"/>
                <a:cs typeface="+mn-cs"/>
              </a:rPr>
              <a:t>nuestra</a:t>
            </a:r>
            <a:r>
              <a:rPr lang="en-US" sz="1200" kern="1200" dirty="0">
                <a:solidFill>
                  <a:schemeClr val="tx1"/>
                </a:solidFill>
                <a:effectLst/>
                <a:latin typeface="+mn-lt"/>
                <a:ea typeface="+mn-ea"/>
                <a:cs typeface="+mn-cs"/>
              </a:rPr>
              <a:t> principal </a:t>
            </a:r>
            <a:r>
              <a:rPr lang="en-US" sz="1200" kern="1200" dirty="0" err="1">
                <a:solidFill>
                  <a:schemeClr val="tx1"/>
                </a:solidFill>
                <a:effectLst/>
                <a:latin typeface="+mn-lt"/>
                <a:ea typeface="+mn-ea"/>
                <a:cs typeface="+mn-cs"/>
              </a:rPr>
              <a:t>herramienta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presentamos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sabiduría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personal, y </a:t>
            </a:r>
            <a:r>
              <a:rPr lang="en-US" sz="1200" kern="1200" dirty="0" err="1">
                <a:solidFill>
                  <a:schemeClr val="tx1"/>
                </a:solidFill>
                <a:effectLst/>
                <a:latin typeface="+mn-lt"/>
                <a:ea typeface="+mn-ea"/>
                <a:cs typeface="+mn-cs"/>
              </a:rPr>
              <a:t>dejamos</a:t>
            </a:r>
            <a:r>
              <a:rPr lang="en-US" sz="1200" kern="1200" dirty="0">
                <a:solidFill>
                  <a:schemeClr val="tx1"/>
                </a:solidFill>
                <a:effectLst/>
                <a:latin typeface="+mn-lt"/>
                <a:ea typeface="+mn-ea"/>
                <a:cs typeface="+mn-cs"/>
              </a:rPr>
              <a:t> que las palabras </a:t>
            </a:r>
            <a:r>
              <a:rPr lang="en-US" sz="1200" kern="1200" dirty="0" err="1">
                <a:solidFill>
                  <a:schemeClr val="tx1"/>
                </a:solidFill>
                <a:effectLst/>
                <a:latin typeface="+mn-lt"/>
                <a:ea typeface="+mn-ea"/>
                <a:cs typeface="+mn-cs"/>
              </a:rPr>
              <a:t>vuelen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Es por </a:t>
            </a:r>
            <a:r>
              <a:rPr lang="en-US" sz="1200" kern="1200" dirty="0" err="1">
                <a:solidFill>
                  <a:schemeClr val="tx1"/>
                </a:solidFill>
                <a:effectLst/>
                <a:latin typeface="+mn-lt"/>
                <a:ea typeface="+mn-ea"/>
                <a:cs typeface="+mn-cs"/>
              </a:rPr>
              <a:t>esto</a:t>
            </a:r>
            <a:r>
              <a:rPr lang="en-US" sz="1200" kern="1200" dirty="0">
                <a:solidFill>
                  <a:schemeClr val="tx1"/>
                </a:solidFill>
                <a:effectLst/>
                <a:latin typeface="+mn-lt"/>
                <a:ea typeface="+mn-ea"/>
                <a:cs typeface="+mn-cs"/>
              </a:rPr>
              <a:t> que la </a:t>
            </a:r>
            <a:r>
              <a:rPr lang="en-US" sz="1200" kern="1200" dirty="0" err="1">
                <a:solidFill>
                  <a:schemeClr val="tx1"/>
                </a:solidFill>
                <a:effectLst/>
                <a:latin typeface="+mn-lt"/>
                <a:ea typeface="+mn-ea"/>
                <a:cs typeface="+mn-cs"/>
              </a:rPr>
              <a:t>segunda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modelo</a:t>
            </a:r>
            <a:r>
              <a:rPr lang="en-US" sz="1200" kern="1200" dirty="0">
                <a:solidFill>
                  <a:schemeClr val="tx1"/>
                </a:solidFill>
                <a:effectLst/>
                <a:latin typeface="+mn-lt"/>
                <a:ea typeface="+mn-ea"/>
                <a:cs typeface="+mn-cs"/>
              </a:rPr>
              <a:t> es tan vital. Dios pone personas junto a </a:t>
            </a: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personas para </a:t>
            </a:r>
            <a:r>
              <a:rPr lang="en-US" sz="1200" kern="1200" dirty="0" err="1">
                <a:solidFill>
                  <a:schemeClr val="tx1"/>
                </a:solidFill>
                <a:effectLst/>
                <a:latin typeface="+mn-lt"/>
                <a:ea typeface="+mn-ea"/>
                <a:cs typeface="+mn-cs"/>
              </a:rPr>
              <a:t>crear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sistema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complejas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interdependencias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ordenado</a:t>
            </a:r>
            <a:r>
              <a:rPr lang="en-US" sz="1200" kern="1200" dirty="0">
                <a:solidFill>
                  <a:schemeClr val="tx1"/>
                </a:solidFill>
                <a:effectLst/>
                <a:latin typeface="+mn-lt"/>
                <a:ea typeface="+mn-ea"/>
                <a:cs typeface="+mn-cs"/>
              </a:rPr>
              <a:t> lo que </a:t>
            </a:r>
            <a:r>
              <a:rPr lang="en-US" sz="1200" kern="1200" dirty="0" err="1">
                <a:solidFill>
                  <a:schemeClr val="tx1"/>
                </a:solidFill>
                <a:effectLst/>
                <a:latin typeface="+mn-lt"/>
                <a:ea typeface="+mn-ea"/>
                <a:cs typeface="+mn-cs"/>
              </a:rPr>
              <a:t>debemos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relaciones</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Tripp, P. D. (2012). </a:t>
            </a:r>
            <a:r>
              <a:rPr lang="en-US" sz="1200" u="sng" kern="1200" dirty="0">
                <a:solidFill>
                  <a:schemeClr val="tx1"/>
                </a:solidFill>
                <a:effectLst/>
                <a:latin typeface="+mn-lt"/>
                <a:ea typeface="+mn-ea"/>
                <a:cs typeface="+mn-cs"/>
                <a:hlinkClick r:id="rId3"/>
              </a:rPr>
              <a:t>Instrumentos en las Manos del Redentor</a:t>
            </a:r>
            <a:r>
              <a:rPr lang="en-US" sz="1200" kern="1200" dirty="0">
                <a:solidFill>
                  <a:schemeClr val="tx1"/>
                </a:solidFill>
                <a:effectLst/>
                <a:latin typeface="+mn-lt"/>
                <a:ea typeface="+mn-ea"/>
                <a:cs typeface="+mn-cs"/>
              </a:rPr>
              <a:t>. (A. Escarra &amp; L. </a:t>
            </a:r>
            <a:r>
              <a:rPr lang="en-US" sz="1200" kern="1200" dirty="0" err="1">
                <a:solidFill>
                  <a:schemeClr val="tx1"/>
                </a:solidFill>
                <a:effectLst/>
                <a:latin typeface="+mn-lt"/>
                <a:ea typeface="+mn-ea"/>
                <a:cs typeface="+mn-cs"/>
              </a:rPr>
              <a:t>Kehlenbrink</a:t>
            </a:r>
            <a:r>
              <a:rPr lang="en-US" sz="1200" kern="1200" dirty="0">
                <a:solidFill>
                  <a:schemeClr val="tx1"/>
                </a:solidFill>
                <a:effectLst/>
                <a:latin typeface="+mn-lt"/>
                <a:ea typeface="+mn-ea"/>
                <a:cs typeface="+mn-cs"/>
              </a:rPr>
              <a:t>, Trans.) (p. 24). Graham, NC: </a:t>
            </a:r>
            <a:r>
              <a:rPr lang="en-US" sz="1200" kern="1200" dirty="0" err="1">
                <a:solidFill>
                  <a:schemeClr val="tx1"/>
                </a:solidFill>
                <a:effectLst/>
                <a:latin typeface="+mn-lt"/>
                <a:ea typeface="+mn-ea"/>
                <a:cs typeface="+mn-cs"/>
              </a:rPr>
              <a:t>Publicaciones</a:t>
            </a:r>
            <a:r>
              <a:rPr lang="en-US" sz="1200" kern="1200" dirty="0">
                <a:solidFill>
                  <a:schemeClr val="tx1"/>
                </a:solidFill>
                <a:effectLst/>
                <a:latin typeface="+mn-lt"/>
                <a:ea typeface="+mn-ea"/>
                <a:cs typeface="+mn-cs"/>
              </a:rPr>
              <a:t> Faro de </a:t>
            </a:r>
            <a:r>
              <a:rPr lang="en-US" sz="1200" kern="1200" dirty="0" err="1">
                <a:solidFill>
                  <a:schemeClr val="tx1"/>
                </a:solidFill>
                <a:effectLst/>
                <a:latin typeface="+mn-lt"/>
                <a:ea typeface="+mn-ea"/>
                <a:cs typeface="+mn-cs"/>
              </a:rPr>
              <a:t>Gracia</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67</a:t>
            </a:fld>
            <a:endParaRPr lang="en-US"/>
          </a:p>
        </p:txBody>
      </p:sp>
    </p:spTree>
    <p:extLst>
      <p:ext uri="{BB962C8B-B14F-4D97-AF65-F5344CB8AC3E}">
        <p14:creationId xmlns:p14="http://schemas.microsoft.com/office/powerpoint/2010/main" val="3874046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535</a:t>
            </a:fld>
            <a:endParaRPr lang="en-US"/>
          </a:p>
        </p:txBody>
      </p:sp>
    </p:spTree>
    <p:extLst>
      <p:ext uri="{BB962C8B-B14F-4D97-AF65-F5344CB8AC3E}">
        <p14:creationId xmlns:p14="http://schemas.microsoft.com/office/powerpoint/2010/main" val="14053135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536</a:t>
            </a:fld>
            <a:endParaRPr lang="en-US"/>
          </a:p>
        </p:txBody>
      </p:sp>
    </p:spTree>
    <p:extLst>
      <p:ext uri="{BB962C8B-B14F-4D97-AF65-F5344CB8AC3E}">
        <p14:creationId xmlns:p14="http://schemas.microsoft.com/office/powerpoint/2010/main" val="15843538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537</a:t>
            </a:fld>
            <a:endParaRPr lang="en-US"/>
          </a:p>
        </p:txBody>
      </p:sp>
    </p:spTree>
    <p:extLst>
      <p:ext uri="{BB962C8B-B14F-4D97-AF65-F5344CB8AC3E}">
        <p14:creationId xmlns:p14="http://schemas.microsoft.com/office/powerpoint/2010/main" val="18267591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538</a:t>
            </a:fld>
            <a:endParaRPr lang="en-US"/>
          </a:p>
        </p:txBody>
      </p:sp>
    </p:spTree>
    <p:extLst>
      <p:ext uri="{BB962C8B-B14F-4D97-AF65-F5344CB8AC3E}">
        <p14:creationId xmlns:p14="http://schemas.microsoft.com/office/powerpoint/2010/main" val="38960403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539</a:t>
            </a:fld>
            <a:endParaRPr lang="en-US"/>
          </a:p>
        </p:txBody>
      </p:sp>
    </p:spTree>
    <p:extLst>
      <p:ext uri="{BB962C8B-B14F-4D97-AF65-F5344CB8AC3E}">
        <p14:creationId xmlns:p14="http://schemas.microsoft.com/office/powerpoint/2010/main" val="41803933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540</a:t>
            </a:fld>
            <a:endParaRPr lang="en-US"/>
          </a:p>
        </p:txBody>
      </p:sp>
    </p:spTree>
    <p:extLst>
      <p:ext uri="{BB962C8B-B14F-4D97-AF65-F5344CB8AC3E}">
        <p14:creationId xmlns:p14="http://schemas.microsoft.com/office/powerpoint/2010/main" val="38393014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541</a:t>
            </a:fld>
            <a:endParaRPr lang="en-US"/>
          </a:p>
        </p:txBody>
      </p:sp>
    </p:spTree>
    <p:extLst>
      <p:ext uri="{BB962C8B-B14F-4D97-AF65-F5344CB8AC3E}">
        <p14:creationId xmlns:p14="http://schemas.microsoft.com/office/powerpoint/2010/main" val="9855097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542</a:t>
            </a:fld>
            <a:endParaRPr lang="en-US"/>
          </a:p>
        </p:txBody>
      </p:sp>
    </p:spTree>
    <p:extLst>
      <p:ext uri="{BB962C8B-B14F-4D97-AF65-F5344CB8AC3E}">
        <p14:creationId xmlns:p14="http://schemas.microsoft.com/office/powerpoint/2010/main" val="1806708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543</a:t>
            </a:fld>
            <a:endParaRPr lang="en-US"/>
          </a:p>
        </p:txBody>
      </p:sp>
    </p:spTree>
    <p:extLst>
      <p:ext uri="{BB962C8B-B14F-4D97-AF65-F5344CB8AC3E}">
        <p14:creationId xmlns:p14="http://schemas.microsoft.com/office/powerpoint/2010/main" val="25975807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544</a:t>
            </a:fld>
            <a:endParaRPr lang="en-US"/>
          </a:p>
        </p:txBody>
      </p:sp>
    </p:spTree>
    <p:extLst>
      <p:ext uri="{BB962C8B-B14F-4D97-AF65-F5344CB8AC3E}">
        <p14:creationId xmlns:p14="http://schemas.microsoft.com/office/powerpoint/2010/main" val="3635600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 bien es </a:t>
            </a:r>
            <a:r>
              <a:rPr lang="en-US" sz="1200" kern="1200" dirty="0" err="1">
                <a:solidFill>
                  <a:schemeClr val="tx1"/>
                </a:solidFill>
                <a:effectLst/>
                <a:latin typeface="+mn-lt"/>
                <a:ea typeface="+mn-ea"/>
                <a:cs typeface="+mn-cs"/>
              </a:rPr>
              <a:t>cierto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cualquier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semana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llevan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cabo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ministerios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entonces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seguramente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evaluar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calidad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nuestros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consejos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Suponga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vecina</a:t>
            </a:r>
            <a:r>
              <a:rPr lang="en-US" sz="1200" kern="1200" dirty="0">
                <a:solidFill>
                  <a:schemeClr val="tx1"/>
                </a:solidFill>
                <a:effectLst/>
                <a:latin typeface="+mn-lt"/>
                <a:ea typeface="+mn-ea"/>
                <a:cs typeface="+mn-cs"/>
              </a:rPr>
              <a:t> le dice </a:t>
            </a:r>
            <a:r>
              <a:rPr lang="en-US" sz="1200" kern="1200" dirty="0" err="1">
                <a:solidFill>
                  <a:schemeClr val="tx1"/>
                </a:solidFill>
                <a:effectLst/>
                <a:latin typeface="+mn-lt"/>
                <a:ea typeface="+mn-ea"/>
                <a:cs typeface="+mn-cs"/>
              </a:rPr>
              <a:t>llorando</a:t>
            </a:r>
            <a:r>
              <a:rPr lang="en-US" sz="1200" kern="1200" dirty="0">
                <a:solidFill>
                  <a:schemeClr val="tx1"/>
                </a:solidFill>
                <a:effectLst/>
                <a:latin typeface="+mn-lt"/>
                <a:ea typeface="+mn-ea"/>
                <a:cs typeface="+mn-cs"/>
              </a:rPr>
              <a:t> que se </a:t>
            </a:r>
            <a:r>
              <a:rPr lang="en-US" sz="1200" kern="1200" dirty="0" err="1">
                <a:solidFill>
                  <a:schemeClr val="tx1"/>
                </a:solidFill>
                <a:effectLst/>
                <a:latin typeface="+mn-lt"/>
                <a:ea typeface="+mn-ea"/>
                <a:cs typeface="+mn-cs"/>
              </a:rPr>
              <a:t>encontró</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revista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pornográfica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mochila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hijo</a:t>
            </a:r>
            <a:r>
              <a:rPr lang="en-US" sz="1200" kern="1200" dirty="0">
                <a:solidFill>
                  <a:schemeClr val="tx1"/>
                </a:solidFill>
                <a:effectLst/>
                <a:latin typeface="+mn-lt"/>
                <a:ea typeface="+mn-ea"/>
                <a:cs typeface="+mn-cs"/>
              </a:rPr>
              <a:t>. Tal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de golf le dice que ha </a:t>
            </a:r>
            <a:r>
              <a:rPr lang="en-US" sz="1200" kern="1200" dirty="0" err="1">
                <a:solidFill>
                  <a:schemeClr val="tx1"/>
                </a:solidFill>
                <a:effectLst/>
                <a:latin typeface="+mn-lt"/>
                <a:ea typeface="+mn-ea"/>
                <a:cs typeface="+mn-cs"/>
              </a:rPr>
              <a:t>estado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pensando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dejar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esposa</a:t>
            </a:r>
            <a:r>
              <a:rPr lang="en-US" sz="1200" kern="1200" dirty="0">
                <a:solidFill>
                  <a:schemeClr val="tx1"/>
                </a:solidFill>
                <a:effectLst/>
                <a:latin typeface="+mn-lt"/>
                <a:ea typeface="+mn-ea"/>
                <a:cs typeface="+mn-cs"/>
              </a:rPr>
              <a:t>. Tal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observe a uno de sus </a:t>
            </a:r>
            <a:r>
              <a:rPr lang="en-US" sz="1200" kern="1200" dirty="0" err="1">
                <a:solidFill>
                  <a:schemeClr val="tx1"/>
                </a:solidFill>
                <a:effectLst/>
                <a:latin typeface="+mn-lt"/>
                <a:ea typeface="+mn-ea"/>
                <a:cs typeface="+mn-cs"/>
              </a:rPr>
              <a:t>líderes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jóvenes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comportándose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inadecuadamente</a:t>
            </a:r>
            <a:r>
              <a:rPr lang="en-US" sz="1200" kern="1200" dirty="0">
                <a:solidFill>
                  <a:schemeClr val="tx1"/>
                </a:solidFill>
                <a:effectLst/>
                <a:latin typeface="+mn-lt"/>
                <a:ea typeface="+mn-ea"/>
                <a:cs typeface="+mn-cs"/>
              </a:rPr>
              <a:t> con las muchachas. </a:t>
            </a:r>
            <a:r>
              <a:rPr lang="en-US" sz="1200" kern="1200" dirty="0" err="1">
                <a:solidFill>
                  <a:schemeClr val="tx1"/>
                </a:solidFill>
                <a:effectLst/>
                <a:latin typeface="+mn-lt"/>
                <a:ea typeface="+mn-ea"/>
                <a:cs typeface="+mn-cs"/>
              </a:rPr>
              <a:t>Independientemente</a:t>
            </a:r>
            <a:r>
              <a:rPr lang="en-US" sz="1200" kern="1200" dirty="0">
                <a:solidFill>
                  <a:schemeClr val="tx1"/>
                </a:solidFill>
                <a:effectLst/>
                <a:latin typeface="+mn-lt"/>
                <a:ea typeface="+mn-ea"/>
                <a:cs typeface="+mn-cs"/>
              </a:rPr>
              <a:t> de lo que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respuesta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será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personal o </a:t>
            </a:r>
            <a:r>
              <a:rPr lang="en-US" sz="1200" kern="1200" dirty="0" err="1">
                <a:solidFill>
                  <a:schemeClr val="tx1"/>
                </a:solidFill>
                <a:effectLst/>
                <a:latin typeface="+mn-lt"/>
                <a:ea typeface="+mn-ea"/>
                <a:cs typeface="+mn-cs"/>
              </a:rPr>
              <a:t>consejería</a:t>
            </a:r>
            <a:r>
              <a:rPr lang="en-US" sz="1200" kern="1200" dirty="0">
                <a:solidFill>
                  <a:schemeClr val="tx1"/>
                </a:solidFill>
                <a:effectLst/>
                <a:latin typeface="+mn-lt"/>
                <a:ea typeface="+mn-ea"/>
                <a:cs typeface="+mn-cs"/>
              </a:rPr>
              <a:t>. Sin embargo, por lo general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acercamos</a:t>
            </a:r>
            <a:r>
              <a:rPr lang="en-US" sz="1200" kern="1200" dirty="0">
                <a:solidFill>
                  <a:schemeClr val="tx1"/>
                </a:solidFill>
                <a:effectLst/>
                <a:latin typeface="+mn-lt"/>
                <a:ea typeface="+mn-ea"/>
                <a:cs typeface="+mn-cs"/>
              </a:rPr>
              <a:t> a tales </a:t>
            </a:r>
            <a:r>
              <a:rPr lang="en-US" sz="1200" kern="1200" dirty="0" err="1">
                <a:solidFill>
                  <a:schemeClr val="tx1"/>
                </a:solidFill>
                <a:effectLst/>
                <a:latin typeface="+mn-lt"/>
                <a:ea typeface="+mn-ea"/>
                <a:cs typeface="+mn-cs"/>
              </a:rPr>
              <a:t>situaciones</a:t>
            </a:r>
            <a:r>
              <a:rPr lang="en-US" sz="1200" kern="1200" dirty="0">
                <a:solidFill>
                  <a:schemeClr val="tx1"/>
                </a:solidFill>
                <a:effectLst/>
                <a:latin typeface="+mn-lt"/>
                <a:ea typeface="+mn-ea"/>
                <a:cs typeface="+mn-cs"/>
              </a:rPr>
              <a:t> de una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informal que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público</a:t>
            </a:r>
            <a:r>
              <a:rPr lang="en-US" sz="1200" kern="1200" dirty="0">
                <a:solidFill>
                  <a:schemeClr val="tx1"/>
                </a:solidFill>
                <a:effectLst/>
                <a:latin typeface="+mn-lt"/>
                <a:ea typeface="+mn-ea"/>
                <a:cs typeface="+mn-cs"/>
              </a:rPr>
              <a:t> formal.</a:t>
            </a:r>
          </a:p>
          <a:p>
            <a:r>
              <a:rPr lang="en-US" sz="1200" kern="1200" dirty="0">
                <a:solidFill>
                  <a:schemeClr val="tx1"/>
                </a:solidFill>
                <a:effectLst/>
                <a:latin typeface="+mn-lt"/>
                <a:ea typeface="+mn-ea"/>
                <a:cs typeface="+mn-cs"/>
              </a:rPr>
              <a:t>Si le </a:t>
            </a:r>
            <a:r>
              <a:rPr lang="en-US" sz="1200" kern="1200" dirty="0" err="1">
                <a:solidFill>
                  <a:schemeClr val="tx1"/>
                </a:solidFill>
                <a:effectLst/>
                <a:latin typeface="+mn-lt"/>
                <a:ea typeface="+mn-ea"/>
                <a:cs typeface="+mn-cs"/>
              </a:rPr>
              <a:t>pidiesen</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imparta</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lección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escuela</a:t>
            </a:r>
            <a:r>
              <a:rPr lang="en-US" sz="1200" kern="1200" dirty="0">
                <a:solidFill>
                  <a:schemeClr val="tx1"/>
                </a:solidFill>
                <a:effectLst/>
                <a:latin typeface="+mn-lt"/>
                <a:ea typeface="+mn-ea"/>
                <a:cs typeface="+mn-cs"/>
              </a:rPr>
              <a:t> dominical, </a:t>
            </a:r>
            <a:r>
              <a:rPr lang="en-US" sz="1200" kern="1200" dirty="0" err="1">
                <a:solidFill>
                  <a:schemeClr val="tx1"/>
                </a:solidFill>
                <a:effectLst/>
                <a:latin typeface="+mn-lt"/>
                <a:ea typeface="+mn-ea"/>
                <a:cs typeface="+mn-cs"/>
              </a:rPr>
              <a:t>predique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sermón</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dirija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estudio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bíblico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inmediato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preguntaría</a:t>
            </a:r>
            <a:r>
              <a:rPr lang="en-US" sz="1200" kern="1200" dirty="0">
                <a:solidFill>
                  <a:schemeClr val="tx1"/>
                </a:solidFill>
                <a:effectLst/>
                <a:latin typeface="+mn-lt"/>
                <a:ea typeface="+mn-ea"/>
                <a:cs typeface="+mn-cs"/>
              </a:rPr>
              <a:t>, “¿Tengo el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necesito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prepararme</a:t>
            </a:r>
            <a:r>
              <a:rPr lang="en-US" sz="1200" kern="1200" dirty="0">
                <a:solidFill>
                  <a:schemeClr val="tx1"/>
                </a:solidFill>
                <a:effectLst/>
                <a:latin typeface="+mn-lt"/>
                <a:ea typeface="+mn-ea"/>
                <a:cs typeface="+mn-cs"/>
              </a:rPr>
              <a:t>?” Sin embargo, a menudo le </a:t>
            </a:r>
            <a:r>
              <a:rPr lang="en-US" sz="1200" kern="1200" dirty="0" err="1">
                <a:solidFill>
                  <a:schemeClr val="tx1"/>
                </a:solidFill>
                <a:effectLst/>
                <a:latin typeface="+mn-lt"/>
                <a:ea typeface="+mn-ea"/>
                <a:cs typeface="+mn-cs"/>
              </a:rPr>
              <a:t>respondemos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de golf, o </a:t>
            </a:r>
            <a:r>
              <a:rPr lang="en-US" sz="1200" kern="1200" dirty="0" err="1">
                <a:solidFill>
                  <a:schemeClr val="tx1"/>
                </a:solidFill>
                <a:effectLst/>
                <a:latin typeface="+mn-lt"/>
                <a:ea typeface="+mn-ea"/>
                <a:cs typeface="+mn-cs"/>
              </a:rPr>
              <a:t>líder</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iglesia</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preparación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reflexión</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oración</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pasamos</a:t>
            </a:r>
            <a:r>
              <a:rPr lang="en-US" sz="1200" kern="1200" dirty="0">
                <a:solidFill>
                  <a:schemeClr val="tx1"/>
                </a:solidFill>
                <a:effectLst/>
                <a:latin typeface="+mn-lt"/>
                <a:ea typeface="+mn-ea"/>
                <a:cs typeface="+mn-cs"/>
              </a:rPr>
              <a:t> horas </a:t>
            </a:r>
            <a:r>
              <a:rPr lang="en-US" sz="1200" kern="1200" dirty="0" err="1">
                <a:solidFill>
                  <a:schemeClr val="tx1"/>
                </a:solidFill>
                <a:effectLst/>
                <a:latin typeface="+mn-lt"/>
                <a:ea typeface="+mn-ea"/>
                <a:cs typeface="+mn-cs"/>
              </a:rPr>
              <a:t>preparándonos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enseñar</a:t>
            </a:r>
            <a:r>
              <a:rPr lang="en-US" sz="1200" kern="1200" dirty="0">
                <a:solidFill>
                  <a:schemeClr val="tx1"/>
                </a:solidFill>
                <a:effectLst/>
                <a:latin typeface="+mn-lt"/>
                <a:ea typeface="+mn-ea"/>
                <a:cs typeface="+mn-cs"/>
              </a:rPr>
              <a:t> y sin embargo </a:t>
            </a:r>
            <a:r>
              <a:rPr lang="en-US" sz="1200" kern="1200" dirty="0" err="1">
                <a:solidFill>
                  <a:schemeClr val="tx1"/>
                </a:solidFill>
                <a:effectLst/>
                <a:latin typeface="+mn-lt"/>
                <a:ea typeface="+mn-ea"/>
                <a:cs typeface="+mn-cs"/>
              </a:rPr>
              <a:t>ofrecemos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instrucciones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personales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importantes</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pensarlo</a:t>
            </a:r>
            <a:r>
              <a:rPr lang="en-US" sz="1200" kern="1200" dirty="0">
                <a:solidFill>
                  <a:schemeClr val="tx1"/>
                </a:solidFill>
                <a:effectLst/>
                <a:latin typeface="+mn-lt"/>
                <a:ea typeface="+mn-ea"/>
                <a:cs typeface="+mn-cs"/>
              </a:rPr>
              <a:t> dos </a:t>
            </a:r>
            <a:r>
              <a:rPr lang="en-US" sz="1200" kern="1200" dirty="0" err="1">
                <a:solidFill>
                  <a:schemeClr val="tx1"/>
                </a:solidFill>
                <a:effectLst/>
                <a:latin typeface="+mn-lt"/>
                <a:ea typeface="+mn-ea"/>
                <a:cs typeface="+mn-cs"/>
              </a:rPr>
              <a:t>veces</a:t>
            </a:r>
            <a:r>
              <a:rPr lang="en-US" sz="1200" kern="1200" dirty="0">
                <a:solidFill>
                  <a:schemeClr val="tx1"/>
                </a:solidFill>
                <a:effectLst/>
                <a:latin typeface="+mn-lt"/>
                <a:ea typeface="+mn-ea"/>
                <a:cs typeface="+mn-cs"/>
              </a:rPr>
              <a:t>? Nos </a:t>
            </a:r>
            <a:r>
              <a:rPr lang="en-US" sz="1200" kern="1200" dirty="0" err="1">
                <a:solidFill>
                  <a:schemeClr val="tx1"/>
                </a:solidFill>
                <a:effectLst/>
                <a:latin typeface="+mn-lt"/>
                <a:ea typeface="+mn-ea"/>
                <a:cs typeface="+mn-cs"/>
              </a:rPr>
              <a:t>olvidamos</a:t>
            </a:r>
            <a:r>
              <a:rPr lang="en-US" sz="1200" kern="1200" dirty="0">
                <a:solidFill>
                  <a:schemeClr val="tx1"/>
                </a:solidFill>
                <a:effectLst/>
                <a:latin typeface="+mn-lt"/>
                <a:ea typeface="+mn-ea"/>
                <a:cs typeface="+mn-cs"/>
              </a:rPr>
              <a:t> de que Dios </a:t>
            </a:r>
            <a:r>
              <a:rPr lang="en-US" sz="1200" kern="1200" dirty="0" err="1">
                <a:solidFill>
                  <a:schemeClr val="tx1"/>
                </a:solidFill>
                <a:effectLst/>
                <a:latin typeface="+mn-lt"/>
                <a:ea typeface="+mn-ea"/>
                <a:cs typeface="+mn-cs"/>
              </a:rPr>
              <a:t>usa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interacciones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aplicar</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poder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transformador</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Escritura</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corazones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gente</a:t>
            </a:r>
            <a:r>
              <a:rPr lang="en-US" sz="1200" kern="1200" dirty="0">
                <a:solidFill>
                  <a:schemeClr val="tx1"/>
                </a:solidFill>
                <a:effectLst/>
                <a:latin typeface="+mn-lt"/>
                <a:ea typeface="+mn-ea"/>
                <a:cs typeface="+mn-cs"/>
              </a:rPr>
              <a:t>. Nos </a:t>
            </a:r>
            <a:r>
              <a:rPr lang="en-US" sz="1200" kern="1200" dirty="0" err="1">
                <a:solidFill>
                  <a:schemeClr val="tx1"/>
                </a:solidFill>
                <a:effectLst/>
                <a:latin typeface="+mn-lt"/>
                <a:ea typeface="+mn-ea"/>
                <a:cs typeface="+mn-cs"/>
              </a:rPr>
              <a:t>olvidamos</a:t>
            </a:r>
            <a:r>
              <a:rPr lang="en-US" sz="1200" kern="1200" dirty="0">
                <a:solidFill>
                  <a:schemeClr val="tx1"/>
                </a:solidFill>
                <a:effectLst/>
                <a:latin typeface="+mn-lt"/>
                <a:ea typeface="+mn-ea"/>
                <a:cs typeface="+mn-cs"/>
              </a:rPr>
              <a:t> de que la Palabra de Dios es </a:t>
            </a:r>
            <a:r>
              <a:rPr lang="en-US" sz="1200" kern="1200" dirty="0" err="1">
                <a:solidFill>
                  <a:schemeClr val="tx1"/>
                </a:solidFill>
                <a:effectLst/>
                <a:latin typeface="+mn-lt"/>
                <a:ea typeface="+mn-ea"/>
                <a:cs typeface="+mn-cs"/>
              </a:rPr>
              <a:t>nuestra</a:t>
            </a:r>
            <a:r>
              <a:rPr lang="en-US" sz="1200" kern="1200" dirty="0">
                <a:solidFill>
                  <a:schemeClr val="tx1"/>
                </a:solidFill>
                <a:effectLst/>
                <a:latin typeface="+mn-lt"/>
                <a:ea typeface="+mn-ea"/>
                <a:cs typeface="+mn-cs"/>
              </a:rPr>
              <a:t> principal </a:t>
            </a:r>
            <a:r>
              <a:rPr lang="en-US" sz="1200" kern="1200" dirty="0" err="1">
                <a:solidFill>
                  <a:schemeClr val="tx1"/>
                </a:solidFill>
                <a:effectLst/>
                <a:latin typeface="+mn-lt"/>
                <a:ea typeface="+mn-ea"/>
                <a:cs typeface="+mn-cs"/>
              </a:rPr>
              <a:t>herramienta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presentamos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sabiduría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personal, y </a:t>
            </a:r>
            <a:r>
              <a:rPr lang="en-US" sz="1200" kern="1200" dirty="0" err="1">
                <a:solidFill>
                  <a:schemeClr val="tx1"/>
                </a:solidFill>
                <a:effectLst/>
                <a:latin typeface="+mn-lt"/>
                <a:ea typeface="+mn-ea"/>
                <a:cs typeface="+mn-cs"/>
              </a:rPr>
              <a:t>dejamos</a:t>
            </a:r>
            <a:r>
              <a:rPr lang="en-US" sz="1200" kern="1200" dirty="0">
                <a:solidFill>
                  <a:schemeClr val="tx1"/>
                </a:solidFill>
                <a:effectLst/>
                <a:latin typeface="+mn-lt"/>
                <a:ea typeface="+mn-ea"/>
                <a:cs typeface="+mn-cs"/>
              </a:rPr>
              <a:t> que las palabras </a:t>
            </a:r>
            <a:r>
              <a:rPr lang="en-US" sz="1200" kern="1200" dirty="0" err="1">
                <a:solidFill>
                  <a:schemeClr val="tx1"/>
                </a:solidFill>
                <a:effectLst/>
                <a:latin typeface="+mn-lt"/>
                <a:ea typeface="+mn-ea"/>
                <a:cs typeface="+mn-cs"/>
              </a:rPr>
              <a:t>vuelen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Es por </a:t>
            </a:r>
            <a:r>
              <a:rPr lang="en-US" sz="1200" kern="1200" dirty="0" err="1">
                <a:solidFill>
                  <a:schemeClr val="tx1"/>
                </a:solidFill>
                <a:effectLst/>
                <a:latin typeface="+mn-lt"/>
                <a:ea typeface="+mn-ea"/>
                <a:cs typeface="+mn-cs"/>
              </a:rPr>
              <a:t>esto</a:t>
            </a:r>
            <a:r>
              <a:rPr lang="en-US" sz="1200" kern="1200" dirty="0">
                <a:solidFill>
                  <a:schemeClr val="tx1"/>
                </a:solidFill>
                <a:effectLst/>
                <a:latin typeface="+mn-lt"/>
                <a:ea typeface="+mn-ea"/>
                <a:cs typeface="+mn-cs"/>
              </a:rPr>
              <a:t> que la </a:t>
            </a:r>
            <a:r>
              <a:rPr lang="en-US" sz="1200" kern="1200" dirty="0" err="1">
                <a:solidFill>
                  <a:schemeClr val="tx1"/>
                </a:solidFill>
                <a:effectLst/>
                <a:latin typeface="+mn-lt"/>
                <a:ea typeface="+mn-ea"/>
                <a:cs typeface="+mn-cs"/>
              </a:rPr>
              <a:t>segunda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modelo</a:t>
            </a:r>
            <a:r>
              <a:rPr lang="en-US" sz="1200" kern="1200" dirty="0">
                <a:solidFill>
                  <a:schemeClr val="tx1"/>
                </a:solidFill>
                <a:effectLst/>
                <a:latin typeface="+mn-lt"/>
                <a:ea typeface="+mn-ea"/>
                <a:cs typeface="+mn-cs"/>
              </a:rPr>
              <a:t> es tan vital. Dios pone personas junto a </a:t>
            </a: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personas para </a:t>
            </a:r>
            <a:r>
              <a:rPr lang="en-US" sz="1200" kern="1200" dirty="0" err="1">
                <a:solidFill>
                  <a:schemeClr val="tx1"/>
                </a:solidFill>
                <a:effectLst/>
                <a:latin typeface="+mn-lt"/>
                <a:ea typeface="+mn-ea"/>
                <a:cs typeface="+mn-cs"/>
              </a:rPr>
              <a:t>crear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sistema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complejas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interdependencias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ordenado</a:t>
            </a:r>
            <a:r>
              <a:rPr lang="en-US" sz="1200" kern="1200" dirty="0">
                <a:solidFill>
                  <a:schemeClr val="tx1"/>
                </a:solidFill>
                <a:effectLst/>
                <a:latin typeface="+mn-lt"/>
                <a:ea typeface="+mn-ea"/>
                <a:cs typeface="+mn-cs"/>
              </a:rPr>
              <a:t> lo que </a:t>
            </a:r>
            <a:r>
              <a:rPr lang="en-US" sz="1200" kern="1200" dirty="0" err="1">
                <a:solidFill>
                  <a:schemeClr val="tx1"/>
                </a:solidFill>
                <a:effectLst/>
                <a:latin typeface="+mn-lt"/>
                <a:ea typeface="+mn-ea"/>
                <a:cs typeface="+mn-cs"/>
              </a:rPr>
              <a:t>debemos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relaciones</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Tripp, P. D. (2012). </a:t>
            </a:r>
            <a:r>
              <a:rPr lang="en-US" sz="1200" u="sng" kern="1200" dirty="0">
                <a:solidFill>
                  <a:schemeClr val="tx1"/>
                </a:solidFill>
                <a:effectLst/>
                <a:latin typeface="+mn-lt"/>
                <a:ea typeface="+mn-ea"/>
                <a:cs typeface="+mn-cs"/>
                <a:hlinkClick r:id="rId3"/>
              </a:rPr>
              <a:t>Instrumentos en las Manos del Redentor</a:t>
            </a:r>
            <a:r>
              <a:rPr lang="en-US" sz="1200" kern="1200" dirty="0">
                <a:solidFill>
                  <a:schemeClr val="tx1"/>
                </a:solidFill>
                <a:effectLst/>
                <a:latin typeface="+mn-lt"/>
                <a:ea typeface="+mn-ea"/>
                <a:cs typeface="+mn-cs"/>
              </a:rPr>
              <a:t>. (A. Escarra &amp; L. </a:t>
            </a:r>
            <a:r>
              <a:rPr lang="en-US" sz="1200" kern="1200" dirty="0" err="1">
                <a:solidFill>
                  <a:schemeClr val="tx1"/>
                </a:solidFill>
                <a:effectLst/>
                <a:latin typeface="+mn-lt"/>
                <a:ea typeface="+mn-ea"/>
                <a:cs typeface="+mn-cs"/>
              </a:rPr>
              <a:t>Kehlenbrink</a:t>
            </a:r>
            <a:r>
              <a:rPr lang="en-US" sz="1200" kern="1200" dirty="0">
                <a:solidFill>
                  <a:schemeClr val="tx1"/>
                </a:solidFill>
                <a:effectLst/>
                <a:latin typeface="+mn-lt"/>
                <a:ea typeface="+mn-ea"/>
                <a:cs typeface="+mn-cs"/>
              </a:rPr>
              <a:t>, Trans.) (p. 24). Graham, NC: </a:t>
            </a:r>
            <a:r>
              <a:rPr lang="en-US" sz="1200" kern="1200" dirty="0" err="1">
                <a:solidFill>
                  <a:schemeClr val="tx1"/>
                </a:solidFill>
                <a:effectLst/>
                <a:latin typeface="+mn-lt"/>
                <a:ea typeface="+mn-ea"/>
                <a:cs typeface="+mn-cs"/>
              </a:rPr>
              <a:t>Publicaciones</a:t>
            </a:r>
            <a:r>
              <a:rPr lang="en-US" sz="1200" kern="1200" dirty="0">
                <a:solidFill>
                  <a:schemeClr val="tx1"/>
                </a:solidFill>
                <a:effectLst/>
                <a:latin typeface="+mn-lt"/>
                <a:ea typeface="+mn-ea"/>
                <a:cs typeface="+mn-cs"/>
              </a:rPr>
              <a:t> Faro de </a:t>
            </a:r>
            <a:r>
              <a:rPr lang="en-US" sz="1200" kern="1200" dirty="0" err="1">
                <a:solidFill>
                  <a:schemeClr val="tx1"/>
                </a:solidFill>
                <a:effectLst/>
                <a:latin typeface="+mn-lt"/>
                <a:ea typeface="+mn-ea"/>
                <a:cs typeface="+mn-cs"/>
              </a:rPr>
              <a:t>Gracia</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68</a:t>
            </a:fld>
            <a:endParaRPr lang="en-US"/>
          </a:p>
        </p:txBody>
      </p:sp>
    </p:spTree>
    <p:extLst>
      <p:ext uri="{BB962C8B-B14F-4D97-AF65-F5344CB8AC3E}">
        <p14:creationId xmlns:p14="http://schemas.microsoft.com/office/powerpoint/2010/main" val="4259162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545</a:t>
            </a:fld>
            <a:endParaRPr lang="en-US"/>
          </a:p>
        </p:txBody>
      </p:sp>
    </p:spTree>
    <p:extLst>
      <p:ext uri="{BB962C8B-B14F-4D97-AF65-F5344CB8AC3E}">
        <p14:creationId xmlns:p14="http://schemas.microsoft.com/office/powerpoint/2010/main" val="34288512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546</a:t>
            </a:fld>
            <a:endParaRPr lang="en-US"/>
          </a:p>
        </p:txBody>
      </p:sp>
    </p:spTree>
    <p:extLst>
      <p:ext uri="{BB962C8B-B14F-4D97-AF65-F5344CB8AC3E}">
        <p14:creationId xmlns:p14="http://schemas.microsoft.com/office/powerpoint/2010/main" val="24953156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547</a:t>
            </a:fld>
            <a:endParaRPr lang="en-US"/>
          </a:p>
        </p:txBody>
      </p:sp>
    </p:spTree>
    <p:extLst>
      <p:ext uri="{BB962C8B-B14F-4D97-AF65-F5344CB8AC3E}">
        <p14:creationId xmlns:p14="http://schemas.microsoft.com/office/powerpoint/2010/main" val="14048346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548</a:t>
            </a:fld>
            <a:endParaRPr lang="en-US"/>
          </a:p>
        </p:txBody>
      </p:sp>
    </p:spTree>
    <p:extLst>
      <p:ext uri="{BB962C8B-B14F-4D97-AF65-F5344CB8AC3E}">
        <p14:creationId xmlns:p14="http://schemas.microsoft.com/office/powerpoint/2010/main" val="21488480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549</a:t>
            </a:fld>
            <a:endParaRPr lang="en-US"/>
          </a:p>
        </p:txBody>
      </p:sp>
    </p:spTree>
    <p:extLst>
      <p:ext uri="{BB962C8B-B14F-4D97-AF65-F5344CB8AC3E}">
        <p14:creationId xmlns:p14="http://schemas.microsoft.com/office/powerpoint/2010/main" val="28073909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550</a:t>
            </a:fld>
            <a:endParaRPr lang="en-US"/>
          </a:p>
        </p:txBody>
      </p:sp>
    </p:spTree>
    <p:extLst>
      <p:ext uri="{BB962C8B-B14F-4D97-AF65-F5344CB8AC3E}">
        <p14:creationId xmlns:p14="http://schemas.microsoft.com/office/powerpoint/2010/main" val="32725464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551</a:t>
            </a:fld>
            <a:endParaRPr lang="en-US"/>
          </a:p>
        </p:txBody>
      </p:sp>
    </p:spTree>
    <p:extLst>
      <p:ext uri="{BB962C8B-B14F-4D97-AF65-F5344CB8AC3E}">
        <p14:creationId xmlns:p14="http://schemas.microsoft.com/office/powerpoint/2010/main" val="35691144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552</a:t>
            </a:fld>
            <a:endParaRPr lang="en-US"/>
          </a:p>
        </p:txBody>
      </p:sp>
    </p:spTree>
    <p:extLst>
      <p:ext uri="{BB962C8B-B14F-4D97-AF65-F5344CB8AC3E}">
        <p14:creationId xmlns:p14="http://schemas.microsoft.com/office/powerpoint/2010/main" val="5795142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553</a:t>
            </a:fld>
            <a:endParaRPr lang="en-US"/>
          </a:p>
        </p:txBody>
      </p:sp>
    </p:spTree>
    <p:extLst>
      <p:ext uri="{BB962C8B-B14F-4D97-AF65-F5344CB8AC3E}">
        <p14:creationId xmlns:p14="http://schemas.microsoft.com/office/powerpoint/2010/main" val="30996663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554</a:t>
            </a:fld>
            <a:endParaRPr lang="en-US"/>
          </a:p>
        </p:txBody>
      </p:sp>
    </p:spTree>
    <p:extLst>
      <p:ext uri="{BB962C8B-B14F-4D97-AF65-F5344CB8AC3E}">
        <p14:creationId xmlns:p14="http://schemas.microsoft.com/office/powerpoint/2010/main" val="1446736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 bien es </a:t>
            </a:r>
            <a:r>
              <a:rPr lang="en-US" sz="1200" kern="1200" dirty="0" err="1">
                <a:solidFill>
                  <a:schemeClr val="tx1"/>
                </a:solidFill>
                <a:effectLst/>
                <a:latin typeface="+mn-lt"/>
                <a:ea typeface="+mn-ea"/>
                <a:cs typeface="+mn-cs"/>
              </a:rPr>
              <a:t>cierto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cualquier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semana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llevan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cabo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ministerios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entonces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seguramente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evaluar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calidad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nuestros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consejos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Suponga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vecina</a:t>
            </a:r>
            <a:r>
              <a:rPr lang="en-US" sz="1200" kern="1200" dirty="0">
                <a:solidFill>
                  <a:schemeClr val="tx1"/>
                </a:solidFill>
                <a:effectLst/>
                <a:latin typeface="+mn-lt"/>
                <a:ea typeface="+mn-ea"/>
                <a:cs typeface="+mn-cs"/>
              </a:rPr>
              <a:t> le dice </a:t>
            </a:r>
            <a:r>
              <a:rPr lang="en-US" sz="1200" kern="1200" dirty="0" err="1">
                <a:solidFill>
                  <a:schemeClr val="tx1"/>
                </a:solidFill>
                <a:effectLst/>
                <a:latin typeface="+mn-lt"/>
                <a:ea typeface="+mn-ea"/>
                <a:cs typeface="+mn-cs"/>
              </a:rPr>
              <a:t>llorando</a:t>
            </a:r>
            <a:r>
              <a:rPr lang="en-US" sz="1200" kern="1200" dirty="0">
                <a:solidFill>
                  <a:schemeClr val="tx1"/>
                </a:solidFill>
                <a:effectLst/>
                <a:latin typeface="+mn-lt"/>
                <a:ea typeface="+mn-ea"/>
                <a:cs typeface="+mn-cs"/>
              </a:rPr>
              <a:t> que se </a:t>
            </a:r>
            <a:r>
              <a:rPr lang="en-US" sz="1200" kern="1200" dirty="0" err="1">
                <a:solidFill>
                  <a:schemeClr val="tx1"/>
                </a:solidFill>
                <a:effectLst/>
                <a:latin typeface="+mn-lt"/>
                <a:ea typeface="+mn-ea"/>
                <a:cs typeface="+mn-cs"/>
              </a:rPr>
              <a:t>encontró</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revista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pornográfica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mochila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hijo</a:t>
            </a:r>
            <a:r>
              <a:rPr lang="en-US" sz="1200" kern="1200" dirty="0">
                <a:solidFill>
                  <a:schemeClr val="tx1"/>
                </a:solidFill>
                <a:effectLst/>
                <a:latin typeface="+mn-lt"/>
                <a:ea typeface="+mn-ea"/>
                <a:cs typeface="+mn-cs"/>
              </a:rPr>
              <a:t>. Tal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de golf le dice que ha </a:t>
            </a:r>
            <a:r>
              <a:rPr lang="en-US" sz="1200" kern="1200" dirty="0" err="1">
                <a:solidFill>
                  <a:schemeClr val="tx1"/>
                </a:solidFill>
                <a:effectLst/>
                <a:latin typeface="+mn-lt"/>
                <a:ea typeface="+mn-ea"/>
                <a:cs typeface="+mn-cs"/>
              </a:rPr>
              <a:t>estado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pensando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dejar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esposa</a:t>
            </a:r>
            <a:r>
              <a:rPr lang="en-US" sz="1200" kern="1200" dirty="0">
                <a:solidFill>
                  <a:schemeClr val="tx1"/>
                </a:solidFill>
                <a:effectLst/>
                <a:latin typeface="+mn-lt"/>
                <a:ea typeface="+mn-ea"/>
                <a:cs typeface="+mn-cs"/>
              </a:rPr>
              <a:t>. Tal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observe a uno de sus </a:t>
            </a:r>
            <a:r>
              <a:rPr lang="en-US" sz="1200" kern="1200" dirty="0" err="1">
                <a:solidFill>
                  <a:schemeClr val="tx1"/>
                </a:solidFill>
                <a:effectLst/>
                <a:latin typeface="+mn-lt"/>
                <a:ea typeface="+mn-ea"/>
                <a:cs typeface="+mn-cs"/>
              </a:rPr>
              <a:t>líderes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jóvenes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comportándose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inadecuadamente</a:t>
            </a:r>
            <a:r>
              <a:rPr lang="en-US" sz="1200" kern="1200" dirty="0">
                <a:solidFill>
                  <a:schemeClr val="tx1"/>
                </a:solidFill>
                <a:effectLst/>
                <a:latin typeface="+mn-lt"/>
                <a:ea typeface="+mn-ea"/>
                <a:cs typeface="+mn-cs"/>
              </a:rPr>
              <a:t> con las muchachas. </a:t>
            </a:r>
            <a:r>
              <a:rPr lang="en-US" sz="1200" kern="1200" dirty="0" err="1">
                <a:solidFill>
                  <a:schemeClr val="tx1"/>
                </a:solidFill>
                <a:effectLst/>
                <a:latin typeface="+mn-lt"/>
                <a:ea typeface="+mn-ea"/>
                <a:cs typeface="+mn-cs"/>
              </a:rPr>
              <a:t>Independientemente</a:t>
            </a:r>
            <a:r>
              <a:rPr lang="en-US" sz="1200" kern="1200" dirty="0">
                <a:solidFill>
                  <a:schemeClr val="tx1"/>
                </a:solidFill>
                <a:effectLst/>
                <a:latin typeface="+mn-lt"/>
                <a:ea typeface="+mn-ea"/>
                <a:cs typeface="+mn-cs"/>
              </a:rPr>
              <a:t> de lo que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respuesta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será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personal o </a:t>
            </a:r>
            <a:r>
              <a:rPr lang="en-US" sz="1200" kern="1200" dirty="0" err="1">
                <a:solidFill>
                  <a:schemeClr val="tx1"/>
                </a:solidFill>
                <a:effectLst/>
                <a:latin typeface="+mn-lt"/>
                <a:ea typeface="+mn-ea"/>
                <a:cs typeface="+mn-cs"/>
              </a:rPr>
              <a:t>consejería</a:t>
            </a:r>
            <a:r>
              <a:rPr lang="en-US" sz="1200" kern="1200" dirty="0">
                <a:solidFill>
                  <a:schemeClr val="tx1"/>
                </a:solidFill>
                <a:effectLst/>
                <a:latin typeface="+mn-lt"/>
                <a:ea typeface="+mn-ea"/>
                <a:cs typeface="+mn-cs"/>
              </a:rPr>
              <a:t>. Sin embargo, por lo general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acercamos</a:t>
            </a:r>
            <a:r>
              <a:rPr lang="en-US" sz="1200" kern="1200" dirty="0">
                <a:solidFill>
                  <a:schemeClr val="tx1"/>
                </a:solidFill>
                <a:effectLst/>
                <a:latin typeface="+mn-lt"/>
                <a:ea typeface="+mn-ea"/>
                <a:cs typeface="+mn-cs"/>
              </a:rPr>
              <a:t> a tales </a:t>
            </a:r>
            <a:r>
              <a:rPr lang="en-US" sz="1200" kern="1200" dirty="0" err="1">
                <a:solidFill>
                  <a:schemeClr val="tx1"/>
                </a:solidFill>
                <a:effectLst/>
                <a:latin typeface="+mn-lt"/>
                <a:ea typeface="+mn-ea"/>
                <a:cs typeface="+mn-cs"/>
              </a:rPr>
              <a:t>situaciones</a:t>
            </a:r>
            <a:r>
              <a:rPr lang="en-US" sz="1200" kern="1200" dirty="0">
                <a:solidFill>
                  <a:schemeClr val="tx1"/>
                </a:solidFill>
                <a:effectLst/>
                <a:latin typeface="+mn-lt"/>
                <a:ea typeface="+mn-ea"/>
                <a:cs typeface="+mn-cs"/>
              </a:rPr>
              <a:t> de una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informal que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público</a:t>
            </a:r>
            <a:r>
              <a:rPr lang="en-US" sz="1200" kern="1200" dirty="0">
                <a:solidFill>
                  <a:schemeClr val="tx1"/>
                </a:solidFill>
                <a:effectLst/>
                <a:latin typeface="+mn-lt"/>
                <a:ea typeface="+mn-ea"/>
                <a:cs typeface="+mn-cs"/>
              </a:rPr>
              <a:t> formal.</a:t>
            </a:r>
          </a:p>
          <a:p>
            <a:r>
              <a:rPr lang="en-US" sz="1200" kern="1200" dirty="0">
                <a:solidFill>
                  <a:schemeClr val="tx1"/>
                </a:solidFill>
                <a:effectLst/>
                <a:latin typeface="+mn-lt"/>
                <a:ea typeface="+mn-ea"/>
                <a:cs typeface="+mn-cs"/>
              </a:rPr>
              <a:t>Si le </a:t>
            </a:r>
            <a:r>
              <a:rPr lang="en-US" sz="1200" kern="1200" dirty="0" err="1">
                <a:solidFill>
                  <a:schemeClr val="tx1"/>
                </a:solidFill>
                <a:effectLst/>
                <a:latin typeface="+mn-lt"/>
                <a:ea typeface="+mn-ea"/>
                <a:cs typeface="+mn-cs"/>
              </a:rPr>
              <a:t>pidiesen</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imparta</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lección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escuela</a:t>
            </a:r>
            <a:r>
              <a:rPr lang="en-US" sz="1200" kern="1200" dirty="0">
                <a:solidFill>
                  <a:schemeClr val="tx1"/>
                </a:solidFill>
                <a:effectLst/>
                <a:latin typeface="+mn-lt"/>
                <a:ea typeface="+mn-ea"/>
                <a:cs typeface="+mn-cs"/>
              </a:rPr>
              <a:t> dominical, </a:t>
            </a:r>
            <a:r>
              <a:rPr lang="en-US" sz="1200" kern="1200" dirty="0" err="1">
                <a:solidFill>
                  <a:schemeClr val="tx1"/>
                </a:solidFill>
                <a:effectLst/>
                <a:latin typeface="+mn-lt"/>
                <a:ea typeface="+mn-ea"/>
                <a:cs typeface="+mn-cs"/>
              </a:rPr>
              <a:t>predique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sermón</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dirija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estudio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bíblico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inmediato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preguntaría</a:t>
            </a:r>
            <a:r>
              <a:rPr lang="en-US" sz="1200" kern="1200" dirty="0">
                <a:solidFill>
                  <a:schemeClr val="tx1"/>
                </a:solidFill>
                <a:effectLst/>
                <a:latin typeface="+mn-lt"/>
                <a:ea typeface="+mn-ea"/>
                <a:cs typeface="+mn-cs"/>
              </a:rPr>
              <a:t>, “¿Tengo el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necesito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prepararme</a:t>
            </a:r>
            <a:r>
              <a:rPr lang="en-US" sz="1200" kern="1200" dirty="0">
                <a:solidFill>
                  <a:schemeClr val="tx1"/>
                </a:solidFill>
                <a:effectLst/>
                <a:latin typeface="+mn-lt"/>
                <a:ea typeface="+mn-ea"/>
                <a:cs typeface="+mn-cs"/>
              </a:rPr>
              <a:t>?” Sin embargo, a menudo le </a:t>
            </a:r>
            <a:r>
              <a:rPr lang="en-US" sz="1200" kern="1200" dirty="0" err="1">
                <a:solidFill>
                  <a:schemeClr val="tx1"/>
                </a:solidFill>
                <a:effectLst/>
                <a:latin typeface="+mn-lt"/>
                <a:ea typeface="+mn-ea"/>
                <a:cs typeface="+mn-cs"/>
              </a:rPr>
              <a:t>respondemos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de golf, o </a:t>
            </a:r>
            <a:r>
              <a:rPr lang="en-US" sz="1200" kern="1200" dirty="0" err="1">
                <a:solidFill>
                  <a:schemeClr val="tx1"/>
                </a:solidFill>
                <a:effectLst/>
                <a:latin typeface="+mn-lt"/>
                <a:ea typeface="+mn-ea"/>
                <a:cs typeface="+mn-cs"/>
              </a:rPr>
              <a:t>líder</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iglesia</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preparación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reflexión</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oración</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pasamos</a:t>
            </a:r>
            <a:r>
              <a:rPr lang="en-US" sz="1200" kern="1200" dirty="0">
                <a:solidFill>
                  <a:schemeClr val="tx1"/>
                </a:solidFill>
                <a:effectLst/>
                <a:latin typeface="+mn-lt"/>
                <a:ea typeface="+mn-ea"/>
                <a:cs typeface="+mn-cs"/>
              </a:rPr>
              <a:t> horas </a:t>
            </a:r>
            <a:r>
              <a:rPr lang="en-US" sz="1200" kern="1200" dirty="0" err="1">
                <a:solidFill>
                  <a:schemeClr val="tx1"/>
                </a:solidFill>
                <a:effectLst/>
                <a:latin typeface="+mn-lt"/>
                <a:ea typeface="+mn-ea"/>
                <a:cs typeface="+mn-cs"/>
              </a:rPr>
              <a:t>preparándonos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enseñar</a:t>
            </a:r>
            <a:r>
              <a:rPr lang="en-US" sz="1200" kern="1200" dirty="0">
                <a:solidFill>
                  <a:schemeClr val="tx1"/>
                </a:solidFill>
                <a:effectLst/>
                <a:latin typeface="+mn-lt"/>
                <a:ea typeface="+mn-ea"/>
                <a:cs typeface="+mn-cs"/>
              </a:rPr>
              <a:t> y sin embargo </a:t>
            </a:r>
            <a:r>
              <a:rPr lang="en-US" sz="1200" kern="1200" dirty="0" err="1">
                <a:solidFill>
                  <a:schemeClr val="tx1"/>
                </a:solidFill>
                <a:effectLst/>
                <a:latin typeface="+mn-lt"/>
                <a:ea typeface="+mn-ea"/>
                <a:cs typeface="+mn-cs"/>
              </a:rPr>
              <a:t>ofrecemos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instrucciones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personales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importantes</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pensarlo</a:t>
            </a:r>
            <a:r>
              <a:rPr lang="en-US" sz="1200" kern="1200" dirty="0">
                <a:solidFill>
                  <a:schemeClr val="tx1"/>
                </a:solidFill>
                <a:effectLst/>
                <a:latin typeface="+mn-lt"/>
                <a:ea typeface="+mn-ea"/>
                <a:cs typeface="+mn-cs"/>
              </a:rPr>
              <a:t> dos </a:t>
            </a:r>
            <a:r>
              <a:rPr lang="en-US" sz="1200" kern="1200" dirty="0" err="1">
                <a:solidFill>
                  <a:schemeClr val="tx1"/>
                </a:solidFill>
                <a:effectLst/>
                <a:latin typeface="+mn-lt"/>
                <a:ea typeface="+mn-ea"/>
                <a:cs typeface="+mn-cs"/>
              </a:rPr>
              <a:t>veces</a:t>
            </a:r>
            <a:r>
              <a:rPr lang="en-US" sz="1200" kern="1200" dirty="0">
                <a:solidFill>
                  <a:schemeClr val="tx1"/>
                </a:solidFill>
                <a:effectLst/>
                <a:latin typeface="+mn-lt"/>
                <a:ea typeface="+mn-ea"/>
                <a:cs typeface="+mn-cs"/>
              </a:rPr>
              <a:t>? Nos </a:t>
            </a:r>
            <a:r>
              <a:rPr lang="en-US" sz="1200" kern="1200" dirty="0" err="1">
                <a:solidFill>
                  <a:schemeClr val="tx1"/>
                </a:solidFill>
                <a:effectLst/>
                <a:latin typeface="+mn-lt"/>
                <a:ea typeface="+mn-ea"/>
                <a:cs typeface="+mn-cs"/>
              </a:rPr>
              <a:t>olvidamos</a:t>
            </a:r>
            <a:r>
              <a:rPr lang="en-US" sz="1200" kern="1200" dirty="0">
                <a:solidFill>
                  <a:schemeClr val="tx1"/>
                </a:solidFill>
                <a:effectLst/>
                <a:latin typeface="+mn-lt"/>
                <a:ea typeface="+mn-ea"/>
                <a:cs typeface="+mn-cs"/>
              </a:rPr>
              <a:t> de que Dios </a:t>
            </a:r>
            <a:r>
              <a:rPr lang="en-US" sz="1200" kern="1200" dirty="0" err="1">
                <a:solidFill>
                  <a:schemeClr val="tx1"/>
                </a:solidFill>
                <a:effectLst/>
                <a:latin typeface="+mn-lt"/>
                <a:ea typeface="+mn-ea"/>
                <a:cs typeface="+mn-cs"/>
              </a:rPr>
              <a:t>usa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interacciones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aplicar</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poder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transformador</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Escritura</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corazones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gente</a:t>
            </a:r>
            <a:r>
              <a:rPr lang="en-US" sz="1200" kern="1200" dirty="0">
                <a:solidFill>
                  <a:schemeClr val="tx1"/>
                </a:solidFill>
                <a:effectLst/>
                <a:latin typeface="+mn-lt"/>
                <a:ea typeface="+mn-ea"/>
                <a:cs typeface="+mn-cs"/>
              </a:rPr>
              <a:t>. Nos </a:t>
            </a:r>
            <a:r>
              <a:rPr lang="en-US" sz="1200" kern="1200" dirty="0" err="1">
                <a:solidFill>
                  <a:schemeClr val="tx1"/>
                </a:solidFill>
                <a:effectLst/>
                <a:latin typeface="+mn-lt"/>
                <a:ea typeface="+mn-ea"/>
                <a:cs typeface="+mn-cs"/>
              </a:rPr>
              <a:t>olvidamos</a:t>
            </a:r>
            <a:r>
              <a:rPr lang="en-US" sz="1200" kern="1200" dirty="0">
                <a:solidFill>
                  <a:schemeClr val="tx1"/>
                </a:solidFill>
                <a:effectLst/>
                <a:latin typeface="+mn-lt"/>
                <a:ea typeface="+mn-ea"/>
                <a:cs typeface="+mn-cs"/>
              </a:rPr>
              <a:t> de que la Palabra de Dios es </a:t>
            </a:r>
            <a:r>
              <a:rPr lang="en-US" sz="1200" kern="1200" dirty="0" err="1">
                <a:solidFill>
                  <a:schemeClr val="tx1"/>
                </a:solidFill>
                <a:effectLst/>
                <a:latin typeface="+mn-lt"/>
                <a:ea typeface="+mn-ea"/>
                <a:cs typeface="+mn-cs"/>
              </a:rPr>
              <a:t>nuestra</a:t>
            </a:r>
            <a:r>
              <a:rPr lang="en-US" sz="1200" kern="1200" dirty="0">
                <a:solidFill>
                  <a:schemeClr val="tx1"/>
                </a:solidFill>
                <a:effectLst/>
                <a:latin typeface="+mn-lt"/>
                <a:ea typeface="+mn-ea"/>
                <a:cs typeface="+mn-cs"/>
              </a:rPr>
              <a:t> principal </a:t>
            </a:r>
            <a:r>
              <a:rPr lang="en-US" sz="1200" kern="1200" dirty="0" err="1">
                <a:solidFill>
                  <a:schemeClr val="tx1"/>
                </a:solidFill>
                <a:effectLst/>
                <a:latin typeface="+mn-lt"/>
                <a:ea typeface="+mn-ea"/>
                <a:cs typeface="+mn-cs"/>
              </a:rPr>
              <a:t>herramienta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presentamos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sabiduría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personal, y </a:t>
            </a:r>
            <a:r>
              <a:rPr lang="en-US" sz="1200" kern="1200" dirty="0" err="1">
                <a:solidFill>
                  <a:schemeClr val="tx1"/>
                </a:solidFill>
                <a:effectLst/>
                <a:latin typeface="+mn-lt"/>
                <a:ea typeface="+mn-ea"/>
                <a:cs typeface="+mn-cs"/>
              </a:rPr>
              <a:t>dejamos</a:t>
            </a:r>
            <a:r>
              <a:rPr lang="en-US" sz="1200" kern="1200" dirty="0">
                <a:solidFill>
                  <a:schemeClr val="tx1"/>
                </a:solidFill>
                <a:effectLst/>
                <a:latin typeface="+mn-lt"/>
                <a:ea typeface="+mn-ea"/>
                <a:cs typeface="+mn-cs"/>
              </a:rPr>
              <a:t> que las palabras </a:t>
            </a:r>
            <a:r>
              <a:rPr lang="en-US" sz="1200" kern="1200" dirty="0" err="1">
                <a:solidFill>
                  <a:schemeClr val="tx1"/>
                </a:solidFill>
                <a:effectLst/>
                <a:latin typeface="+mn-lt"/>
                <a:ea typeface="+mn-ea"/>
                <a:cs typeface="+mn-cs"/>
              </a:rPr>
              <a:t>vuelen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Es por </a:t>
            </a:r>
            <a:r>
              <a:rPr lang="en-US" sz="1200" kern="1200" dirty="0" err="1">
                <a:solidFill>
                  <a:schemeClr val="tx1"/>
                </a:solidFill>
                <a:effectLst/>
                <a:latin typeface="+mn-lt"/>
                <a:ea typeface="+mn-ea"/>
                <a:cs typeface="+mn-cs"/>
              </a:rPr>
              <a:t>esto</a:t>
            </a:r>
            <a:r>
              <a:rPr lang="en-US" sz="1200" kern="1200" dirty="0">
                <a:solidFill>
                  <a:schemeClr val="tx1"/>
                </a:solidFill>
                <a:effectLst/>
                <a:latin typeface="+mn-lt"/>
                <a:ea typeface="+mn-ea"/>
                <a:cs typeface="+mn-cs"/>
              </a:rPr>
              <a:t> que la </a:t>
            </a:r>
            <a:r>
              <a:rPr lang="en-US" sz="1200" kern="1200" dirty="0" err="1">
                <a:solidFill>
                  <a:schemeClr val="tx1"/>
                </a:solidFill>
                <a:effectLst/>
                <a:latin typeface="+mn-lt"/>
                <a:ea typeface="+mn-ea"/>
                <a:cs typeface="+mn-cs"/>
              </a:rPr>
              <a:t>segunda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modelo</a:t>
            </a:r>
            <a:r>
              <a:rPr lang="en-US" sz="1200" kern="1200" dirty="0">
                <a:solidFill>
                  <a:schemeClr val="tx1"/>
                </a:solidFill>
                <a:effectLst/>
                <a:latin typeface="+mn-lt"/>
                <a:ea typeface="+mn-ea"/>
                <a:cs typeface="+mn-cs"/>
              </a:rPr>
              <a:t> es tan vital. Dios pone personas junto a </a:t>
            </a: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personas para </a:t>
            </a:r>
            <a:r>
              <a:rPr lang="en-US" sz="1200" kern="1200" dirty="0" err="1">
                <a:solidFill>
                  <a:schemeClr val="tx1"/>
                </a:solidFill>
                <a:effectLst/>
                <a:latin typeface="+mn-lt"/>
                <a:ea typeface="+mn-ea"/>
                <a:cs typeface="+mn-cs"/>
              </a:rPr>
              <a:t>crear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sistema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complejas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interdependencias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ordenado</a:t>
            </a:r>
            <a:r>
              <a:rPr lang="en-US" sz="1200" kern="1200" dirty="0">
                <a:solidFill>
                  <a:schemeClr val="tx1"/>
                </a:solidFill>
                <a:effectLst/>
                <a:latin typeface="+mn-lt"/>
                <a:ea typeface="+mn-ea"/>
                <a:cs typeface="+mn-cs"/>
              </a:rPr>
              <a:t> lo que </a:t>
            </a:r>
            <a:r>
              <a:rPr lang="en-US" sz="1200" kern="1200" dirty="0" err="1">
                <a:solidFill>
                  <a:schemeClr val="tx1"/>
                </a:solidFill>
                <a:effectLst/>
                <a:latin typeface="+mn-lt"/>
                <a:ea typeface="+mn-ea"/>
                <a:cs typeface="+mn-cs"/>
              </a:rPr>
              <a:t>debemos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relaciones</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Tripp, P. D. (2012). </a:t>
            </a:r>
            <a:r>
              <a:rPr lang="en-US" sz="1200" u="sng" kern="1200" dirty="0">
                <a:solidFill>
                  <a:schemeClr val="tx1"/>
                </a:solidFill>
                <a:effectLst/>
                <a:latin typeface="+mn-lt"/>
                <a:ea typeface="+mn-ea"/>
                <a:cs typeface="+mn-cs"/>
                <a:hlinkClick r:id="rId3"/>
              </a:rPr>
              <a:t>Instrumentos en las Manos del Redentor</a:t>
            </a:r>
            <a:r>
              <a:rPr lang="en-US" sz="1200" kern="1200" dirty="0">
                <a:solidFill>
                  <a:schemeClr val="tx1"/>
                </a:solidFill>
                <a:effectLst/>
                <a:latin typeface="+mn-lt"/>
                <a:ea typeface="+mn-ea"/>
                <a:cs typeface="+mn-cs"/>
              </a:rPr>
              <a:t>. (A. Escarra &amp; L. </a:t>
            </a:r>
            <a:r>
              <a:rPr lang="en-US" sz="1200" kern="1200" dirty="0" err="1">
                <a:solidFill>
                  <a:schemeClr val="tx1"/>
                </a:solidFill>
                <a:effectLst/>
                <a:latin typeface="+mn-lt"/>
                <a:ea typeface="+mn-ea"/>
                <a:cs typeface="+mn-cs"/>
              </a:rPr>
              <a:t>Kehlenbrink</a:t>
            </a:r>
            <a:r>
              <a:rPr lang="en-US" sz="1200" kern="1200" dirty="0">
                <a:solidFill>
                  <a:schemeClr val="tx1"/>
                </a:solidFill>
                <a:effectLst/>
                <a:latin typeface="+mn-lt"/>
                <a:ea typeface="+mn-ea"/>
                <a:cs typeface="+mn-cs"/>
              </a:rPr>
              <a:t>, Trans.) (p. 24). Graham, NC: </a:t>
            </a:r>
            <a:r>
              <a:rPr lang="en-US" sz="1200" kern="1200" dirty="0" err="1">
                <a:solidFill>
                  <a:schemeClr val="tx1"/>
                </a:solidFill>
                <a:effectLst/>
                <a:latin typeface="+mn-lt"/>
                <a:ea typeface="+mn-ea"/>
                <a:cs typeface="+mn-cs"/>
              </a:rPr>
              <a:t>Publicaciones</a:t>
            </a:r>
            <a:r>
              <a:rPr lang="en-US" sz="1200" kern="1200" dirty="0">
                <a:solidFill>
                  <a:schemeClr val="tx1"/>
                </a:solidFill>
                <a:effectLst/>
                <a:latin typeface="+mn-lt"/>
                <a:ea typeface="+mn-ea"/>
                <a:cs typeface="+mn-cs"/>
              </a:rPr>
              <a:t> Faro de </a:t>
            </a:r>
            <a:r>
              <a:rPr lang="en-US" sz="1200" kern="1200" dirty="0" err="1">
                <a:solidFill>
                  <a:schemeClr val="tx1"/>
                </a:solidFill>
                <a:effectLst/>
                <a:latin typeface="+mn-lt"/>
                <a:ea typeface="+mn-ea"/>
                <a:cs typeface="+mn-cs"/>
              </a:rPr>
              <a:t>Gracia</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69</a:t>
            </a:fld>
            <a:endParaRPr lang="en-US"/>
          </a:p>
        </p:txBody>
      </p:sp>
    </p:spTree>
    <p:extLst>
      <p:ext uri="{BB962C8B-B14F-4D97-AF65-F5344CB8AC3E}">
        <p14:creationId xmlns:p14="http://schemas.microsoft.com/office/powerpoint/2010/main" val="1991002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 bien es </a:t>
            </a:r>
            <a:r>
              <a:rPr lang="en-US" sz="1200" kern="1200" dirty="0" err="1">
                <a:solidFill>
                  <a:schemeClr val="tx1"/>
                </a:solidFill>
                <a:effectLst/>
                <a:latin typeface="+mn-lt"/>
                <a:ea typeface="+mn-ea"/>
                <a:cs typeface="+mn-cs"/>
              </a:rPr>
              <a:t>cierto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durante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cualquier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semana</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llevan</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cabo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ministerios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entonces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seguramente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tenemos</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evaluar</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calidad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nuestros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consejos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momentos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Suponga</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vecina</a:t>
            </a:r>
            <a:r>
              <a:rPr lang="en-US" sz="1200" kern="1200" dirty="0">
                <a:solidFill>
                  <a:schemeClr val="tx1"/>
                </a:solidFill>
                <a:effectLst/>
                <a:latin typeface="+mn-lt"/>
                <a:ea typeface="+mn-ea"/>
                <a:cs typeface="+mn-cs"/>
              </a:rPr>
              <a:t> le dice </a:t>
            </a:r>
            <a:r>
              <a:rPr lang="en-US" sz="1200" kern="1200" dirty="0" err="1">
                <a:solidFill>
                  <a:schemeClr val="tx1"/>
                </a:solidFill>
                <a:effectLst/>
                <a:latin typeface="+mn-lt"/>
                <a:ea typeface="+mn-ea"/>
                <a:cs typeface="+mn-cs"/>
              </a:rPr>
              <a:t>llorando</a:t>
            </a:r>
            <a:r>
              <a:rPr lang="en-US" sz="1200" kern="1200" dirty="0">
                <a:solidFill>
                  <a:schemeClr val="tx1"/>
                </a:solidFill>
                <a:effectLst/>
                <a:latin typeface="+mn-lt"/>
                <a:ea typeface="+mn-ea"/>
                <a:cs typeface="+mn-cs"/>
              </a:rPr>
              <a:t> que se </a:t>
            </a:r>
            <a:r>
              <a:rPr lang="en-US" sz="1200" kern="1200" dirty="0" err="1">
                <a:solidFill>
                  <a:schemeClr val="tx1"/>
                </a:solidFill>
                <a:effectLst/>
                <a:latin typeface="+mn-lt"/>
                <a:ea typeface="+mn-ea"/>
                <a:cs typeface="+mn-cs"/>
              </a:rPr>
              <a:t>encontró</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revista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pornográfica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la mochila de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hijo</a:t>
            </a:r>
            <a:r>
              <a:rPr lang="en-US" sz="1200" kern="1200" dirty="0">
                <a:solidFill>
                  <a:schemeClr val="tx1"/>
                </a:solidFill>
                <a:effectLst/>
                <a:latin typeface="+mn-lt"/>
                <a:ea typeface="+mn-ea"/>
                <a:cs typeface="+mn-cs"/>
              </a:rPr>
              <a:t>. Tal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de golf le dice que ha </a:t>
            </a:r>
            <a:r>
              <a:rPr lang="en-US" sz="1200" kern="1200" dirty="0" err="1">
                <a:solidFill>
                  <a:schemeClr val="tx1"/>
                </a:solidFill>
                <a:effectLst/>
                <a:latin typeface="+mn-lt"/>
                <a:ea typeface="+mn-ea"/>
                <a:cs typeface="+mn-cs"/>
              </a:rPr>
              <a:t>estado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pensando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dejar</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esposa</a:t>
            </a:r>
            <a:r>
              <a:rPr lang="en-US" sz="1200" kern="1200" dirty="0">
                <a:solidFill>
                  <a:schemeClr val="tx1"/>
                </a:solidFill>
                <a:effectLst/>
                <a:latin typeface="+mn-lt"/>
                <a:ea typeface="+mn-ea"/>
                <a:cs typeface="+mn-cs"/>
              </a:rPr>
              <a:t>. Tal </a:t>
            </a:r>
            <a:r>
              <a:rPr lang="en-US" sz="1200" kern="1200" dirty="0" err="1">
                <a:solidFill>
                  <a:schemeClr val="tx1"/>
                </a:solidFill>
                <a:effectLst/>
                <a:latin typeface="+mn-lt"/>
                <a:ea typeface="+mn-ea"/>
                <a:cs typeface="+mn-cs"/>
              </a:rPr>
              <a:t>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observe a uno de sus </a:t>
            </a:r>
            <a:r>
              <a:rPr lang="en-US" sz="1200" kern="1200" dirty="0" err="1">
                <a:solidFill>
                  <a:schemeClr val="tx1"/>
                </a:solidFill>
                <a:effectLst/>
                <a:latin typeface="+mn-lt"/>
                <a:ea typeface="+mn-ea"/>
                <a:cs typeface="+mn-cs"/>
              </a:rPr>
              <a:t>líderes</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grupo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jóvenes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comportándose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inadecuadamente</a:t>
            </a:r>
            <a:r>
              <a:rPr lang="en-US" sz="1200" kern="1200" dirty="0">
                <a:solidFill>
                  <a:schemeClr val="tx1"/>
                </a:solidFill>
                <a:effectLst/>
                <a:latin typeface="+mn-lt"/>
                <a:ea typeface="+mn-ea"/>
                <a:cs typeface="+mn-cs"/>
              </a:rPr>
              <a:t> con las muchachas. </a:t>
            </a:r>
            <a:r>
              <a:rPr lang="en-US" sz="1200" kern="1200" dirty="0" err="1">
                <a:solidFill>
                  <a:schemeClr val="tx1"/>
                </a:solidFill>
                <a:effectLst/>
                <a:latin typeface="+mn-lt"/>
                <a:ea typeface="+mn-ea"/>
                <a:cs typeface="+mn-cs"/>
              </a:rPr>
              <a:t>Independientemente</a:t>
            </a:r>
            <a:r>
              <a:rPr lang="en-US" sz="1200" kern="1200" dirty="0">
                <a:solidFill>
                  <a:schemeClr val="tx1"/>
                </a:solidFill>
                <a:effectLst/>
                <a:latin typeface="+mn-lt"/>
                <a:ea typeface="+mn-ea"/>
                <a:cs typeface="+mn-cs"/>
              </a:rPr>
              <a:t> de lo que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ahora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respuesta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será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personal o </a:t>
            </a:r>
            <a:r>
              <a:rPr lang="en-US" sz="1200" kern="1200" dirty="0" err="1">
                <a:solidFill>
                  <a:schemeClr val="tx1"/>
                </a:solidFill>
                <a:effectLst/>
                <a:latin typeface="+mn-lt"/>
                <a:ea typeface="+mn-ea"/>
                <a:cs typeface="+mn-cs"/>
              </a:rPr>
              <a:t>consejería</a:t>
            </a:r>
            <a:r>
              <a:rPr lang="en-US" sz="1200" kern="1200" dirty="0">
                <a:solidFill>
                  <a:schemeClr val="tx1"/>
                </a:solidFill>
                <a:effectLst/>
                <a:latin typeface="+mn-lt"/>
                <a:ea typeface="+mn-ea"/>
                <a:cs typeface="+mn-cs"/>
              </a:rPr>
              <a:t>. Sin embargo, por lo general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acercamos</a:t>
            </a:r>
            <a:r>
              <a:rPr lang="en-US" sz="1200" kern="1200" dirty="0">
                <a:solidFill>
                  <a:schemeClr val="tx1"/>
                </a:solidFill>
                <a:effectLst/>
                <a:latin typeface="+mn-lt"/>
                <a:ea typeface="+mn-ea"/>
                <a:cs typeface="+mn-cs"/>
              </a:rPr>
              <a:t> a tales </a:t>
            </a:r>
            <a:r>
              <a:rPr lang="en-US" sz="1200" kern="1200" dirty="0" err="1">
                <a:solidFill>
                  <a:schemeClr val="tx1"/>
                </a:solidFill>
                <a:effectLst/>
                <a:latin typeface="+mn-lt"/>
                <a:ea typeface="+mn-ea"/>
                <a:cs typeface="+mn-cs"/>
              </a:rPr>
              <a:t>situaciones</a:t>
            </a:r>
            <a:r>
              <a:rPr lang="en-US" sz="1200" kern="1200" dirty="0">
                <a:solidFill>
                  <a:schemeClr val="tx1"/>
                </a:solidFill>
                <a:effectLst/>
                <a:latin typeface="+mn-lt"/>
                <a:ea typeface="+mn-ea"/>
                <a:cs typeface="+mn-cs"/>
              </a:rPr>
              <a:t> de una </a:t>
            </a:r>
            <a:r>
              <a:rPr lang="en-US" sz="1200" kern="1200" dirty="0" err="1">
                <a:solidFill>
                  <a:schemeClr val="tx1"/>
                </a:solidFill>
                <a:effectLst/>
                <a:latin typeface="+mn-lt"/>
                <a:ea typeface="+mn-ea"/>
                <a:cs typeface="+mn-cs"/>
              </a:rPr>
              <a:t>manera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más</a:t>
            </a:r>
            <a:r>
              <a:rPr lang="en-US" sz="1200" kern="1200" dirty="0">
                <a:solidFill>
                  <a:schemeClr val="tx1"/>
                </a:solidFill>
                <a:effectLst/>
                <a:latin typeface="+mn-lt"/>
                <a:ea typeface="+mn-ea"/>
                <a:cs typeface="+mn-cs"/>
              </a:rPr>
              <a:t> informal que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ministerio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público</a:t>
            </a:r>
            <a:r>
              <a:rPr lang="en-US" sz="1200" kern="1200" dirty="0">
                <a:solidFill>
                  <a:schemeClr val="tx1"/>
                </a:solidFill>
                <a:effectLst/>
                <a:latin typeface="+mn-lt"/>
                <a:ea typeface="+mn-ea"/>
                <a:cs typeface="+mn-cs"/>
              </a:rPr>
              <a:t> formal.</a:t>
            </a:r>
          </a:p>
          <a:p>
            <a:r>
              <a:rPr lang="en-US" sz="1200" kern="1200" dirty="0">
                <a:solidFill>
                  <a:schemeClr val="tx1"/>
                </a:solidFill>
                <a:effectLst/>
                <a:latin typeface="+mn-lt"/>
                <a:ea typeface="+mn-ea"/>
                <a:cs typeface="+mn-cs"/>
              </a:rPr>
              <a:t>Si le </a:t>
            </a:r>
            <a:r>
              <a:rPr lang="en-US" sz="1200" kern="1200" dirty="0" err="1">
                <a:solidFill>
                  <a:schemeClr val="tx1"/>
                </a:solidFill>
                <a:effectLst/>
                <a:latin typeface="+mn-lt"/>
                <a:ea typeface="+mn-ea"/>
                <a:cs typeface="+mn-cs"/>
              </a:rPr>
              <a:t>pidiesen</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imparta</a:t>
            </a:r>
            <a:r>
              <a:rPr lang="en-US" sz="1200" kern="1200" dirty="0">
                <a:solidFill>
                  <a:schemeClr val="tx1"/>
                </a:solidFill>
                <a:effectLst/>
                <a:latin typeface="+mn-lt"/>
                <a:ea typeface="+mn-ea"/>
                <a:cs typeface="+mn-cs"/>
              </a:rPr>
              <a:t> una </a:t>
            </a:r>
            <a:r>
              <a:rPr lang="en-US" sz="1200" kern="1200" dirty="0" err="1">
                <a:solidFill>
                  <a:schemeClr val="tx1"/>
                </a:solidFill>
                <a:effectLst/>
                <a:latin typeface="+mn-lt"/>
                <a:ea typeface="+mn-ea"/>
                <a:cs typeface="+mn-cs"/>
              </a:rPr>
              <a:t>lección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escuela</a:t>
            </a:r>
            <a:r>
              <a:rPr lang="en-US" sz="1200" kern="1200" dirty="0">
                <a:solidFill>
                  <a:schemeClr val="tx1"/>
                </a:solidFill>
                <a:effectLst/>
                <a:latin typeface="+mn-lt"/>
                <a:ea typeface="+mn-ea"/>
                <a:cs typeface="+mn-cs"/>
              </a:rPr>
              <a:t> dominical, </a:t>
            </a:r>
            <a:r>
              <a:rPr lang="en-US" sz="1200" kern="1200" dirty="0" err="1">
                <a:solidFill>
                  <a:schemeClr val="tx1"/>
                </a:solidFill>
                <a:effectLst/>
                <a:latin typeface="+mn-lt"/>
                <a:ea typeface="+mn-ea"/>
                <a:cs typeface="+mn-cs"/>
              </a:rPr>
              <a:t>predique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sermón</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dirija</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estudio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bíblico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usted</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inmediato</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preguntaría</a:t>
            </a:r>
            <a:r>
              <a:rPr lang="en-US" sz="1200" kern="1200" dirty="0">
                <a:solidFill>
                  <a:schemeClr val="tx1"/>
                </a:solidFill>
                <a:effectLst/>
                <a:latin typeface="+mn-lt"/>
                <a:ea typeface="+mn-ea"/>
                <a:cs typeface="+mn-cs"/>
              </a:rPr>
              <a:t>, “¿Tengo el </a:t>
            </a:r>
            <a:r>
              <a:rPr lang="en-US" sz="1200" kern="1200" dirty="0" err="1">
                <a:solidFill>
                  <a:schemeClr val="tx1"/>
                </a:solidFill>
                <a:effectLst/>
                <a:latin typeface="+mn-lt"/>
                <a:ea typeface="+mn-ea"/>
                <a:cs typeface="+mn-cs"/>
              </a:rPr>
              <a:t>tiempo</a:t>
            </a:r>
            <a:r>
              <a:rPr lang="en-US" sz="1200" kern="1200" dirty="0">
                <a:solidFill>
                  <a:schemeClr val="tx1"/>
                </a:solidFill>
                <a:effectLst/>
                <a:latin typeface="+mn-lt"/>
                <a:ea typeface="+mn-ea"/>
                <a:cs typeface="+mn-cs"/>
              </a:rPr>
              <a:t> que </a:t>
            </a:r>
            <a:r>
              <a:rPr lang="en-US" sz="1200" kern="1200" dirty="0" err="1">
                <a:solidFill>
                  <a:schemeClr val="tx1"/>
                </a:solidFill>
                <a:effectLst/>
                <a:latin typeface="+mn-lt"/>
                <a:ea typeface="+mn-ea"/>
                <a:cs typeface="+mn-cs"/>
              </a:rPr>
              <a:t>necesito</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prepararme</a:t>
            </a:r>
            <a:r>
              <a:rPr lang="en-US" sz="1200" kern="1200" dirty="0">
                <a:solidFill>
                  <a:schemeClr val="tx1"/>
                </a:solidFill>
                <a:effectLst/>
                <a:latin typeface="+mn-lt"/>
                <a:ea typeface="+mn-ea"/>
                <a:cs typeface="+mn-cs"/>
              </a:rPr>
              <a:t>?” Sin embargo, a menudo le </a:t>
            </a:r>
            <a:r>
              <a:rPr lang="en-US" sz="1200" kern="1200" dirty="0" err="1">
                <a:solidFill>
                  <a:schemeClr val="tx1"/>
                </a:solidFill>
                <a:effectLst/>
                <a:latin typeface="+mn-lt"/>
                <a:ea typeface="+mn-ea"/>
                <a:cs typeface="+mn-cs"/>
              </a:rPr>
              <a:t>respondemos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vecino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compañero</a:t>
            </a:r>
            <a:r>
              <a:rPr lang="en-US" sz="1200" kern="1200" dirty="0">
                <a:solidFill>
                  <a:schemeClr val="tx1"/>
                </a:solidFill>
                <a:effectLst/>
                <a:latin typeface="+mn-lt"/>
                <a:ea typeface="+mn-ea"/>
                <a:cs typeface="+mn-cs"/>
              </a:rPr>
              <a:t> de golf, o </a:t>
            </a:r>
            <a:r>
              <a:rPr lang="en-US" sz="1200" kern="1200" dirty="0" err="1">
                <a:solidFill>
                  <a:schemeClr val="tx1"/>
                </a:solidFill>
                <a:effectLst/>
                <a:latin typeface="+mn-lt"/>
                <a:ea typeface="+mn-ea"/>
                <a:cs typeface="+mn-cs"/>
              </a:rPr>
              <a:t>líder</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iglesia</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preparación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reflexión</a:t>
            </a:r>
            <a:r>
              <a:rPr lang="en-US" sz="1200" kern="1200" dirty="0">
                <a:solidFill>
                  <a:schemeClr val="tx1"/>
                </a:solidFill>
                <a:effectLst/>
                <a:latin typeface="+mn-lt"/>
                <a:ea typeface="+mn-ea"/>
                <a:cs typeface="+mn-cs"/>
              </a:rPr>
              <a:t>, u </a:t>
            </a:r>
            <a:r>
              <a:rPr lang="en-US" sz="1200" kern="1200" dirty="0" err="1">
                <a:solidFill>
                  <a:schemeClr val="tx1"/>
                </a:solidFill>
                <a:effectLst/>
                <a:latin typeface="+mn-lt"/>
                <a:ea typeface="+mn-ea"/>
                <a:cs typeface="+mn-cs"/>
              </a:rPr>
              <a:t>oración</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qué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pasamos</a:t>
            </a:r>
            <a:r>
              <a:rPr lang="en-US" sz="1200" kern="1200" dirty="0">
                <a:solidFill>
                  <a:schemeClr val="tx1"/>
                </a:solidFill>
                <a:effectLst/>
                <a:latin typeface="+mn-lt"/>
                <a:ea typeface="+mn-ea"/>
                <a:cs typeface="+mn-cs"/>
              </a:rPr>
              <a:t> horas </a:t>
            </a:r>
            <a:r>
              <a:rPr lang="en-US" sz="1200" kern="1200" dirty="0" err="1">
                <a:solidFill>
                  <a:schemeClr val="tx1"/>
                </a:solidFill>
                <a:effectLst/>
                <a:latin typeface="+mn-lt"/>
                <a:ea typeface="+mn-ea"/>
                <a:cs typeface="+mn-cs"/>
              </a:rPr>
              <a:t>preparándonos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enseñar</a:t>
            </a:r>
            <a:r>
              <a:rPr lang="en-US" sz="1200" kern="1200" dirty="0">
                <a:solidFill>
                  <a:schemeClr val="tx1"/>
                </a:solidFill>
                <a:effectLst/>
                <a:latin typeface="+mn-lt"/>
                <a:ea typeface="+mn-ea"/>
                <a:cs typeface="+mn-cs"/>
              </a:rPr>
              <a:t> y sin embargo </a:t>
            </a:r>
            <a:r>
              <a:rPr lang="en-US" sz="1200" kern="1200" dirty="0" err="1">
                <a:solidFill>
                  <a:schemeClr val="tx1"/>
                </a:solidFill>
                <a:effectLst/>
                <a:latin typeface="+mn-lt"/>
                <a:ea typeface="+mn-ea"/>
                <a:cs typeface="+mn-cs"/>
              </a:rPr>
              <a:t>ofrecemos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instrucciones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personales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importantes</a:t>
            </a:r>
            <a:r>
              <a:rPr lang="en-US" sz="1200" kern="1200" dirty="0">
                <a:solidFill>
                  <a:schemeClr val="tx1"/>
                </a:solidFill>
                <a:effectLst/>
                <a:latin typeface="+mn-lt"/>
                <a:ea typeface="+mn-ea"/>
                <a:cs typeface="+mn-cs"/>
              </a:rPr>
              <a:t> sin </a:t>
            </a:r>
            <a:r>
              <a:rPr lang="en-US" sz="1200" kern="1200" dirty="0" err="1">
                <a:solidFill>
                  <a:schemeClr val="tx1"/>
                </a:solidFill>
                <a:effectLst/>
                <a:latin typeface="+mn-lt"/>
                <a:ea typeface="+mn-ea"/>
                <a:cs typeface="+mn-cs"/>
              </a:rPr>
              <a:t>pensarlo</a:t>
            </a:r>
            <a:r>
              <a:rPr lang="en-US" sz="1200" kern="1200" dirty="0">
                <a:solidFill>
                  <a:schemeClr val="tx1"/>
                </a:solidFill>
                <a:effectLst/>
                <a:latin typeface="+mn-lt"/>
                <a:ea typeface="+mn-ea"/>
                <a:cs typeface="+mn-cs"/>
              </a:rPr>
              <a:t> dos </a:t>
            </a:r>
            <a:r>
              <a:rPr lang="en-US" sz="1200" kern="1200" dirty="0" err="1">
                <a:solidFill>
                  <a:schemeClr val="tx1"/>
                </a:solidFill>
                <a:effectLst/>
                <a:latin typeface="+mn-lt"/>
                <a:ea typeface="+mn-ea"/>
                <a:cs typeface="+mn-cs"/>
              </a:rPr>
              <a:t>veces</a:t>
            </a:r>
            <a:r>
              <a:rPr lang="en-US" sz="1200" kern="1200" dirty="0">
                <a:solidFill>
                  <a:schemeClr val="tx1"/>
                </a:solidFill>
                <a:effectLst/>
                <a:latin typeface="+mn-lt"/>
                <a:ea typeface="+mn-ea"/>
                <a:cs typeface="+mn-cs"/>
              </a:rPr>
              <a:t>? Nos </a:t>
            </a:r>
            <a:r>
              <a:rPr lang="en-US" sz="1200" kern="1200" dirty="0" err="1">
                <a:solidFill>
                  <a:schemeClr val="tx1"/>
                </a:solidFill>
                <a:effectLst/>
                <a:latin typeface="+mn-lt"/>
                <a:ea typeface="+mn-ea"/>
                <a:cs typeface="+mn-cs"/>
              </a:rPr>
              <a:t>olvidamos</a:t>
            </a:r>
            <a:r>
              <a:rPr lang="en-US" sz="1200" kern="1200" dirty="0">
                <a:solidFill>
                  <a:schemeClr val="tx1"/>
                </a:solidFill>
                <a:effectLst/>
                <a:latin typeface="+mn-lt"/>
                <a:ea typeface="+mn-ea"/>
                <a:cs typeface="+mn-cs"/>
              </a:rPr>
              <a:t> de que Dios </a:t>
            </a:r>
            <a:r>
              <a:rPr lang="en-US" sz="1200" kern="1200" dirty="0" err="1">
                <a:solidFill>
                  <a:schemeClr val="tx1"/>
                </a:solidFill>
                <a:effectLst/>
                <a:latin typeface="+mn-lt"/>
                <a:ea typeface="+mn-ea"/>
                <a:cs typeface="+mn-cs"/>
              </a:rPr>
              <a:t>usa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interacciones</a:t>
            </a:r>
            <a:r>
              <a:rPr lang="en-US" sz="1200" kern="1200" dirty="0">
                <a:solidFill>
                  <a:schemeClr val="tx1"/>
                </a:solidFill>
                <a:effectLst/>
                <a:latin typeface="+mn-lt"/>
                <a:ea typeface="+mn-ea"/>
                <a:cs typeface="+mn-cs"/>
              </a:rPr>
              <a:t> para </a:t>
            </a:r>
            <a:r>
              <a:rPr lang="en-US" sz="1200" kern="1200" dirty="0" err="1">
                <a:solidFill>
                  <a:schemeClr val="tx1"/>
                </a:solidFill>
                <a:effectLst/>
                <a:latin typeface="+mn-lt"/>
                <a:ea typeface="+mn-ea"/>
                <a:cs typeface="+mn-cs"/>
              </a:rPr>
              <a:t>aplicar</a:t>
            </a:r>
            <a:r>
              <a:rPr lang="en-US" sz="1200" kern="1200" dirty="0">
                <a:solidFill>
                  <a:schemeClr val="tx1"/>
                </a:solidFill>
                <a:effectLst/>
                <a:latin typeface="+mn-lt"/>
                <a:ea typeface="+mn-ea"/>
                <a:cs typeface="+mn-cs"/>
              </a:rPr>
              <a:t> el </a:t>
            </a:r>
            <a:r>
              <a:rPr lang="en-US" sz="1200" kern="1200" dirty="0" err="1">
                <a:solidFill>
                  <a:schemeClr val="tx1"/>
                </a:solidFill>
                <a:effectLst/>
                <a:latin typeface="+mn-lt"/>
                <a:ea typeface="+mn-ea"/>
                <a:cs typeface="+mn-cs"/>
              </a:rPr>
              <a:t>poder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transformador</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Escritura</a:t>
            </a:r>
            <a:r>
              <a:rPr lang="en-US" sz="1200" kern="1200" dirty="0">
                <a:solidFill>
                  <a:schemeClr val="tx1"/>
                </a:solidFill>
                <a:effectLst/>
                <a:latin typeface="+mn-lt"/>
                <a:ea typeface="+mn-ea"/>
                <a:cs typeface="+mn-cs"/>
              </a:rPr>
              <a:t> a los </a:t>
            </a:r>
            <a:r>
              <a:rPr lang="en-US" sz="1200" kern="1200" dirty="0" err="1">
                <a:solidFill>
                  <a:schemeClr val="tx1"/>
                </a:solidFill>
                <a:effectLst/>
                <a:latin typeface="+mn-lt"/>
                <a:ea typeface="+mn-ea"/>
                <a:cs typeface="+mn-cs"/>
              </a:rPr>
              <a:t>corazones</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gente</a:t>
            </a:r>
            <a:r>
              <a:rPr lang="en-US" sz="1200" kern="1200" dirty="0">
                <a:solidFill>
                  <a:schemeClr val="tx1"/>
                </a:solidFill>
                <a:effectLst/>
                <a:latin typeface="+mn-lt"/>
                <a:ea typeface="+mn-ea"/>
                <a:cs typeface="+mn-cs"/>
              </a:rPr>
              <a:t>. Nos </a:t>
            </a:r>
            <a:r>
              <a:rPr lang="en-US" sz="1200" kern="1200" dirty="0" err="1">
                <a:solidFill>
                  <a:schemeClr val="tx1"/>
                </a:solidFill>
                <a:effectLst/>
                <a:latin typeface="+mn-lt"/>
                <a:ea typeface="+mn-ea"/>
                <a:cs typeface="+mn-cs"/>
              </a:rPr>
              <a:t>olvidamos</a:t>
            </a:r>
            <a:r>
              <a:rPr lang="en-US" sz="1200" kern="1200" dirty="0">
                <a:solidFill>
                  <a:schemeClr val="tx1"/>
                </a:solidFill>
                <a:effectLst/>
                <a:latin typeface="+mn-lt"/>
                <a:ea typeface="+mn-ea"/>
                <a:cs typeface="+mn-cs"/>
              </a:rPr>
              <a:t> de que la Palabra de Dios es </a:t>
            </a:r>
            <a:r>
              <a:rPr lang="en-US" sz="1200" kern="1200" dirty="0" err="1">
                <a:solidFill>
                  <a:schemeClr val="tx1"/>
                </a:solidFill>
                <a:effectLst/>
                <a:latin typeface="+mn-lt"/>
                <a:ea typeface="+mn-ea"/>
                <a:cs typeface="+mn-cs"/>
              </a:rPr>
              <a:t>nuestra</a:t>
            </a:r>
            <a:r>
              <a:rPr lang="en-US" sz="1200" kern="1200" dirty="0">
                <a:solidFill>
                  <a:schemeClr val="tx1"/>
                </a:solidFill>
                <a:effectLst/>
                <a:latin typeface="+mn-lt"/>
                <a:ea typeface="+mn-ea"/>
                <a:cs typeface="+mn-cs"/>
              </a:rPr>
              <a:t> principal </a:t>
            </a:r>
            <a:r>
              <a:rPr lang="en-US" sz="1200" kern="1200" dirty="0" err="1">
                <a:solidFill>
                  <a:schemeClr val="tx1"/>
                </a:solidFill>
                <a:effectLst/>
                <a:latin typeface="+mn-lt"/>
                <a:ea typeface="+mn-ea"/>
                <a:cs typeface="+mn-cs"/>
              </a:rPr>
              <a:t>herramienta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cambio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lugar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presentamos</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poca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sabiduría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experiencia</a:t>
            </a:r>
            <a:r>
              <a:rPr lang="en-US" sz="1200" kern="1200" dirty="0">
                <a:solidFill>
                  <a:schemeClr val="tx1"/>
                </a:solidFill>
                <a:effectLst/>
                <a:latin typeface="+mn-lt"/>
                <a:ea typeface="+mn-ea"/>
                <a:cs typeface="+mn-cs"/>
              </a:rPr>
              <a:t> personal, y </a:t>
            </a:r>
            <a:r>
              <a:rPr lang="en-US" sz="1200" kern="1200" dirty="0" err="1">
                <a:solidFill>
                  <a:schemeClr val="tx1"/>
                </a:solidFill>
                <a:effectLst/>
                <a:latin typeface="+mn-lt"/>
                <a:ea typeface="+mn-ea"/>
                <a:cs typeface="+mn-cs"/>
              </a:rPr>
              <a:t>dejamos</a:t>
            </a:r>
            <a:r>
              <a:rPr lang="en-US" sz="1200" kern="1200" dirty="0">
                <a:solidFill>
                  <a:schemeClr val="tx1"/>
                </a:solidFill>
                <a:effectLst/>
                <a:latin typeface="+mn-lt"/>
                <a:ea typeface="+mn-ea"/>
                <a:cs typeface="+mn-cs"/>
              </a:rPr>
              <a:t> que las palabras </a:t>
            </a:r>
            <a:r>
              <a:rPr lang="en-US" sz="1200" kern="1200" dirty="0" err="1">
                <a:solidFill>
                  <a:schemeClr val="tx1"/>
                </a:solidFill>
                <a:effectLst/>
                <a:latin typeface="+mn-lt"/>
                <a:ea typeface="+mn-ea"/>
                <a:cs typeface="+mn-cs"/>
              </a:rPr>
              <a:t>vuelen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Es por </a:t>
            </a:r>
            <a:r>
              <a:rPr lang="en-US" sz="1200" kern="1200" dirty="0" err="1">
                <a:solidFill>
                  <a:schemeClr val="tx1"/>
                </a:solidFill>
                <a:effectLst/>
                <a:latin typeface="+mn-lt"/>
                <a:ea typeface="+mn-ea"/>
                <a:cs typeface="+mn-cs"/>
              </a:rPr>
              <a:t>esto</a:t>
            </a:r>
            <a:r>
              <a:rPr lang="en-US" sz="1200" kern="1200" dirty="0">
                <a:solidFill>
                  <a:schemeClr val="tx1"/>
                </a:solidFill>
                <a:effectLst/>
                <a:latin typeface="+mn-lt"/>
                <a:ea typeface="+mn-ea"/>
                <a:cs typeface="+mn-cs"/>
              </a:rPr>
              <a:t> que la </a:t>
            </a:r>
            <a:r>
              <a:rPr lang="en-US" sz="1200" kern="1200" dirty="0" err="1">
                <a:solidFill>
                  <a:schemeClr val="tx1"/>
                </a:solidFill>
                <a:effectLst/>
                <a:latin typeface="+mn-lt"/>
                <a:ea typeface="+mn-ea"/>
                <a:cs typeface="+mn-cs"/>
              </a:rPr>
              <a:t>segunda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parte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nuestro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modelo</a:t>
            </a:r>
            <a:r>
              <a:rPr lang="en-US" sz="1200" kern="1200" dirty="0">
                <a:solidFill>
                  <a:schemeClr val="tx1"/>
                </a:solidFill>
                <a:effectLst/>
                <a:latin typeface="+mn-lt"/>
                <a:ea typeface="+mn-ea"/>
                <a:cs typeface="+mn-cs"/>
              </a:rPr>
              <a:t> es tan vital. Dios pone personas junto a </a:t>
            </a:r>
            <a:r>
              <a:rPr lang="en-US" sz="1200" kern="1200" dirty="0" err="1">
                <a:solidFill>
                  <a:schemeClr val="tx1"/>
                </a:solidFill>
                <a:effectLst/>
                <a:latin typeface="+mn-lt"/>
                <a:ea typeface="+mn-ea"/>
                <a:cs typeface="+mn-cs"/>
              </a:rPr>
              <a:t>otras</a:t>
            </a:r>
            <a:r>
              <a:rPr lang="en-US" sz="1200" kern="1200" dirty="0">
                <a:solidFill>
                  <a:schemeClr val="tx1"/>
                </a:solidFill>
                <a:effectLst/>
                <a:latin typeface="+mn-lt"/>
                <a:ea typeface="+mn-ea"/>
                <a:cs typeface="+mn-cs"/>
              </a:rPr>
              <a:t> personas para </a:t>
            </a:r>
            <a:r>
              <a:rPr lang="en-US" sz="1200" kern="1200" dirty="0" err="1">
                <a:solidFill>
                  <a:schemeClr val="tx1"/>
                </a:solidFill>
                <a:effectLst/>
                <a:latin typeface="+mn-lt"/>
                <a:ea typeface="+mn-ea"/>
                <a:cs typeface="+mn-cs"/>
              </a:rPr>
              <a:t>crear</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sistema</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complejas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interdependencias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ha </a:t>
            </a:r>
            <a:r>
              <a:rPr lang="en-US" sz="1200" kern="1200" dirty="0" err="1">
                <a:solidFill>
                  <a:schemeClr val="tx1"/>
                </a:solidFill>
                <a:effectLst/>
                <a:latin typeface="+mn-lt"/>
                <a:ea typeface="+mn-ea"/>
                <a:cs typeface="+mn-cs"/>
              </a:rPr>
              <a:t>ordenado</a:t>
            </a:r>
            <a:r>
              <a:rPr lang="en-US" sz="1200" kern="1200" dirty="0">
                <a:solidFill>
                  <a:schemeClr val="tx1"/>
                </a:solidFill>
                <a:effectLst/>
                <a:latin typeface="+mn-lt"/>
                <a:ea typeface="+mn-ea"/>
                <a:cs typeface="+mn-cs"/>
              </a:rPr>
              <a:t> lo que </a:t>
            </a:r>
            <a:r>
              <a:rPr lang="en-US" sz="1200" kern="1200" dirty="0" err="1">
                <a:solidFill>
                  <a:schemeClr val="tx1"/>
                </a:solidFill>
                <a:effectLst/>
                <a:latin typeface="+mn-lt"/>
                <a:ea typeface="+mn-ea"/>
                <a:cs typeface="+mn-cs"/>
              </a:rPr>
              <a:t>debemos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unos</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otros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relaciones</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Tripp, P. D. (2012). </a:t>
            </a:r>
            <a:r>
              <a:rPr lang="en-US" sz="1200" u="sng" kern="1200" dirty="0">
                <a:solidFill>
                  <a:schemeClr val="tx1"/>
                </a:solidFill>
                <a:effectLst/>
                <a:latin typeface="+mn-lt"/>
                <a:ea typeface="+mn-ea"/>
                <a:cs typeface="+mn-cs"/>
                <a:hlinkClick r:id="rId3"/>
              </a:rPr>
              <a:t>Instrumentos en las Manos del Redentor</a:t>
            </a:r>
            <a:r>
              <a:rPr lang="en-US" sz="1200" kern="1200" dirty="0">
                <a:solidFill>
                  <a:schemeClr val="tx1"/>
                </a:solidFill>
                <a:effectLst/>
                <a:latin typeface="+mn-lt"/>
                <a:ea typeface="+mn-ea"/>
                <a:cs typeface="+mn-cs"/>
              </a:rPr>
              <a:t>. (A. Escarra &amp; L. </a:t>
            </a:r>
            <a:r>
              <a:rPr lang="en-US" sz="1200" kern="1200" dirty="0" err="1">
                <a:solidFill>
                  <a:schemeClr val="tx1"/>
                </a:solidFill>
                <a:effectLst/>
                <a:latin typeface="+mn-lt"/>
                <a:ea typeface="+mn-ea"/>
                <a:cs typeface="+mn-cs"/>
              </a:rPr>
              <a:t>Kehlenbrink</a:t>
            </a:r>
            <a:r>
              <a:rPr lang="en-US" sz="1200" kern="1200" dirty="0">
                <a:solidFill>
                  <a:schemeClr val="tx1"/>
                </a:solidFill>
                <a:effectLst/>
                <a:latin typeface="+mn-lt"/>
                <a:ea typeface="+mn-ea"/>
                <a:cs typeface="+mn-cs"/>
              </a:rPr>
              <a:t>, Trans.) (p. 24). Graham, NC: </a:t>
            </a:r>
            <a:r>
              <a:rPr lang="en-US" sz="1200" kern="1200" dirty="0" err="1">
                <a:solidFill>
                  <a:schemeClr val="tx1"/>
                </a:solidFill>
                <a:effectLst/>
                <a:latin typeface="+mn-lt"/>
                <a:ea typeface="+mn-ea"/>
                <a:cs typeface="+mn-cs"/>
              </a:rPr>
              <a:t>Publicaciones</a:t>
            </a:r>
            <a:r>
              <a:rPr lang="en-US" sz="1200" kern="1200" dirty="0">
                <a:solidFill>
                  <a:schemeClr val="tx1"/>
                </a:solidFill>
                <a:effectLst/>
                <a:latin typeface="+mn-lt"/>
                <a:ea typeface="+mn-ea"/>
                <a:cs typeface="+mn-cs"/>
              </a:rPr>
              <a:t> Faro de </a:t>
            </a:r>
            <a:r>
              <a:rPr lang="en-US" sz="1200" kern="1200" dirty="0" err="1">
                <a:solidFill>
                  <a:schemeClr val="tx1"/>
                </a:solidFill>
                <a:effectLst/>
                <a:latin typeface="+mn-lt"/>
                <a:ea typeface="+mn-ea"/>
                <a:cs typeface="+mn-cs"/>
              </a:rPr>
              <a:t>Gracia</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5E14922F-0CE3-B841-B7CC-236DED8B7156}" type="slidenum">
              <a:rPr lang="en-US" smtClean="0"/>
              <a:t>70</a:t>
            </a:fld>
            <a:endParaRPr lang="en-US"/>
          </a:p>
        </p:txBody>
      </p:sp>
    </p:spTree>
    <p:extLst>
      <p:ext uri="{BB962C8B-B14F-4D97-AF65-F5344CB8AC3E}">
        <p14:creationId xmlns:p14="http://schemas.microsoft.com/office/powerpoint/2010/main" val="390997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2/15/21</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009262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9351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192480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noProof="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3197268514"/>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993156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929424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185097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2637B58-87C1-446D-BDA9-B06F4BCF7782}" type="datetimeFigureOut">
              <a:rPr lang="en-US" smtClean="0"/>
              <a:t>2/15/21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671738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32637B58-87C1-446D-BDA9-B06F4BCF7782}" type="datetimeFigureOut">
              <a:rPr lang="en-US" smtClean="0"/>
              <a:t>2/15/21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019583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32637B58-87C1-446D-BDA9-B06F4BCF7782}" type="datetimeFigureOut">
              <a:rPr lang="en-US" smtClean="0"/>
              <a:t>2/15/21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608206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2637B58-87C1-446D-BDA9-B06F4BCF7782}" type="datetimeFigureOut">
              <a:rPr lang="en-US" smtClean="0"/>
              <a:t>2/15/21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41200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fld id="{32637B58-87C1-446D-BDA9-B06F4BCF7782}" type="datetimeFigureOut">
              <a:rPr lang="en-US" smtClean="0"/>
              <a:t>2/15/21</a:t>
            </a:fld>
            <a:endParaRPr lang="en-US"/>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50791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2637B58-87C1-446D-BDA9-B06F4BCF7782}" type="datetimeFigureOut">
              <a:rPr lang="en-US" smtClean="0"/>
              <a:t>2/15/21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745777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2637B58-87C1-446D-BDA9-B06F4BCF7782}" type="datetimeFigureOut">
              <a:rPr lang="en-US" smtClean="0"/>
              <a:t>2/15/21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369601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637B58-87C1-446D-BDA9-B06F4BCF7782}" type="datetimeFigureOut">
              <a:rPr lang="en-US" smtClean="0"/>
              <a:t>2/15/21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879067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637B58-87C1-446D-BDA9-B06F4BCF7782}" type="datetimeFigureOut">
              <a:rPr lang="en-US" smtClean="0"/>
              <a:t>2/15/21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547243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869839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62528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936279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637B58-87C1-446D-BDA9-B06F4BCF7782}" type="datetimeFigureOut">
              <a:rPr lang="en-US" smtClean="0"/>
              <a:t>2/15/21</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503219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637B58-87C1-446D-BDA9-B06F4BCF7782}" type="datetimeFigureOut">
              <a:rPr lang="en-US" smtClean="0"/>
              <a:t>2/15/21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749920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637B58-87C1-446D-BDA9-B06F4BCF7782}" type="datetimeFigureOut">
              <a:rPr lang="en-US" smtClean="0"/>
              <a:t>2/15/21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387491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105920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37B58-87C1-446D-BDA9-B06F4BCF7782}" type="datetimeFigureOut">
              <a:rPr lang="en-US" smtClean="0"/>
              <a:t>2/15/21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562371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637B58-87C1-446D-BDA9-B06F4BCF7782}" type="datetimeFigureOut">
              <a:rPr lang="en-US" smtClean="0"/>
              <a:t>2/15/21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552666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637B58-87C1-446D-BDA9-B06F4BCF7782}" type="datetimeFigureOut">
              <a:rPr lang="en-US" smtClean="0"/>
              <a:t>2/15/21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060578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pPr/>
              <a:t>2/15/21</a:t>
            </a:fld>
            <a:endParaRPr lang="en-US" dirty="0"/>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1412422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pPr/>
              <a:t>2/15/21</a:t>
            </a:fld>
            <a:endParaRPr lang="en-US" dirty="0"/>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AB70BE-1769-45B8-85A6-0C837432C7E6}"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773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2637B58-87C1-446D-BDA9-B06F4BCF7782}" type="datetimeFigureOut">
              <a:rPr lang="en-US" smtClean="0"/>
              <a:pPr/>
              <a:t>2/15/21</a:t>
            </a:fld>
            <a:endParaRPr lang="en-US" dirty="0"/>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2273036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2637B58-87C1-446D-BDA9-B06F4BCF7782}" type="datetimeFigureOut">
              <a:rPr lang="en-US" smtClean="0"/>
              <a:pPr/>
              <a:t>2/15/21</a:t>
            </a:fld>
            <a:endParaRPr lang="en-US" dirty="0"/>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AB70BE-1769-45B8-85A6-0C837432C7E6}"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60546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2637B58-87C1-446D-BDA9-B06F4BCF7782}" type="datetimeFigureOut">
              <a:rPr lang="en-US" smtClean="0"/>
              <a:pPr/>
              <a:t>2/15/21</a:t>
            </a:fld>
            <a:endParaRPr lang="en-US" dirty="0"/>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3245707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119374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872519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2/15/21</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999502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noProof="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263554120"/>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174685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880603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038678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637B58-87C1-446D-BDA9-B06F4BCF7782}" type="datetimeFigureOut">
              <a:rPr lang="en-US" smtClean="0"/>
              <a:t>2/15/21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491875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637B58-87C1-446D-BDA9-B06F4BCF7782}" type="datetimeFigureOut">
              <a:rPr lang="en-US" smtClean="0"/>
              <a:t>2/15/21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99033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637B58-87C1-446D-BDA9-B06F4BCF7782}" type="datetimeFigureOut">
              <a:rPr lang="en-US" smtClean="0"/>
              <a:t>2/15/21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991785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37B58-87C1-446D-BDA9-B06F4BCF7782}" type="datetimeFigureOut">
              <a:rPr lang="en-US" smtClean="0"/>
              <a:t>2/15/21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90461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637B58-87C1-446D-BDA9-B06F4BCF7782}" type="datetimeFigureOut">
              <a:rPr lang="en-US" smtClean="0"/>
              <a:t>2/15/21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0171920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637B58-87C1-446D-BDA9-B06F4BCF7782}" type="datetimeFigureOut">
              <a:rPr lang="en-US" smtClean="0"/>
              <a:t>2/15/21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40702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fld id="{32637B58-87C1-446D-BDA9-B06F4BCF7782}" type="datetimeFigureOut">
              <a:rPr lang="en-US" smtClean="0"/>
              <a:t>2/15/21</a:t>
            </a:fld>
            <a:endParaRPr lang="en-US"/>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185030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7659289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2/15/21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557926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noProof="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1937531785"/>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noProof="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880178438"/>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fld id="{32637B58-87C1-446D-BDA9-B06F4BCF7782}" type="datetimeFigureOut">
              <a:rPr lang="en-US" smtClean="0"/>
              <a:t>2/15/21</a:t>
            </a:fld>
            <a:endParaRPr lang="en-US"/>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28527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fld id="{32637B58-87C1-446D-BDA9-B06F4BCF7782}" type="datetimeFigureOut">
              <a:rPr lang="en-US" smtClean="0"/>
              <a:t>2/15/21</a:t>
            </a:fld>
            <a:endParaRPr lang="en-US"/>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91092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fld id="{32637B58-87C1-446D-BDA9-B06F4BCF7782}" type="datetimeFigureOut">
              <a:rPr lang="en-US" smtClean="0"/>
              <a:t>2/15/21</a:t>
            </a:fld>
            <a:endParaRPr lang="en-US"/>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737376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fld id="{32637B58-87C1-446D-BDA9-B06F4BCF7782}" type="datetimeFigureOut">
              <a:rPr lang="en-US" smtClean="0"/>
              <a:t>2/15/21</a:t>
            </a:fld>
            <a:endParaRPr lang="en-US"/>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55395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fld id="{32637B58-87C1-446D-BDA9-B06F4BCF7782}" type="datetimeFigureOut">
              <a:rPr lang="en-US" smtClean="0"/>
              <a:pPr/>
              <a:t>2/15/21</a:t>
            </a:fld>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351561655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7" r:id="rId6"/>
    <p:sldLayoutId id="2147483732" r:id="rId7"/>
    <p:sldLayoutId id="2147483733" r:id="rId8"/>
    <p:sldLayoutId id="2147483734" r:id="rId9"/>
    <p:sldLayoutId id="2147483736" r:id="rId10"/>
    <p:sldLayoutId id="2147483735" r:id="rId11"/>
    <p:sldLayoutId id="2147483803" r:id="rId12"/>
  </p:sldLayoutIdLst>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32637B58-87C1-446D-BDA9-B06F4BCF7782}" type="datetimeFigureOut">
              <a:rPr lang="en-US" smtClean="0"/>
              <a:pPr/>
              <a:t>2/15/21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42006362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2637B58-87C1-446D-BDA9-B06F4BCF7782}" type="datetimeFigureOut">
              <a:rPr lang="en-US" smtClean="0"/>
              <a:pPr/>
              <a:t>2/15/21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363229397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37B58-87C1-446D-BDA9-B06F4BCF7782}" type="datetimeFigureOut">
              <a:rPr lang="en-US" smtClean="0"/>
              <a:pPr/>
              <a:t>2/15/21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62646434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763" r:id="rId12"/>
    <p:sldLayoutId id="214748380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hyperlink" Target="https://pixabay.com/en/background-texture-grunge-metal-1180666/" TargetMode="External"/><Relationship Id="rId2" Type="http://schemas.openxmlformats.org/officeDocument/2006/relationships/image" Target="../media/image35.jpg"/><Relationship Id="rId1" Type="http://schemas.openxmlformats.org/officeDocument/2006/relationships/slideLayout" Target="../slideLayouts/slideLayout42.xml"/></Relationships>
</file>

<file path=ppt/slides/_rels/slide107.xml.rels><?xml version="1.0" encoding="UTF-8" standalone="yes"?>
<Relationships xmlns="http://schemas.openxmlformats.org/package/2006/relationships"><Relationship Id="rId3" Type="http://schemas.openxmlformats.org/officeDocument/2006/relationships/hyperlink" Target="http://robbiepruitt.blogspot.com/2013/07/when-you-pray.html" TargetMode="External"/><Relationship Id="rId2" Type="http://schemas.openxmlformats.org/officeDocument/2006/relationships/image" Target="../media/image36.jpeg"/><Relationship Id="rId1" Type="http://schemas.openxmlformats.org/officeDocument/2006/relationships/slideLayout" Target="../slideLayouts/slideLayout42.xml"/><Relationship Id="rId4" Type="http://schemas.openxmlformats.org/officeDocument/2006/relationships/image" Target="../media/image2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1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2.xml"/></Relationships>
</file>

<file path=ppt/slides/_rels/slide132.xml.rels><?xml version="1.0" encoding="UTF-8" standalone="yes"?>
<Relationships xmlns="http://schemas.openxmlformats.org/package/2006/relationships"><Relationship Id="rId3" Type="http://schemas.openxmlformats.org/officeDocument/2006/relationships/hyperlink" Target="https://www.peoplematters.in/article/life-at-work/employee-experience-is-about-providing-a-sense-of-purpose-21688" TargetMode="External"/><Relationship Id="rId2" Type="http://schemas.openxmlformats.org/officeDocument/2006/relationships/image" Target="../media/image47.jpeg"/><Relationship Id="rId1" Type="http://schemas.openxmlformats.org/officeDocument/2006/relationships/slideLayout" Target="../slideLayouts/slideLayout42.xml"/><Relationship Id="rId4" Type="http://schemas.openxmlformats.org/officeDocument/2006/relationships/hyperlink" Target="https://creativecommons.org/licenses/by-nc-sa/3.0/"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de.wikipedia.org/wiki/Why_(Arizona)" TargetMode="External"/><Relationship Id="rId2" Type="http://schemas.openxmlformats.org/officeDocument/2006/relationships/image" Target="../media/image48.jpeg"/><Relationship Id="rId1" Type="http://schemas.openxmlformats.org/officeDocument/2006/relationships/slideLayout" Target="../slideLayouts/slideLayout42.xml"/><Relationship Id="rId4" Type="http://schemas.openxmlformats.org/officeDocument/2006/relationships/hyperlink" Target="https://creativecommons.org/licenses/by-sa/3.0/"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godinallthings.com/2012/12/31/a-new-years-resolution-purpose/" TargetMode="External"/><Relationship Id="rId2" Type="http://schemas.openxmlformats.org/officeDocument/2006/relationships/image" Target="../media/image49.jpeg"/><Relationship Id="rId1" Type="http://schemas.openxmlformats.org/officeDocument/2006/relationships/slideLayout" Target="../slideLayouts/slideLayout42.xml"/><Relationship Id="rId4" Type="http://schemas.openxmlformats.org/officeDocument/2006/relationships/hyperlink" Target="https://creativecommons.org/licenses/by-nc/3.0/"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www.mrgscience.com/d4-function-of-the-heart-core.html" TargetMode="External"/><Relationship Id="rId2" Type="http://schemas.openxmlformats.org/officeDocument/2006/relationships/image" Target="../media/image50.jpg"/><Relationship Id="rId1" Type="http://schemas.openxmlformats.org/officeDocument/2006/relationships/slideLayout" Target="../slideLayouts/slideLayout42.xml"/><Relationship Id="rId4" Type="http://schemas.openxmlformats.org/officeDocument/2006/relationships/hyperlink" Target="https://creativecommons.org/licenses/by-sa/3.0/"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png"/><Relationship Id="rId1" Type="http://schemas.openxmlformats.org/officeDocument/2006/relationships/slideLayout" Target="../slideLayouts/slideLayout42.xml"/><Relationship Id="rId4" Type="http://schemas.openxmlformats.org/officeDocument/2006/relationships/image" Target="../media/image52.sv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biblegateway.com/passage/?search=Matthew+6%3A22-24&amp;version=LBLA#fes-LBLA-23307b" TargetMode="External"/><Relationship Id="rId2" Type="http://schemas.openxmlformats.org/officeDocument/2006/relationships/hyperlink" Target="https://www.biblegateway.com/passage/?search=Matthew+6%3A22-24&amp;version=LBLA#fes-LBLA-23305a" TargetMode="Externa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3.xml.rels><?xml version="1.0" encoding="UTF-8" standalone="yes"?>
<Relationships xmlns="http://schemas.openxmlformats.org/package/2006/relationships"><Relationship Id="rId3" Type="http://schemas.openxmlformats.org/officeDocument/2006/relationships/hyperlink" Target="http://awifescharmedlife.blogspot.com/2009/10/movie-up.html" TargetMode="External"/><Relationship Id="rId2" Type="http://schemas.openxmlformats.org/officeDocument/2006/relationships/image" Target="../media/image53.jpg"/><Relationship Id="rId1" Type="http://schemas.openxmlformats.org/officeDocument/2006/relationships/slideLayout" Target="../slideLayouts/slideLayout42.xml"/><Relationship Id="rId4" Type="http://schemas.openxmlformats.org/officeDocument/2006/relationships/hyperlink" Target="https://creativecommons.org/licenses/by-nc-nd/3.0/"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7.xml.rels><?xml version="1.0" encoding="UTF-8" standalone="yes"?>
<Relationships xmlns="http://schemas.openxmlformats.org/package/2006/relationships"><Relationship Id="rId3" Type="http://schemas.openxmlformats.org/officeDocument/2006/relationships/hyperlink" Target="http://pexels.com/photo/flowers-garden-plant-pink-659" TargetMode="External"/><Relationship Id="rId2" Type="http://schemas.openxmlformats.org/officeDocument/2006/relationships/image" Target="../media/image55.jpeg"/><Relationship Id="rId1" Type="http://schemas.openxmlformats.org/officeDocument/2006/relationships/slideLayout" Target="../slideLayouts/slideLayout42.xml"/></Relationships>
</file>

<file path=ppt/slides/_rels/slide148.xml.rels><?xml version="1.0" encoding="UTF-8" standalone="yes"?>
<Relationships xmlns="http://schemas.openxmlformats.org/package/2006/relationships"><Relationship Id="rId3" Type="http://schemas.openxmlformats.org/officeDocument/2006/relationships/hyperlink" Target="https://simple.wiktionary.org/wiki/root" TargetMode="External"/><Relationship Id="rId2" Type="http://schemas.openxmlformats.org/officeDocument/2006/relationships/image" Target="../media/image56.jpeg"/><Relationship Id="rId1" Type="http://schemas.openxmlformats.org/officeDocument/2006/relationships/slideLayout" Target="../slideLayouts/slideLayout42.xml"/><Relationship Id="rId4" Type="http://schemas.openxmlformats.org/officeDocument/2006/relationships/hyperlink" Target="https://creativecommons.org/licenses/by-sa/3.0/"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davesdistrictblog.blogspot.com/2010/03/holy-week-exposes-roots-of-our-faith.html" TargetMode="External"/><Relationship Id="rId2" Type="http://schemas.openxmlformats.org/officeDocument/2006/relationships/image" Target="../media/image57.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16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8.xml.rels><?xml version="1.0" encoding="UTF-8" standalone="yes"?>
<Relationships xmlns="http://schemas.openxmlformats.org/package/2006/relationships"><Relationship Id="rId3" Type="http://schemas.openxmlformats.org/officeDocument/2006/relationships/hyperlink" Target="https://pxhere.com/en/photo/115778" TargetMode="External"/><Relationship Id="rId2" Type="http://schemas.openxmlformats.org/officeDocument/2006/relationships/image" Target="../media/image62.jpeg"/><Relationship Id="rId1" Type="http://schemas.openxmlformats.org/officeDocument/2006/relationships/slideLayout" Target="../slideLayouts/slideLayout4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2.xml"/></Relationships>
</file>

<file path=ppt/slides/_rels/slide171.xml.rels><?xml version="1.0" encoding="UTF-8" standalone="yes"?>
<Relationships xmlns="http://schemas.openxmlformats.org/package/2006/relationships"><Relationship Id="rId3" Type="http://schemas.openxmlformats.org/officeDocument/2006/relationships/hyperlink" Target="https://www.pexels.com/sv-se/foto/adidas-gymnastikskor-hype-jeans-2885900/" TargetMode="External"/><Relationship Id="rId2" Type="http://schemas.openxmlformats.org/officeDocument/2006/relationships/image" Target="../media/image64.jpeg"/><Relationship Id="rId1" Type="http://schemas.openxmlformats.org/officeDocument/2006/relationships/slideLayout" Target="../slideLayouts/slideLayout42.xml"/></Relationships>
</file>

<file path=ppt/slides/_rels/slide1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2.xml"/></Relationships>
</file>

<file path=ppt/slides/_rels/slide1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2.xml"/></Relationships>
</file>

<file path=ppt/slides/_rels/slide1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2.xml"/></Relationships>
</file>

<file path=ppt/slides/_rels/slide1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2.xml"/></Relationships>
</file>

<file path=ppt/slides/_rels/slide19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2.xml"/></Relationships>
</file>

<file path=ppt/slides/_rels/slide2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2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25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2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2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3.xml.rels><?xml version="1.0" encoding="UTF-8" standalone="yes"?>
<Relationships xmlns="http://schemas.openxmlformats.org/package/2006/relationships"><Relationship Id="rId3" Type="http://schemas.openxmlformats.org/officeDocument/2006/relationships/hyperlink" Target="http://pngimg.com/download/27488" TargetMode="External"/><Relationship Id="rId2" Type="http://schemas.openxmlformats.org/officeDocument/2006/relationships/image" Target="../media/image75.png"/><Relationship Id="rId1" Type="http://schemas.openxmlformats.org/officeDocument/2006/relationships/slideLayout" Target="../slideLayouts/slideLayout42.xml"/><Relationship Id="rId4" Type="http://schemas.openxmlformats.org/officeDocument/2006/relationships/hyperlink" Target="https://creativecommons.org/licenses/by-nc/3.0/" TargetMode="Externa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2.xml"/></Relationships>
</file>

<file path=ppt/slides/_rels/slide2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42.xml"/><Relationship Id="rId4" Type="http://schemas.openxmlformats.org/officeDocument/2006/relationships/image" Target="../media/image17.svg"/></Relationships>
</file>

<file path=ppt/slides/_rels/slide27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2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5.png"/><Relationship Id="rId1" Type="http://schemas.openxmlformats.org/officeDocument/2006/relationships/slideLayout" Target="../slideLayouts/slideLayout42.xml"/><Relationship Id="rId5" Type="http://schemas.openxmlformats.org/officeDocument/2006/relationships/hyperlink" Target="https://creativecommons.org/licenses/by/3.0/" TargetMode="External"/><Relationship Id="rId4" Type="http://schemas.openxmlformats.org/officeDocument/2006/relationships/hyperlink" Target="https://sagaciousnewsnetwork.com/from-nuremberg-to-california-how-eugenics-destroys-the-lives-of-children-by-removing-consent-to-medical-procedures-like-vaccines/" TargetMode="Externa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4.xml.rels><?xml version="1.0" encoding="UTF-8" standalone="yes"?>
<Relationships xmlns="http://schemas.openxmlformats.org/package/2006/relationships"><Relationship Id="rId3" Type="http://schemas.openxmlformats.org/officeDocument/2006/relationships/hyperlink" Target="https://pxhere.com/en/photo/1185740" TargetMode="External"/><Relationship Id="rId2" Type="http://schemas.openxmlformats.org/officeDocument/2006/relationships/image" Target="../media/image78.jpeg"/><Relationship Id="rId1" Type="http://schemas.openxmlformats.org/officeDocument/2006/relationships/slideLayout" Target="../slideLayouts/slideLayout42.xml"/></Relationships>
</file>

<file path=ppt/slides/_rels/slide295.xml.rels><?xml version="1.0" encoding="UTF-8" standalone="yes"?>
<Relationships xmlns="http://schemas.openxmlformats.org/package/2006/relationships"><Relationship Id="rId3" Type="http://schemas.openxmlformats.org/officeDocument/2006/relationships/hyperlink" Target="https://commons.wikimedia.org/wiki/File:Warm_Sky_by_Y7.jpg" TargetMode="External"/><Relationship Id="rId2" Type="http://schemas.openxmlformats.org/officeDocument/2006/relationships/image" Target="../media/image79.jpeg"/><Relationship Id="rId1" Type="http://schemas.openxmlformats.org/officeDocument/2006/relationships/slideLayout" Target="../slideLayouts/slideLayout42.xml"/></Relationships>
</file>

<file path=ppt/slides/_rels/slide296.xml.rels><?xml version="1.0" encoding="UTF-8" standalone="yes"?>
<Relationships xmlns="http://schemas.openxmlformats.org/package/2006/relationships"><Relationship Id="rId3" Type="http://schemas.openxmlformats.org/officeDocument/2006/relationships/hyperlink" Target="https://pixabay.com/en/background-abstract-futuristic-1462755/" TargetMode="External"/><Relationship Id="rId2" Type="http://schemas.openxmlformats.org/officeDocument/2006/relationships/image" Target="../media/image80.jpeg"/><Relationship Id="rId1" Type="http://schemas.openxmlformats.org/officeDocument/2006/relationships/slideLayout" Target="../slideLayouts/slideLayout42.xml"/></Relationships>
</file>

<file path=ppt/slides/_rels/slide297.xml.rels><?xml version="1.0" encoding="UTF-8" standalone="yes"?>
<Relationships xmlns="http://schemas.openxmlformats.org/package/2006/relationships"><Relationship Id="rId3" Type="http://schemas.openxmlformats.org/officeDocument/2006/relationships/hyperlink" Target="http://stackoverflow.com/questions/8866061/css-background-image-using-an-image" TargetMode="External"/><Relationship Id="rId2" Type="http://schemas.openxmlformats.org/officeDocument/2006/relationships/image" Target="../media/image81.png"/><Relationship Id="rId1" Type="http://schemas.openxmlformats.org/officeDocument/2006/relationships/slideLayout" Target="../slideLayouts/slideLayout42.xml"/><Relationship Id="rId4" Type="http://schemas.openxmlformats.org/officeDocument/2006/relationships/hyperlink" Target="https://creativecommons.org/licenses/by-sa/3.0/"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stackoverflow.com/questions/8866061/css-background-image-using-an-image" TargetMode="External"/><Relationship Id="rId2" Type="http://schemas.openxmlformats.org/officeDocument/2006/relationships/image" Target="../media/image81.png"/><Relationship Id="rId1" Type="http://schemas.openxmlformats.org/officeDocument/2006/relationships/slideLayout" Target="../slideLayouts/slideLayout42.xml"/><Relationship Id="rId4" Type="http://schemas.openxmlformats.org/officeDocument/2006/relationships/hyperlink" Target="https://creativecommons.org/licenses/by-sa/3.0/" TargetMode="Externa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30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30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30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0.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4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31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2.xml"/></Relationships>
</file>

<file path=ppt/slides/_rels/slide31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2.xml"/></Relationships>
</file>

<file path=ppt/slides/_rels/slide3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9.xml.rels><?xml version="1.0" encoding="UTF-8" standalone="yes"?>
<Relationships xmlns="http://schemas.openxmlformats.org/package/2006/relationships"><Relationship Id="rId3" Type="http://schemas.openxmlformats.org/officeDocument/2006/relationships/hyperlink" Target="http://stackoverflow.com/questions/8866061/css-background-image-using-an-image" TargetMode="External"/><Relationship Id="rId2" Type="http://schemas.openxmlformats.org/officeDocument/2006/relationships/image" Target="../media/image81.png"/><Relationship Id="rId1" Type="http://schemas.openxmlformats.org/officeDocument/2006/relationships/slideLayout" Target="../slideLayouts/slideLayout42.xml"/><Relationship Id="rId4" Type="http://schemas.openxmlformats.org/officeDocument/2006/relationships/hyperlink" Target="https://creativecommons.org/licenses/by-sa/3.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5.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4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12.svg"/></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List_of_Wikipedia_people" TargetMode="External"/><Relationship Id="rId2" Type="http://schemas.openxmlformats.org/officeDocument/2006/relationships/image" Target="../media/image14.jpeg"/><Relationship Id="rId1" Type="http://schemas.openxmlformats.org/officeDocument/2006/relationships/slideLayout" Target="../slideLayouts/slideLayout42.xml"/><Relationship Id="rId4" Type="http://schemas.openxmlformats.org/officeDocument/2006/relationships/hyperlink" Target="https://creativecommons.org/licenses/by-sa/3.0/" TargetMode="Externa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48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49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49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49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49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4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4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49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49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hyperlink" Target="https://ref.ly/logosres/nstrmntsnlsmnsd?ref=Page.p+1&amp;off=552&amp;ctx=nta+de+otra+manera.+~%C2%BFCu%C3%A1l+es+su+raz%C3%B3n+pa"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50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50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50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50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50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50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5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51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51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51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51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51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51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51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51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51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52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52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52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52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52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2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52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52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2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3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53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53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2.xml"/></Relationships>
</file>

<file path=ppt/slides/_rels/slide53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53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53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53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53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53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53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4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54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54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2.xml"/></Relationships>
</file>

<file path=ppt/slides/_rels/slide54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54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2.xml"/></Relationships>
</file>

<file path=ppt/slides/_rels/slide54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2.xml"/></Relationships>
</file>

<file path=ppt/slides/_rels/slide54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2.xml"/></Relationships>
</file>

<file path=ppt/slides/_rels/slide54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2.xml"/></Relationships>
</file>

<file path=ppt/slides/_rels/slide54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2.xml"/></Relationships>
</file>

<file path=ppt/slides/_rels/slide54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5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55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2.xml"/></Relationships>
</file>

<file path=ppt/slides/_rels/slide55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55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55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2.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7.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43.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2.xml"/><Relationship Id="rId4" Type="http://schemas.openxmlformats.org/officeDocument/2006/relationships/image" Target="../media/image33.sv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C6655D2-5BA9-4A11-9D74-4BB505581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D39E84-69E7-49FF-BDFA-F772785BD719}"/>
              </a:ext>
            </a:extLst>
          </p:cNvPr>
          <p:cNvPicPr>
            <a:picLocks noChangeAspect="1"/>
          </p:cNvPicPr>
          <p:nvPr/>
        </p:nvPicPr>
        <p:blipFill rotWithShape="1">
          <a:blip r:embed="rId2"/>
          <a:srcRect t="9465" b="13743"/>
          <a:stretch/>
        </p:blipFill>
        <p:spPr>
          <a:xfrm rot="10800000" flipH="1" flipV="1">
            <a:off x="6836228" y="-152344"/>
            <a:ext cx="11500209" cy="7244037"/>
          </a:xfrm>
          <a:prstGeom prst="rect">
            <a:avLst/>
          </a:prstGeom>
        </p:spPr>
      </p:pic>
      <p:sp>
        <p:nvSpPr>
          <p:cNvPr id="11" name="Freeform: Shape 10">
            <a:extLst>
              <a:ext uri="{FF2B5EF4-FFF2-40B4-BE49-F238E27FC236}">
                <a16:creationId xmlns:a16="http://schemas.microsoft.com/office/drawing/2014/main" id="{76874C57-217D-4F9E-B1AC-0CF345747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6639" cy="6858000"/>
          </a:xfrm>
          <a:custGeom>
            <a:avLst/>
            <a:gdLst>
              <a:gd name="connsiteX0" fmla="*/ 0 w 8866639"/>
              <a:gd name="connsiteY0" fmla="*/ 0 h 6858000"/>
              <a:gd name="connsiteX1" fmla="*/ 6574186 w 8866639"/>
              <a:gd name="connsiteY1" fmla="*/ 0 h 6858000"/>
              <a:gd name="connsiteX2" fmla="*/ 6716697 w 8866639"/>
              <a:gd name="connsiteY2" fmla="*/ 58392 h 6858000"/>
              <a:gd name="connsiteX3" fmla="*/ 8866639 w 8866639"/>
              <a:gd name="connsiteY3" fmla="*/ 3428999 h 6858000"/>
              <a:gd name="connsiteX4" fmla="*/ 6716697 w 8866639"/>
              <a:gd name="connsiteY4" fmla="*/ 6799606 h 6858000"/>
              <a:gd name="connsiteX5" fmla="*/ 6574179 w 8866639"/>
              <a:gd name="connsiteY5" fmla="*/ 6858000 h 6858000"/>
              <a:gd name="connsiteX6" fmla="*/ 0 w 886663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6639" h="6858000">
                <a:moveTo>
                  <a:pt x="0" y="0"/>
                </a:moveTo>
                <a:lnTo>
                  <a:pt x="6574186" y="0"/>
                </a:lnTo>
                <a:lnTo>
                  <a:pt x="6716697" y="58392"/>
                </a:lnTo>
                <a:cubicBezTo>
                  <a:pt x="7980128" y="613718"/>
                  <a:pt x="8866639" y="1913774"/>
                  <a:pt x="8866639" y="3428999"/>
                </a:cubicBezTo>
                <a:cubicBezTo>
                  <a:pt x="8866639" y="4944224"/>
                  <a:pt x="7980128" y="6244279"/>
                  <a:pt x="6716697" y="6799606"/>
                </a:cubicBezTo>
                <a:lnTo>
                  <a:pt x="6574179" y="6858000"/>
                </a:lnTo>
                <a:lnTo>
                  <a:pt x="0" y="6858000"/>
                </a:ln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744B0B8-3AC0-BE46-9C22-704EEF404753}"/>
              </a:ext>
            </a:extLst>
          </p:cNvPr>
          <p:cNvSpPr>
            <a:spLocks noGrp="1"/>
          </p:cNvSpPr>
          <p:nvPr>
            <p:ph type="ctrTitle"/>
          </p:nvPr>
        </p:nvSpPr>
        <p:spPr>
          <a:xfrm>
            <a:off x="914400" y="2035533"/>
            <a:ext cx="7023208" cy="2550115"/>
          </a:xfrm>
        </p:spPr>
        <p:txBody>
          <a:bodyPr>
            <a:normAutofit/>
          </a:bodyPr>
          <a:lstStyle/>
          <a:p>
            <a:r>
              <a:rPr lang="en-US" dirty="0" err="1">
                <a:solidFill>
                  <a:srgbClr val="FFFFFF"/>
                </a:solidFill>
              </a:rPr>
              <a:t>Instrumentos</a:t>
            </a:r>
            <a:r>
              <a:rPr lang="en-US" dirty="0">
                <a:solidFill>
                  <a:srgbClr val="FFFFFF"/>
                </a:solidFill>
              </a:rPr>
              <a:t> </a:t>
            </a:r>
            <a:r>
              <a:rPr lang="en-US" dirty="0" err="1">
                <a:solidFill>
                  <a:srgbClr val="FFFFFF"/>
                </a:solidFill>
              </a:rPr>
              <a:t>en</a:t>
            </a:r>
            <a:r>
              <a:rPr lang="en-US" dirty="0">
                <a:solidFill>
                  <a:srgbClr val="FFFFFF"/>
                </a:solidFill>
              </a:rPr>
              <a:t> las Manos del </a:t>
            </a:r>
            <a:r>
              <a:rPr lang="en-US" dirty="0" err="1">
                <a:solidFill>
                  <a:srgbClr val="FFFFFF"/>
                </a:solidFill>
              </a:rPr>
              <a:t>Redentor</a:t>
            </a:r>
            <a:endParaRPr lang="en-US" dirty="0">
              <a:solidFill>
                <a:srgbClr val="FFFFFF"/>
              </a:solidFill>
            </a:endParaRPr>
          </a:p>
        </p:txBody>
      </p:sp>
      <p:sp>
        <p:nvSpPr>
          <p:cNvPr id="3" name="Subtitle 2">
            <a:extLst>
              <a:ext uri="{FF2B5EF4-FFF2-40B4-BE49-F238E27FC236}">
                <a16:creationId xmlns:a16="http://schemas.microsoft.com/office/drawing/2014/main" id="{BAC01560-B7DC-EE48-95B5-9F9F7CDEC75E}"/>
              </a:ext>
            </a:extLst>
          </p:cNvPr>
          <p:cNvSpPr>
            <a:spLocks noGrp="1"/>
          </p:cNvSpPr>
          <p:nvPr>
            <p:ph type="subTitle" idx="1"/>
          </p:nvPr>
        </p:nvSpPr>
        <p:spPr>
          <a:xfrm>
            <a:off x="914400" y="685800"/>
            <a:ext cx="5181601" cy="1142996"/>
          </a:xfrm>
        </p:spPr>
        <p:txBody>
          <a:bodyPr anchor="b">
            <a:normAutofit/>
          </a:bodyPr>
          <a:lstStyle/>
          <a:p>
            <a:endParaRPr lang="en-US" dirty="0">
              <a:solidFill>
                <a:srgbClr val="FFFFFF"/>
              </a:solidFill>
            </a:endParaRPr>
          </a:p>
        </p:txBody>
      </p:sp>
      <p:sp>
        <p:nvSpPr>
          <p:cNvPr id="13" name="Freeform: Shape 12">
            <a:extLst>
              <a:ext uri="{FF2B5EF4-FFF2-40B4-BE49-F238E27FC236}">
                <a16:creationId xmlns:a16="http://schemas.microsoft.com/office/drawing/2014/main" id="{344D9A9A-6DCE-44A3-9A92-573DA29D9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2582" y="4920277"/>
            <a:ext cx="10149418" cy="1943102"/>
          </a:xfrm>
          <a:custGeom>
            <a:avLst/>
            <a:gdLst>
              <a:gd name="connsiteX0" fmla="*/ 3712194 w 10149418"/>
              <a:gd name="connsiteY0" fmla="*/ 0 h 1943102"/>
              <a:gd name="connsiteX1" fmla="*/ 10149418 w 10149418"/>
              <a:gd name="connsiteY1" fmla="*/ 0 h 1943102"/>
              <a:gd name="connsiteX2" fmla="*/ 10149418 w 10149418"/>
              <a:gd name="connsiteY2" fmla="*/ 1943102 h 1943102"/>
              <a:gd name="connsiteX3" fmla="*/ 0 w 10149418"/>
              <a:gd name="connsiteY3" fmla="*/ 1943102 h 1943102"/>
              <a:gd name="connsiteX4" fmla="*/ 46999 w 10149418"/>
              <a:gd name="connsiteY4" fmla="*/ 1752976 h 1943102"/>
              <a:gd name="connsiteX5" fmla="*/ 2399231 w 10149418"/>
              <a:gd name="connsiteY5" fmla="*/ 1 h 1943102"/>
              <a:gd name="connsiteX6" fmla="*/ 2509820 w 10149418"/>
              <a:gd name="connsiteY6" fmla="*/ 2797 h 1943102"/>
              <a:gd name="connsiteX7" fmla="*/ 3712194 w 10149418"/>
              <a:gd name="connsiteY7" fmla="*/ 2797 h 194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9418" h="1943102">
                <a:moveTo>
                  <a:pt x="3712194" y="0"/>
                </a:moveTo>
                <a:lnTo>
                  <a:pt x="10149418" y="0"/>
                </a:lnTo>
                <a:lnTo>
                  <a:pt x="10149418" y="1943102"/>
                </a:lnTo>
                <a:lnTo>
                  <a:pt x="0" y="1943102"/>
                </a:lnTo>
                <a:lnTo>
                  <a:pt x="46999" y="1752976"/>
                </a:lnTo>
                <a:cubicBezTo>
                  <a:pt x="348562" y="739254"/>
                  <a:pt x="1287566" y="1"/>
                  <a:pt x="2399231" y="1"/>
                </a:cubicBezTo>
                <a:lnTo>
                  <a:pt x="2509820" y="2797"/>
                </a:lnTo>
                <a:lnTo>
                  <a:pt x="3712194" y="2797"/>
                </a:ln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Instrumentos en las Manos del Redentor (Spanish Edition) de [Paul David Tripp]">
            <a:extLst>
              <a:ext uri="{FF2B5EF4-FFF2-40B4-BE49-F238E27FC236}">
                <a16:creationId xmlns:a16="http://schemas.microsoft.com/office/drawing/2014/main" id="{62997CC3-A886-FD43-ACA3-7FA90DEC5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7709179" y="115950"/>
            <a:ext cx="4147560" cy="670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915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04CD-6F63-AD49-8F7B-8AF544E0E6E1}"/>
              </a:ext>
            </a:extLst>
          </p:cNvPr>
          <p:cNvSpPr>
            <a:spLocks noGrp="1"/>
          </p:cNvSpPr>
          <p:nvPr>
            <p:ph type="title"/>
          </p:nvPr>
        </p:nvSpPr>
        <p:spPr>
          <a:xfrm>
            <a:off x="144839" y="5647665"/>
            <a:ext cx="11959770" cy="2944457"/>
          </a:xfrm>
        </p:spPr>
        <p:txBody>
          <a:bodyPr vert="horz" lIns="91440" tIns="45720" rIns="91440" bIns="45720" rtlCol="0" anchor="b">
            <a:normAutofit fontScale="90000"/>
          </a:bodyPr>
          <a:lstStyle/>
          <a:p>
            <a:r>
              <a:rPr lang="en-US" sz="7300" dirty="0"/>
              <a:t> </a:t>
            </a:r>
            <a:r>
              <a:rPr lang="en-US" sz="5300" dirty="0"/>
              <a:t>El </a:t>
            </a:r>
            <a:r>
              <a:rPr lang="en-US" sz="5300" dirty="0" err="1"/>
              <a:t>pecado</a:t>
            </a:r>
            <a:r>
              <a:rPr lang="en-US" sz="5300" dirty="0"/>
              <a:t> </a:t>
            </a:r>
            <a:r>
              <a:rPr lang="en-US" sz="5300" dirty="0" err="1"/>
              <a:t>alteró</a:t>
            </a:r>
            <a:r>
              <a:rPr lang="en-US" sz="5300" dirty="0"/>
              <a:t> </a:t>
            </a:r>
            <a:r>
              <a:rPr lang="en-US" sz="5300" dirty="0" err="1"/>
              <a:t>cada</a:t>
            </a:r>
            <a:r>
              <a:rPr lang="en-US" sz="5300" dirty="0"/>
              <a:t> </a:t>
            </a:r>
            <a:r>
              <a:rPr lang="en-US" sz="5300" dirty="0" err="1"/>
              <a:t>pensamiento</a:t>
            </a:r>
            <a:r>
              <a:rPr lang="en-US" sz="5300" dirty="0"/>
              <a:t>, </a:t>
            </a:r>
            <a:r>
              <a:rPr lang="en-US" sz="5300" dirty="0" err="1"/>
              <a:t>deseo</a:t>
            </a:r>
            <a:r>
              <a:rPr lang="en-US" sz="5300" dirty="0"/>
              <a:t>, palabra y </a:t>
            </a:r>
            <a:r>
              <a:rPr lang="en-US" sz="5300" dirty="0" err="1"/>
              <a:t>obra</a:t>
            </a:r>
            <a:r>
              <a:rPr lang="en-US" sz="5300" dirty="0"/>
              <a:t>. </a:t>
            </a:r>
            <a:r>
              <a:rPr lang="en-US" sz="5300" dirty="0" err="1"/>
              <a:t>Creó</a:t>
            </a:r>
            <a:r>
              <a:rPr lang="en-US" sz="5300" dirty="0"/>
              <a:t> un </a:t>
            </a:r>
            <a:r>
              <a:rPr lang="en-US" sz="5300" dirty="0" err="1"/>
              <a:t>mundo</a:t>
            </a:r>
            <a:r>
              <a:rPr lang="en-US" sz="5300" dirty="0"/>
              <a:t> de doble </a:t>
            </a:r>
            <a:r>
              <a:rPr lang="en-US" sz="5300" dirty="0" err="1"/>
              <a:t>ánimo</a:t>
            </a:r>
            <a:r>
              <a:rPr lang="en-US" sz="5300" dirty="0"/>
              <a:t> y </a:t>
            </a:r>
            <a:r>
              <a:rPr lang="en-US" sz="5300" dirty="0" err="1"/>
              <a:t>motivos</a:t>
            </a:r>
            <a:r>
              <a:rPr lang="en-US" sz="5300" dirty="0"/>
              <a:t> </a:t>
            </a:r>
            <a:r>
              <a:rPr lang="en-US" sz="5300" dirty="0" err="1"/>
              <a:t>mixtos</a:t>
            </a:r>
            <a:r>
              <a:rPr lang="en-US" sz="5300" dirty="0"/>
              <a:t>, auto-</a:t>
            </a:r>
            <a:r>
              <a:rPr lang="en-US" sz="5300" dirty="0" err="1"/>
              <a:t>adoración</a:t>
            </a:r>
            <a:r>
              <a:rPr lang="en-US" sz="5300" dirty="0"/>
              <a:t> y </a:t>
            </a:r>
            <a:r>
              <a:rPr lang="en-US" sz="5300" dirty="0" err="1"/>
              <a:t>egoísmo</a:t>
            </a:r>
            <a:r>
              <a:rPr lang="en-US" sz="5300" dirty="0"/>
              <a:t>. La </a:t>
            </a:r>
            <a:r>
              <a:rPr lang="en-US" sz="5300" dirty="0" err="1"/>
              <a:t>gente</a:t>
            </a:r>
            <a:r>
              <a:rPr lang="en-US" sz="5300" dirty="0"/>
              <a:t> </a:t>
            </a:r>
            <a:r>
              <a:rPr lang="en-US" sz="5300" dirty="0" err="1"/>
              <a:t>deseaba</a:t>
            </a:r>
            <a:r>
              <a:rPr lang="en-US" sz="5300" dirty="0"/>
              <a:t> ser </a:t>
            </a:r>
            <a:r>
              <a:rPr lang="en-US" sz="5300" dirty="0" err="1"/>
              <a:t>servida</a:t>
            </a:r>
            <a:r>
              <a:rPr lang="en-US" sz="5300" dirty="0"/>
              <a:t>, </a:t>
            </a:r>
            <a:r>
              <a:rPr lang="en-US" sz="5300" dirty="0" err="1"/>
              <a:t>pero</a:t>
            </a:r>
            <a:r>
              <a:rPr lang="en-US" sz="5300" dirty="0"/>
              <a:t> </a:t>
            </a:r>
            <a:r>
              <a:rPr lang="en-US" sz="5300" dirty="0" err="1"/>
              <a:t>odiaba</a:t>
            </a:r>
            <a:r>
              <a:rPr lang="en-US" sz="5300" dirty="0"/>
              <a:t> </a:t>
            </a:r>
            <a:r>
              <a:rPr lang="en-US" sz="5300" dirty="0" err="1"/>
              <a:t>servir</a:t>
            </a:r>
            <a:r>
              <a:rPr lang="en-US" sz="5300" dirty="0"/>
              <a:t>, </a:t>
            </a:r>
            <a:r>
              <a:rPr lang="en-US" sz="5300" dirty="0" err="1"/>
              <a:t>anhelaba</a:t>
            </a:r>
            <a:r>
              <a:rPr lang="en-US" sz="5300" dirty="0"/>
              <a:t> el control y </a:t>
            </a:r>
            <a:r>
              <a:rPr lang="en-US" sz="5300" dirty="0" err="1"/>
              <a:t>alimentaba</a:t>
            </a:r>
            <a:r>
              <a:rPr lang="en-US" sz="5300" dirty="0"/>
              <a:t> falsas </a:t>
            </a:r>
            <a:r>
              <a:rPr lang="en-US" sz="5300" dirty="0" err="1"/>
              <a:t>ilusiones</a:t>
            </a:r>
            <a:r>
              <a:rPr lang="en-US" sz="5300" dirty="0"/>
              <a:t> de </a:t>
            </a:r>
            <a:r>
              <a:rPr lang="en-US" sz="5300" dirty="0" err="1"/>
              <a:t>autosuficiencia</a:t>
            </a:r>
            <a:r>
              <a:rPr lang="en-US" sz="5300" dirty="0"/>
              <a:t>. Se </a:t>
            </a:r>
            <a:r>
              <a:rPr lang="en-US" sz="5300" dirty="0" err="1"/>
              <a:t>olvidó</a:t>
            </a:r>
            <a:r>
              <a:rPr lang="en-US" sz="5300" dirty="0"/>
              <a:t> de </a:t>
            </a:r>
            <a:r>
              <a:rPr lang="en-US" sz="5300" dirty="0" err="1"/>
              <a:t>su</a:t>
            </a:r>
            <a:r>
              <a:rPr lang="en-US" sz="5300" dirty="0"/>
              <a:t> </a:t>
            </a:r>
            <a:r>
              <a:rPr lang="en-US" sz="5300" dirty="0" err="1"/>
              <a:t>Creador</a:t>
            </a:r>
            <a:r>
              <a:rPr lang="en-US" sz="5300" dirty="0"/>
              <a:t>, </a:t>
            </a:r>
            <a:r>
              <a:rPr lang="en-US" sz="5300" dirty="0" err="1"/>
              <a:t>pero</a:t>
            </a:r>
            <a:r>
              <a:rPr lang="en-US" sz="5300" dirty="0"/>
              <a:t> </a:t>
            </a:r>
            <a:r>
              <a:rPr lang="en-US" sz="5300" dirty="0" err="1"/>
              <a:t>adoraba</a:t>
            </a:r>
            <a:r>
              <a:rPr lang="en-US" sz="5300" dirty="0"/>
              <a:t> </a:t>
            </a:r>
            <a:r>
              <a:rPr lang="en-US" sz="5300" dirty="0" err="1"/>
              <a:t>Su</a:t>
            </a:r>
            <a:r>
              <a:rPr lang="en-US" sz="5300" dirty="0"/>
              <a:t> </a:t>
            </a:r>
            <a:r>
              <a:rPr lang="en-US" sz="5300" dirty="0" err="1"/>
              <a:t>creación</a:t>
            </a:r>
            <a:r>
              <a:rPr lang="en-US" sz="5300" dirty="0"/>
              <a:t>. </a:t>
            </a:r>
            <a:r>
              <a:rPr lang="en-US" sz="5300" dirty="0" err="1"/>
              <a:t>En</a:t>
            </a:r>
            <a:r>
              <a:rPr lang="en-US" sz="5300" dirty="0"/>
              <a:t> </a:t>
            </a:r>
            <a:r>
              <a:rPr lang="en-US" sz="5300" dirty="0" err="1"/>
              <a:t>lugar</a:t>
            </a:r>
            <a:r>
              <a:rPr lang="en-US" sz="5300" dirty="0"/>
              <a:t> de </a:t>
            </a:r>
            <a:r>
              <a:rPr lang="en-US" sz="5300" dirty="0" err="1"/>
              <a:t>amar</a:t>
            </a:r>
            <a:r>
              <a:rPr lang="en-US" sz="5300" dirty="0"/>
              <a:t> a la </a:t>
            </a:r>
            <a:r>
              <a:rPr lang="en-US" sz="5300" dirty="0" err="1"/>
              <a:t>gente</a:t>
            </a:r>
            <a:r>
              <a:rPr lang="en-US" sz="5300" dirty="0"/>
              <a:t> y usar </a:t>
            </a:r>
            <a:r>
              <a:rPr lang="en-US" sz="5300" dirty="0" err="1"/>
              <a:t>cosas</a:t>
            </a:r>
            <a:r>
              <a:rPr lang="en-US" sz="5300" dirty="0"/>
              <a:t> para </a:t>
            </a:r>
            <a:r>
              <a:rPr lang="en-US" sz="5300" dirty="0" err="1"/>
              <a:t>expresarlo</a:t>
            </a:r>
            <a:r>
              <a:rPr lang="en-US" sz="5300" dirty="0"/>
              <a:t>, la </a:t>
            </a:r>
            <a:r>
              <a:rPr lang="en-US" sz="5300" dirty="0" err="1"/>
              <a:t>gente</a:t>
            </a:r>
            <a:r>
              <a:rPr lang="en-US" sz="5300" dirty="0"/>
              <a:t> </a:t>
            </a:r>
            <a:r>
              <a:rPr lang="en-US" sz="5300" dirty="0" err="1"/>
              <a:t>amaba</a:t>
            </a:r>
            <a:r>
              <a:rPr lang="en-US" sz="5300" dirty="0"/>
              <a:t> las </a:t>
            </a:r>
            <a:r>
              <a:rPr lang="en-US" sz="5300" dirty="0" err="1"/>
              <a:t>cosas</a:t>
            </a:r>
            <a:r>
              <a:rPr lang="en-US" sz="5300" dirty="0"/>
              <a:t> y </a:t>
            </a:r>
            <a:r>
              <a:rPr lang="en-US" sz="5300" dirty="0" err="1"/>
              <a:t>utilizaba</a:t>
            </a:r>
            <a:r>
              <a:rPr lang="en-US" sz="5300" dirty="0"/>
              <a:t> a las personas para </a:t>
            </a:r>
            <a:r>
              <a:rPr lang="en-US" sz="5300" dirty="0" err="1"/>
              <a:t>conseguirlas</a:t>
            </a:r>
            <a:r>
              <a:rPr lang="en-US" sz="5300" dirty="0"/>
              <a:t>.</a:t>
            </a:r>
            <a:br>
              <a:rPr lang="en-US" dirty="0"/>
            </a:br>
            <a:r>
              <a:rPr lang="en-US" dirty="0"/>
              <a:t>  </a:t>
            </a:r>
            <a:r>
              <a:rPr lang="en-US" sz="4900" dirty="0"/>
              <a:t>  </a:t>
            </a:r>
            <a:br>
              <a:rPr lang="en-US" sz="4900" dirty="0"/>
            </a:br>
            <a:br>
              <a:rPr lang="en-US" dirty="0"/>
            </a:br>
            <a:r>
              <a:rPr lang="en-US" dirty="0"/>
              <a:t> </a:t>
            </a:r>
            <a:endParaRPr lang="en-US" sz="5200" kern="1200" dirty="0">
              <a:solidFill>
                <a:schemeClr val="tx2"/>
              </a:solidFill>
              <a:latin typeface="+mj-lt"/>
              <a:ea typeface="+mj-ea"/>
              <a:cs typeface="+mj-cs"/>
            </a:endParaRPr>
          </a:p>
        </p:txBody>
      </p:sp>
    </p:spTree>
    <p:extLst>
      <p:ext uri="{BB962C8B-B14F-4D97-AF65-F5344CB8AC3E}">
        <p14:creationId xmlns:p14="http://schemas.microsoft.com/office/powerpoint/2010/main" val="280509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2C2D7D-FD1D-E243-96DB-24F4C304188F}"/>
              </a:ext>
            </a:extLst>
          </p:cNvPr>
          <p:cNvSpPr/>
          <p:nvPr/>
        </p:nvSpPr>
        <p:spPr>
          <a:xfrm>
            <a:off x="5324331" y="144957"/>
            <a:ext cx="6545936" cy="1592403"/>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en-US" sz="3200" b="1" kern="1200" dirty="0">
                <a:solidFill>
                  <a:schemeClr val="tx1"/>
                </a:solidFill>
                <a:latin typeface="+mj-lt"/>
                <a:ea typeface="+mj-ea"/>
                <a:cs typeface="+mj-cs"/>
              </a:rPr>
              <a:t>EL MEJOR LUGAR PARA COMENZAR ES EN EL PRINCIPIO-</a:t>
            </a:r>
            <a:r>
              <a:rPr lang="en-US" sz="3200" u="sng" kern="1200" dirty="0" err="1">
                <a:solidFill>
                  <a:schemeClr val="tx1"/>
                </a:solidFill>
                <a:latin typeface="+mj-lt"/>
                <a:ea typeface="+mj-ea"/>
                <a:cs typeface="+mj-cs"/>
              </a:rPr>
              <a:t>existe</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claramente</a:t>
            </a:r>
            <a:r>
              <a:rPr lang="en-US" sz="3200" kern="1200" dirty="0">
                <a:solidFill>
                  <a:schemeClr val="tx1"/>
                </a:solidFill>
                <a:latin typeface="+mj-lt"/>
                <a:ea typeface="+mj-ea"/>
                <a:cs typeface="+mj-cs"/>
              </a:rPr>
              <a:t> un </a:t>
            </a:r>
            <a:r>
              <a:rPr lang="en-US" sz="3200" kern="1200" dirty="0" err="1">
                <a:solidFill>
                  <a:schemeClr val="tx1"/>
                </a:solidFill>
                <a:latin typeface="+mj-lt"/>
                <a:ea typeface="+mj-ea"/>
                <a:cs typeface="+mj-cs"/>
              </a:rPr>
              <a:t>mandato</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bíblico</a:t>
            </a:r>
            <a:r>
              <a:rPr lang="en-US" sz="3200" kern="1200" dirty="0">
                <a:solidFill>
                  <a:schemeClr val="tx1"/>
                </a:solidFill>
                <a:latin typeface="+mj-lt"/>
                <a:ea typeface="+mj-ea"/>
                <a:cs typeface="+mj-cs"/>
              </a:rPr>
              <a:t> para el </a:t>
            </a:r>
            <a:r>
              <a:rPr lang="en-US" sz="3200" kern="1200" dirty="0" err="1">
                <a:solidFill>
                  <a:schemeClr val="tx1"/>
                </a:solidFill>
                <a:latin typeface="+mj-lt"/>
                <a:ea typeface="+mj-ea"/>
                <a:cs typeface="+mj-cs"/>
              </a:rPr>
              <a:t>ministerio</a:t>
            </a:r>
            <a:r>
              <a:rPr lang="en-US" sz="3200" kern="1200" dirty="0">
                <a:solidFill>
                  <a:schemeClr val="tx1"/>
                </a:solidFill>
                <a:latin typeface="+mj-lt"/>
                <a:ea typeface="+mj-ea"/>
                <a:cs typeface="+mj-cs"/>
              </a:rPr>
              <a:t> personal.</a:t>
            </a:r>
          </a:p>
          <a:p>
            <a:pPr>
              <a:lnSpc>
                <a:spcPct val="90000"/>
              </a:lnSpc>
              <a:spcBef>
                <a:spcPct val="0"/>
              </a:spcBef>
              <a:spcAft>
                <a:spcPts val="600"/>
              </a:spcAft>
            </a:pPr>
            <a:endParaRPr lang="en-US" sz="2100" kern="1200" dirty="0">
              <a:solidFill>
                <a:schemeClr val="tx1"/>
              </a:solidFill>
              <a:latin typeface="+mj-lt"/>
              <a:ea typeface="+mj-ea"/>
              <a:cs typeface="+mj-cs"/>
            </a:endParaRPr>
          </a:p>
        </p:txBody>
      </p:sp>
      <p:sp>
        <p:nvSpPr>
          <p:cNvPr id="11" name="Freeform: Shape 10">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Skeleton">
            <a:extLst>
              <a:ext uri="{FF2B5EF4-FFF2-40B4-BE49-F238E27FC236}">
                <a16:creationId xmlns:a16="http://schemas.microsoft.com/office/drawing/2014/main" id="{DA2F0CE5-2FD0-407A-B66D-A06334DF79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628B6A5F-AA01-6D44-B12C-D591C16B123E}"/>
              </a:ext>
            </a:extLst>
          </p:cNvPr>
          <p:cNvSpPr>
            <a:spLocks noGrp="1"/>
          </p:cNvSpPr>
          <p:nvPr>
            <p:ph idx="1"/>
          </p:nvPr>
        </p:nvSpPr>
        <p:spPr>
          <a:xfrm>
            <a:off x="5438831" y="2161610"/>
            <a:ext cx="6431436" cy="4434025"/>
          </a:xfrm>
        </p:spPr>
        <p:txBody>
          <a:bodyPr vert="horz" lIns="91440" tIns="45720" rIns="91440" bIns="45720" rtlCol="0" anchor="t">
            <a:normAutofit lnSpcReduction="10000"/>
          </a:bodyPr>
          <a:lstStyle/>
          <a:p>
            <a:r>
              <a:rPr lang="en-US" sz="3200" dirty="0"/>
              <a:t>Lo que </a:t>
            </a:r>
            <a:r>
              <a:rPr lang="en-US" sz="3200" dirty="0" err="1"/>
              <a:t>puede</a:t>
            </a:r>
            <a:r>
              <a:rPr lang="en-US" sz="3200" dirty="0"/>
              <a:t> </a:t>
            </a:r>
            <a:r>
              <a:rPr lang="en-US" sz="3200" dirty="0" err="1"/>
              <a:t>sorprenderle</a:t>
            </a:r>
            <a:r>
              <a:rPr lang="en-US" sz="3200" dirty="0"/>
              <a:t> es el </a:t>
            </a:r>
            <a:r>
              <a:rPr lang="en-US" sz="3200" dirty="0" err="1"/>
              <a:t>hecho</a:t>
            </a:r>
            <a:r>
              <a:rPr lang="en-US" sz="3200" dirty="0"/>
              <a:t> de que la </a:t>
            </a:r>
            <a:r>
              <a:rPr lang="en-US" sz="3200" dirty="0" err="1"/>
              <a:t>necesidad</a:t>
            </a:r>
            <a:r>
              <a:rPr lang="en-US" sz="3200" dirty="0"/>
              <a:t> </a:t>
            </a:r>
            <a:r>
              <a:rPr lang="en-US" sz="3200" dirty="0" err="1"/>
              <a:t>estaba</a:t>
            </a:r>
            <a:r>
              <a:rPr lang="en-US" sz="3200" dirty="0"/>
              <a:t> </a:t>
            </a:r>
            <a:r>
              <a:rPr lang="en-US" sz="3200" dirty="0" err="1"/>
              <a:t>presente</a:t>
            </a:r>
            <a:r>
              <a:rPr lang="en-US" sz="3200" dirty="0"/>
              <a:t> </a:t>
            </a:r>
            <a:r>
              <a:rPr lang="en-US" sz="3200" dirty="0" err="1"/>
              <a:t>incluso</a:t>
            </a:r>
            <a:r>
              <a:rPr lang="en-US" sz="3200" dirty="0"/>
              <a:t> </a:t>
            </a:r>
            <a:r>
              <a:rPr lang="en-US" sz="3200" dirty="0" err="1"/>
              <a:t>en</a:t>
            </a:r>
            <a:r>
              <a:rPr lang="en-US" sz="3200" dirty="0"/>
              <a:t> </a:t>
            </a:r>
            <a:r>
              <a:rPr lang="en-US" sz="3200" dirty="0" err="1"/>
              <a:t>Génesis</a:t>
            </a:r>
            <a:r>
              <a:rPr lang="en-US" sz="3200" dirty="0"/>
              <a:t> 1:26-28.</a:t>
            </a:r>
            <a:br>
              <a:rPr lang="en-US" sz="3200" dirty="0"/>
            </a:br>
            <a:br>
              <a:rPr lang="en-US" sz="3200" dirty="0"/>
            </a:br>
            <a:r>
              <a:rPr lang="en-US" sz="3200" dirty="0" err="1"/>
              <a:t>Debido</a:t>
            </a:r>
            <a:r>
              <a:rPr lang="en-US" sz="3200" dirty="0"/>
              <a:t> a que </a:t>
            </a:r>
            <a:r>
              <a:rPr lang="en-US" sz="3200" dirty="0" err="1"/>
              <a:t>este</a:t>
            </a:r>
            <a:r>
              <a:rPr lang="en-US" sz="3200" dirty="0"/>
              <a:t> </a:t>
            </a:r>
            <a:r>
              <a:rPr lang="en-US" sz="3200" dirty="0" err="1"/>
              <a:t>pasaje</a:t>
            </a:r>
            <a:r>
              <a:rPr lang="en-US" sz="3200" dirty="0"/>
              <a:t> es tan familiar, es </a:t>
            </a:r>
            <a:r>
              <a:rPr lang="en-US" sz="3200" dirty="0" err="1"/>
              <a:t>fácil</a:t>
            </a:r>
            <a:r>
              <a:rPr lang="en-US" sz="3200" dirty="0"/>
              <a:t> pasar por alto </a:t>
            </a:r>
            <a:r>
              <a:rPr lang="en-US" sz="3200" dirty="0" err="1"/>
              <a:t>su</a:t>
            </a:r>
            <a:r>
              <a:rPr lang="en-US" sz="3200" dirty="0"/>
              <a:t> punto de vista radical </a:t>
            </a:r>
            <a:r>
              <a:rPr lang="en-US" sz="3200" dirty="0" err="1"/>
              <a:t>acerca</a:t>
            </a:r>
            <a:r>
              <a:rPr lang="en-US" sz="3200" dirty="0"/>
              <a:t> de las personas. Si lo </a:t>
            </a:r>
            <a:r>
              <a:rPr lang="en-US" sz="3200" dirty="0" err="1"/>
              <a:t>comprende</a:t>
            </a:r>
            <a:r>
              <a:rPr lang="en-US" sz="3200" dirty="0"/>
              <a:t> bien, </a:t>
            </a:r>
            <a:r>
              <a:rPr lang="en-US" sz="3200" dirty="0" err="1"/>
              <a:t>este</a:t>
            </a:r>
            <a:r>
              <a:rPr lang="en-US" sz="3200" dirty="0"/>
              <a:t> </a:t>
            </a:r>
            <a:r>
              <a:rPr lang="en-US" sz="3200" dirty="0" err="1"/>
              <a:t>cambiará</a:t>
            </a:r>
            <a:r>
              <a:rPr lang="en-US" sz="3200" dirty="0"/>
              <a:t> </a:t>
            </a:r>
            <a:r>
              <a:rPr lang="en-US" sz="3200" dirty="0" err="1"/>
              <a:t>su</a:t>
            </a:r>
            <a:r>
              <a:rPr lang="en-US" sz="3200" dirty="0"/>
              <a:t> </a:t>
            </a:r>
            <a:r>
              <a:rPr lang="en-US" sz="3200" dirty="0" err="1"/>
              <a:t>vida</a:t>
            </a:r>
            <a:r>
              <a:rPr lang="en-US" sz="3200" dirty="0"/>
              <a:t> y la forma de responder a los </a:t>
            </a:r>
            <a:r>
              <a:rPr lang="en-US" sz="3200" dirty="0" err="1"/>
              <a:t>demás</a:t>
            </a:r>
            <a:r>
              <a:rPr lang="en-US" sz="3200" dirty="0"/>
              <a:t>.</a:t>
            </a:r>
          </a:p>
          <a:p>
            <a:pPr marL="0"/>
            <a:endParaRPr lang="en-US" sz="3200" dirty="0"/>
          </a:p>
          <a:p>
            <a:endParaRPr lang="en-US" sz="1800" dirty="0"/>
          </a:p>
        </p:txBody>
      </p:sp>
    </p:spTree>
    <p:extLst>
      <p:ext uri="{BB962C8B-B14F-4D97-AF65-F5344CB8AC3E}">
        <p14:creationId xmlns:p14="http://schemas.microsoft.com/office/powerpoint/2010/main" val="1828447919"/>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977F84-B37F-CA44-A155-FF4F1F757C7B}"/>
              </a:ext>
            </a:extLst>
          </p:cNvPr>
          <p:cNvSpPr>
            <a:spLocks noGrp="1"/>
          </p:cNvSpPr>
          <p:nvPr>
            <p:ph idx="1"/>
          </p:nvPr>
        </p:nvSpPr>
        <p:spPr>
          <a:xfrm>
            <a:off x="1202435" y="891540"/>
            <a:ext cx="10757917" cy="5071109"/>
          </a:xfrm>
        </p:spPr>
        <p:txBody>
          <a:bodyPr>
            <a:normAutofit/>
          </a:bodyPr>
          <a:lstStyle/>
          <a:p>
            <a:r>
              <a:rPr lang="en-US" sz="4800" dirty="0"/>
              <a:t>Dios </a:t>
            </a:r>
            <a:r>
              <a:rPr lang="en-US" sz="4800" dirty="0" err="1"/>
              <a:t>hace</a:t>
            </a:r>
            <a:r>
              <a:rPr lang="en-US" sz="4800" dirty="0"/>
              <a:t> algo con </a:t>
            </a:r>
            <a:r>
              <a:rPr lang="en-US" sz="4800" dirty="0" err="1"/>
              <a:t>Adán</a:t>
            </a:r>
            <a:r>
              <a:rPr lang="en-US" sz="4800" dirty="0"/>
              <a:t> y Eva que no ha </a:t>
            </a:r>
            <a:r>
              <a:rPr lang="en-US" sz="4800" dirty="0" err="1"/>
              <a:t>hecho</a:t>
            </a:r>
            <a:r>
              <a:rPr lang="en-US" sz="4800" dirty="0"/>
              <a:t> con </a:t>
            </a:r>
            <a:r>
              <a:rPr lang="en-US" sz="4800" dirty="0" err="1"/>
              <a:t>ninguna</a:t>
            </a:r>
            <a:r>
              <a:rPr lang="en-US" sz="4800" dirty="0"/>
              <a:t> </a:t>
            </a:r>
            <a:r>
              <a:rPr lang="en-US" sz="4800" dirty="0" err="1"/>
              <a:t>otra</a:t>
            </a:r>
            <a:r>
              <a:rPr lang="en-US" sz="4800" dirty="0"/>
              <a:t> </a:t>
            </a:r>
            <a:r>
              <a:rPr lang="en-US" sz="4800" dirty="0" err="1"/>
              <a:t>cosa</a:t>
            </a:r>
            <a:r>
              <a:rPr lang="en-US" sz="4800" dirty="0"/>
              <a:t>. Sus </a:t>
            </a:r>
            <a:r>
              <a:rPr lang="en-US" sz="4800" dirty="0" err="1"/>
              <a:t>acciones</a:t>
            </a:r>
            <a:r>
              <a:rPr lang="en-US" sz="4800" dirty="0"/>
              <a:t> </a:t>
            </a:r>
            <a:r>
              <a:rPr lang="en-US" sz="4800" dirty="0" err="1"/>
              <a:t>demuestran</a:t>
            </a:r>
            <a:r>
              <a:rPr lang="en-US" sz="4800" dirty="0"/>
              <a:t> </a:t>
            </a:r>
            <a:r>
              <a:rPr lang="en-US" sz="4800" dirty="0" err="1"/>
              <a:t>porqué</a:t>
            </a:r>
            <a:r>
              <a:rPr lang="en-US" sz="4800" dirty="0"/>
              <a:t> el </a:t>
            </a:r>
            <a:r>
              <a:rPr lang="en-US" sz="4800" dirty="0" err="1"/>
              <a:t>ministerio</a:t>
            </a:r>
            <a:r>
              <a:rPr lang="en-US" sz="4800" dirty="0"/>
              <a:t> personal es </a:t>
            </a:r>
            <a:r>
              <a:rPr lang="en-US" sz="4800" dirty="0" err="1"/>
              <a:t>necesario</a:t>
            </a:r>
            <a:r>
              <a:rPr lang="en-US" sz="4800" dirty="0"/>
              <a:t> para </a:t>
            </a:r>
            <a:r>
              <a:rPr lang="en-US" sz="4800" dirty="0" err="1"/>
              <a:t>todos</a:t>
            </a:r>
            <a:r>
              <a:rPr lang="en-US" sz="4800" dirty="0"/>
              <a:t> </a:t>
            </a:r>
            <a:r>
              <a:rPr lang="en-US" sz="4800" dirty="0" err="1"/>
              <a:t>nosotros</a:t>
            </a:r>
            <a:r>
              <a:rPr lang="en-US" sz="4800" dirty="0"/>
              <a:t>. </a:t>
            </a:r>
            <a:r>
              <a:rPr lang="en-US" sz="4800" dirty="0" err="1"/>
              <a:t>Inmediatamente</a:t>
            </a:r>
            <a:r>
              <a:rPr lang="en-US" sz="4800" dirty="0"/>
              <a:t> </a:t>
            </a:r>
            <a:r>
              <a:rPr lang="en-US" sz="4800" dirty="0" err="1"/>
              <a:t>después</a:t>
            </a:r>
            <a:r>
              <a:rPr lang="en-US" sz="4800" dirty="0"/>
              <a:t> de la </a:t>
            </a:r>
            <a:r>
              <a:rPr lang="en-US" sz="4800" dirty="0" err="1"/>
              <a:t>creación</a:t>
            </a:r>
            <a:r>
              <a:rPr lang="en-US" sz="4800" dirty="0"/>
              <a:t> de </a:t>
            </a:r>
            <a:r>
              <a:rPr lang="en-US" sz="4800" dirty="0" err="1"/>
              <a:t>Adán</a:t>
            </a:r>
            <a:r>
              <a:rPr lang="en-US" sz="4800" dirty="0"/>
              <a:t> y Eva, </a:t>
            </a:r>
            <a:r>
              <a:rPr lang="en-US" sz="4800" dirty="0">
                <a:highlight>
                  <a:srgbClr val="FFFF00"/>
                </a:highlight>
              </a:rPr>
              <a:t>Dios </a:t>
            </a:r>
            <a:r>
              <a:rPr lang="en-US" sz="4800" i="1" dirty="0" err="1">
                <a:highlight>
                  <a:srgbClr val="FFFF00"/>
                </a:highlight>
              </a:rPr>
              <a:t>habla</a:t>
            </a:r>
            <a:r>
              <a:rPr lang="en-US" sz="4800" dirty="0">
                <a:highlight>
                  <a:srgbClr val="FFFF00"/>
                </a:highlight>
              </a:rPr>
              <a:t> con </a:t>
            </a:r>
            <a:r>
              <a:rPr lang="en-US" sz="4800" dirty="0" err="1">
                <a:highlight>
                  <a:srgbClr val="FFFF00"/>
                </a:highlight>
              </a:rPr>
              <a:t>ellos</a:t>
            </a:r>
            <a:r>
              <a:rPr lang="en-US" sz="4800" dirty="0">
                <a:highlight>
                  <a:srgbClr val="FFFF00"/>
                </a:highlight>
              </a:rPr>
              <a:t>.</a:t>
            </a:r>
          </a:p>
          <a:p>
            <a:endParaRPr lang="en-US" sz="2400" dirty="0"/>
          </a:p>
        </p:txBody>
      </p:sp>
    </p:spTree>
    <p:extLst>
      <p:ext uri="{BB962C8B-B14F-4D97-AF65-F5344CB8AC3E}">
        <p14:creationId xmlns:p14="http://schemas.microsoft.com/office/powerpoint/2010/main" val="18314017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B13F1B-4C3A-EB43-8F3B-48D6353C19C0}"/>
              </a:ext>
            </a:extLst>
          </p:cNvPr>
          <p:cNvSpPr>
            <a:spLocks noGrp="1"/>
          </p:cNvSpPr>
          <p:nvPr>
            <p:ph idx="1"/>
          </p:nvPr>
        </p:nvSpPr>
        <p:spPr>
          <a:xfrm>
            <a:off x="380121" y="-729996"/>
            <a:ext cx="8696419" cy="6711696"/>
          </a:xfrm>
        </p:spPr>
        <p:txBody>
          <a:bodyPr anchor="ctr">
            <a:normAutofit/>
          </a:bodyPr>
          <a:lstStyle/>
          <a:p>
            <a:r>
              <a:rPr lang="en-US" sz="3600" dirty="0"/>
              <a:t>Dios </a:t>
            </a:r>
            <a:r>
              <a:rPr lang="en-US" sz="3600" dirty="0" err="1"/>
              <a:t>sabía</a:t>
            </a:r>
            <a:r>
              <a:rPr lang="en-US" sz="3600" dirty="0"/>
              <a:t> que a </a:t>
            </a:r>
            <a:r>
              <a:rPr lang="en-US" sz="3600" dirty="0" err="1"/>
              <a:t>pesar</a:t>
            </a:r>
            <a:r>
              <a:rPr lang="en-US" sz="3600" dirty="0"/>
              <a:t> de que </a:t>
            </a:r>
            <a:r>
              <a:rPr lang="en-US" sz="3600" dirty="0" err="1"/>
              <a:t>Adán</a:t>
            </a:r>
            <a:r>
              <a:rPr lang="en-US" sz="3600" dirty="0"/>
              <a:t> y Eva </a:t>
            </a:r>
            <a:r>
              <a:rPr lang="en-US" sz="3600" dirty="0" err="1"/>
              <a:t>eran</a:t>
            </a:r>
            <a:r>
              <a:rPr lang="en-US" sz="3600" dirty="0"/>
              <a:t> personas perfectas que </a:t>
            </a:r>
            <a:r>
              <a:rPr lang="en-US" sz="3600" dirty="0" err="1"/>
              <a:t>vivían</a:t>
            </a:r>
            <a:r>
              <a:rPr lang="en-US" sz="3600" dirty="0"/>
              <a:t> </a:t>
            </a:r>
            <a:r>
              <a:rPr lang="en-US" sz="3600" dirty="0" err="1"/>
              <a:t>en</a:t>
            </a:r>
            <a:r>
              <a:rPr lang="en-US" sz="3600" dirty="0"/>
              <a:t> perfecta </a:t>
            </a:r>
            <a:r>
              <a:rPr lang="en-US" sz="3600" dirty="0" err="1"/>
              <a:t>relación</a:t>
            </a:r>
            <a:r>
              <a:rPr lang="en-US" sz="3600" dirty="0"/>
              <a:t> con </a:t>
            </a:r>
            <a:r>
              <a:rPr lang="en-US" sz="3600" dirty="0" err="1"/>
              <a:t>Él</a:t>
            </a:r>
            <a:r>
              <a:rPr lang="en-US" sz="3600" dirty="0"/>
              <a:t>, no </a:t>
            </a:r>
            <a:r>
              <a:rPr lang="en-US" sz="3600" dirty="0" err="1"/>
              <a:t>podían</a:t>
            </a:r>
            <a:r>
              <a:rPr lang="en-US" sz="3600" dirty="0"/>
              <a:t> </a:t>
            </a:r>
            <a:r>
              <a:rPr lang="en-US" sz="3600" dirty="0" err="1"/>
              <a:t>entender</a:t>
            </a:r>
            <a:r>
              <a:rPr lang="en-US" sz="3600" dirty="0"/>
              <a:t> la </a:t>
            </a:r>
            <a:r>
              <a:rPr lang="en-US" sz="3600" dirty="0" err="1"/>
              <a:t>vida</a:t>
            </a:r>
            <a:r>
              <a:rPr lang="en-US" sz="3600" dirty="0"/>
              <a:t> por </a:t>
            </a:r>
            <a:r>
              <a:rPr lang="en-US" sz="3600" dirty="0" err="1"/>
              <a:t>su</a:t>
            </a:r>
            <a:r>
              <a:rPr lang="en-US" sz="3600" dirty="0"/>
              <a:t> </a:t>
            </a:r>
            <a:r>
              <a:rPr lang="en-US" sz="3600" dirty="0" err="1"/>
              <a:t>propia</a:t>
            </a:r>
            <a:r>
              <a:rPr lang="en-US" sz="3600" dirty="0"/>
              <a:t> </a:t>
            </a:r>
            <a:r>
              <a:rPr lang="en-US" sz="3600" dirty="0" err="1"/>
              <a:t>cuenta</a:t>
            </a:r>
            <a:r>
              <a:rPr lang="en-US" sz="3600" dirty="0"/>
              <a:t>. </a:t>
            </a:r>
            <a:r>
              <a:rPr lang="en-US" sz="3600" dirty="0" err="1"/>
              <a:t>Ellos</a:t>
            </a:r>
            <a:r>
              <a:rPr lang="en-US" sz="3600" dirty="0"/>
              <a:t> </a:t>
            </a:r>
            <a:r>
              <a:rPr lang="en-US" sz="3600" dirty="0" err="1"/>
              <a:t>fueron</a:t>
            </a:r>
            <a:r>
              <a:rPr lang="en-US" sz="3600" dirty="0"/>
              <a:t> </a:t>
            </a:r>
            <a:r>
              <a:rPr lang="en-US" sz="3600" dirty="0" err="1"/>
              <a:t>creados</a:t>
            </a:r>
            <a:r>
              <a:rPr lang="en-US" sz="3600" dirty="0"/>
              <a:t> para ser </a:t>
            </a:r>
            <a:r>
              <a:rPr lang="en-US" sz="3600" dirty="0" err="1"/>
              <a:t>dependientes</a:t>
            </a:r>
            <a:r>
              <a:rPr lang="en-US" sz="3600" dirty="0"/>
              <a:t>. Dios </a:t>
            </a:r>
            <a:r>
              <a:rPr lang="en-US" sz="3600" dirty="0" err="1"/>
              <a:t>tuvo</a:t>
            </a:r>
            <a:r>
              <a:rPr lang="en-US" sz="3600" dirty="0"/>
              <a:t> que </a:t>
            </a:r>
            <a:r>
              <a:rPr lang="en-US" sz="3600" dirty="0" err="1"/>
              <a:t>explicarles</a:t>
            </a:r>
            <a:r>
              <a:rPr lang="en-US" sz="3600" dirty="0"/>
              <a:t> </a:t>
            </a:r>
            <a:r>
              <a:rPr lang="en-US" sz="3600" dirty="0" err="1"/>
              <a:t>quienes</a:t>
            </a:r>
            <a:r>
              <a:rPr lang="en-US" sz="3600" dirty="0"/>
              <a:t> </a:t>
            </a:r>
            <a:r>
              <a:rPr lang="en-US" sz="3600" dirty="0" err="1"/>
              <a:t>eran</a:t>
            </a:r>
            <a:r>
              <a:rPr lang="en-US" sz="3600" dirty="0"/>
              <a:t> y </a:t>
            </a:r>
            <a:r>
              <a:rPr lang="en-US" sz="3600" dirty="0" err="1"/>
              <a:t>qué</a:t>
            </a:r>
            <a:r>
              <a:rPr lang="en-US" sz="3600" dirty="0"/>
              <a:t> </a:t>
            </a:r>
            <a:r>
              <a:rPr lang="en-US" sz="3600" dirty="0" err="1"/>
              <a:t>iban</a:t>
            </a:r>
            <a:r>
              <a:rPr lang="en-US" sz="3600" dirty="0"/>
              <a:t> a </a:t>
            </a:r>
            <a:r>
              <a:rPr lang="en-US" sz="3600" dirty="0" err="1"/>
              <a:t>hacer</a:t>
            </a:r>
            <a:r>
              <a:rPr lang="en-US" sz="3600" dirty="0"/>
              <a:t> con sus </a:t>
            </a:r>
            <a:r>
              <a:rPr lang="en-US" sz="3600" dirty="0" err="1"/>
              <a:t>vidas</a:t>
            </a:r>
            <a:r>
              <a:rPr lang="en-US" sz="3600" dirty="0"/>
              <a:t>. </a:t>
            </a:r>
            <a:r>
              <a:rPr lang="en-US" sz="3600" dirty="0" err="1"/>
              <a:t>Ellos</a:t>
            </a:r>
            <a:r>
              <a:rPr lang="en-US" sz="3600" dirty="0"/>
              <a:t> no </a:t>
            </a:r>
            <a:r>
              <a:rPr lang="en-US" sz="3600" dirty="0" err="1"/>
              <a:t>necesitaban</a:t>
            </a:r>
            <a:r>
              <a:rPr lang="en-US" sz="3600" dirty="0"/>
              <a:t> </a:t>
            </a:r>
            <a:r>
              <a:rPr lang="en-US" sz="3600" dirty="0" err="1"/>
              <a:t>esta</a:t>
            </a:r>
            <a:r>
              <a:rPr lang="en-US" sz="3600" dirty="0"/>
              <a:t> </a:t>
            </a:r>
            <a:r>
              <a:rPr lang="en-US" sz="3600" dirty="0" err="1"/>
              <a:t>ayuda</a:t>
            </a:r>
            <a:r>
              <a:rPr lang="en-US" sz="3600" dirty="0"/>
              <a:t> por ser </a:t>
            </a:r>
            <a:r>
              <a:rPr lang="en-US" sz="3600" dirty="0" err="1"/>
              <a:t>pecadores</a:t>
            </a:r>
            <a:r>
              <a:rPr lang="en-US" sz="3600" dirty="0"/>
              <a:t>. </a:t>
            </a:r>
            <a:r>
              <a:rPr lang="en-US" sz="3600" dirty="0" err="1"/>
              <a:t>Necesitaban</a:t>
            </a:r>
            <a:r>
              <a:rPr lang="en-US" sz="3600" dirty="0"/>
              <a:t> </a:t>
            </a:r>
            <a:r>
              <a:rPr lang="en-US" sz="3600" dirty="0" err="1"/>
              <a:t>ayuda</a:t>
            </a:r>
            <a:r>
              <a:rPr lang="en-US" sz="3600" dirty="0"/>
              <a:t> </a:t>
            </a:r>
            <a:r>
              <a:rPr lang="en-US" sz="3600" dirty="0" err="1"/>
              <a:t>porque</a:t>
            </a:r>
            <a:r>
              <a:rPr lang="en-US" sz="3600" dirty="0"/>
              <a:t> </a:t>
            </a:r>
            <a:r>
              <a:rPr lang="en-US" sz="3600" dirty="0" err="1"/>
              <a:t>eran</a:t>
            </a:r>
            <a:r>
              <a:rPr lang="en-US" sz="3600" dirty="0"/>
              <a:t> </a:t>
            </a:r>
            <a:r>
              <a:rPr lang="en-US" sz="3600" dirty="0" err="1"/>
              <a:t>humanos</a:t>
            </a:r>
            <a:r>
              <a:rPr lang="en-US" sz="2400" dirty="0"/>
              <a:t>.</a:t>
            </a:r>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Questions">
            <a:extLst>
              <a:ext uri="{FF2B5EF4-FFF2-40B4-BE49-F238E27FC236}">
                <a16:creationId xmlns:a16="http://schemas.microsoft.com/office/drawing/2014/main" id="{F83056C9-D094-41C8-8F20-7CF81A8DCB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0"/>
            <a:ext cx="1142998" cy="1142998"/>
          </a:xfrm>
          <a:prstGeom prst="rect">
            <a:avLst/>
          </a:prstGeom>
        </p:spPr>
      </p:pic>
      <p:sp>
        <p:nvSpPr>
          <p:cNvPr id="4" name="TextBox 3">
            <a:extLst>
              <a:ext uri="{FF2B5EF4-FFF2-40B4-BE49-F238E27FC236}">
                <a16:creationId xmlns:a16="http://schemas.microsoft.com/office/drawing/2014/main" id="{638B5F98-7DE5-E949-83EB-949EB17E4841}"/>
              </a:ext>
            </a:extLst>
          </p:cNvPr>
          <p:cNvSpPr txBox="1"/>
          <p:nvPr/>
        </p:nvSpPr>
        <p:spPr>
          <a:xfrm>
            <a:off x="480434" y="5105400"/>
            <a:ext cx="9271000" cy="1877437"/>
          </a:xfrm>
          <a:prstGeom prst="rect">
            <a:avLst/>
          </a:prstGeom>
          <a:noFill/>
        </p:spPr>
        <p:txBody>
          <a:bodyPr wrap="square" rtlCol="0">
            <a:spAutoFit/>
          </a:bodyPr>
          <a:lstStyle/>
          <a:p>
            <a:r>
              <a:rPr lang="en-US" sz="4000" dirty="0"/>
              <a:t>Este es el primer </a:t>
            </a:r>
            <a:r>
              <a:rPr lang="en-US" sz="4000" dirty="0" err="1"/>
              <a:t>ejemplo</a:t>
            </a:r>
            <a:r>
              <a:rPr lang="en-US" sz="4000" dirty="0"/>
              <a:t> de </a:t>
            </a:r>
            <a:r>
              <a:rPr lang="en-US" sz="4000" dirty="0" err="1"/>
              <a:t>ministerio</a:t>
            </a:r>
            <a:r>
              <a:rPr lang="en-US" sz="4000" dirty="0"/>
              <a:t> personal </a:t>
            </a:r>
            <a:r>
              <a:rPr lang="en-US" sz="4000" dirty="0" err="1"/>
              <a:t>en</a:t>
            </a:r>
            <a:r>
              <a:rPr lang="en-US" sz="4000" dirty="0"/>
              <a:t> la </a:t>
            </a:r>
            <a:r>
              <a:rPr lang="en-US" sz="4000" dirty="0" err="1"/>
              <a:t>historia</a:t>
            </a:r>
            <a:r>
              <a:rPr lang="en-US" sz="4000" dirty="0"/>
              <a:t> </a:t>
            </a:r>
            <a:r>
              <a:rPr lang="en-US" sz="4000" dirty="0" err="1"/>
              <a:t>humana</a:t>
            </a:r>
            <a:r>
              <a:rPr lang="en-US" sz="2800" dirty="0"/>
              <a:t>.</a:t>
            </a:r>
          </a:p>
          <a:p>
            <a:r>
              <a:rPr lang="en-US" dirty="0"/>
              <a:t> </a:t>
            </a:r>
          </a:p>
          <a:p>
            <a:endParaRPr lang="en-US" dirty="0"/>
          </a:p>
        </p:txBody>
      </p:sp>
    </p:spTree>
    <p:extLst>
      <p:ext uri="{BB962C8B-B14F-4D97-AF65-F5344CB8AC3E}">
        <p14:creationId xmlns:p14="http://schemas.microsoft.com/office/powerpoint/2010/main" val="21178387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C11A00-A2A3-417C-B33D-DC753ED7C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3" name="Content Placeholder 2">
            <a:extLst>
              <a:ext uri="{FF2B5EF4-FFF2-40B4-BE49-F238E27FC236}">
                <a16:creationId xmlns:a16="http://schemas.microsoft.com/office/drawing/2014/main" id="{A2E47D8D-FCB6-984E-9ECB-225753698827}"/>
              </a:ext>
            </a:extLst>
          </p:cNvPr>
          <p:cNvSpPr>
            <a:spLocks noGrp="1"/>
          </p:cNvSpPr>
          <p:nvPr>
            <p:ph idx="1"/>
          </p:nvPr>
        </p:nvSpPr>
        <p:spPr>
          <a:xfrm>
            <a:off x="2590800" y="1511301"/>
            <a:ext cx="6982761" cy="3898900"/>
          </a:xfrm>
        </p:spPr>
        <p:txBody>
          <a:bodyPr anchor="t">
            <a:normAutofit/>
          </a:bodyPr>
          <a:lstStyle/>
          <a:p>
            <a:pPr marL="0" indent="0" algn="ctr">
              <a:buNone/>
            </a:pPr>
            <a:r>
              <a:rPr lang="en-US" sz="6000" dirty="0" err="1">
                <a:solidFill>
                  <a:srgbClr val="FFFFFF"/>
                </a:solidFill>
              </a:rPr>
              <a:t>En</a:t>
            </a:r>
            <a:r>
              <a:rPr lang="en-US" sz="6000" dirty="0">
                <a:solidFill>
                  <a:srgbClr val="FFFFFF"/>
                </a:solidFill>
              </a:rPr>
              <a:t> primer </a:t>
            </a:r>
            <a:r>
              <a:rPr lang="en-US" sz="6000" dirty="0" err="1">
                <a:solidFill>
                  <a:srgbClr val="FFFFFF"/>
                </a:solidFill>
              </a:rPr>
              <a:t>lugar</a:t>
            </a:r>
            <a:r>
              <a:rPr lang="en-US" sz="6000" dirty="0">
                <a:solidFill>
                  <a:srgbClr val="FFFFFF"/>
                </a:solidFill>
              </a:rPr>
              <a:t>, </a:t>
            </a:r>
            <a:r>
              <a:rPr lang="en-US" sz="6000" dirty="0" err="1">
                <a:solidFill>
                  <a:srgbClr val="FFFFFF"/>
                </a:solidFill>
              </a:rPr>
              <a:t>Adán</a:t>
            </a:r>
            <a:r>
              <a:rPr lang="en-US" sz="6000" dirty="0">
                <a:solidFill>
                  <a:srgbClr val="FFFFFF"/>
                </a:solidFill>
              </a:rPr>
              <a:t> y Eva </a:t>
            </a:r>
            <a:r>
              <a:rPr lang="en-US" sz="6000" dirty="0" err="1">
                <a:solidFill>
                  <a:srgbClr val="FFFFFF"/>
                </a:solidFill>
              </a:rPr>
              <a:t>fueron</a:t>
            </a:r>
            <a:r>
              <a:rPr lang="en-US" sz="6000" dirty="0">
                <a:solidFill>
                  <a:srgbClr val="FFFFFF"/>
                </a:solidFill>
              </a:rPr>
              <a:t> </a:t>
            </a:r>
            <a:r>
              <a:rPr lang="en-US" sz="6000" dirty="0" err="1">
                <a:solidFill>
                  <a:srgbClr val="FFFFFF"/>
                </a:solidFill>
              </a:rPr>
              <a:t>creados</a:t>
            </a:r>
            <a:r>
              <a:rPr lang="en-US" sz="6000" dirty="0">
                <a:solidFill>
                  <a:srgbClr val="FFFFFF"/>
                </a:solidFill>
              </a:rPr>
              <a:t> para ser </a:t>
            </a:r>
            <a:r>
              <a:rPr lang="en-US" sz="6000" i="1" dirty="0" err="1">
                <a:solidFill>
                  <a:srgbClr val="FFFFFF"/>
                </a:solidFill>
              </a:rPr>
              <a:t>receptores</a:t>
            </a:r>
            <a:r>
              <a:rPr lang="en-US" sz="6000" i="1" dirty="0">
                <a:solidFill>
                  <a:srgbClr val="FFFFFF"/>
                </a:solidFill>
              </a:rPr>
              <a:t> de la </a:t>
            </a:r>
            <a:r>
              <a:rPr lang="en-US" sz="6000" i="1" dirty="0" err="1">
                <a:solidFill>
                  <a:srgbClr val="FFFFFF"/>
                </a:solidFill>
              </a:rPr>
              <a:t>revelación</a:t>
            </a:r>
            <a:r>
              <a:rPr lang="en-US" sz="6000" dirty="0">
                <a:solidFill>
                  <a:srgbClr val="FFFFFF"/>
                </a:solidFill>
              </a:rPr>
              <a:t>.</a:t>
            </a:r>
          </a:p>
          <a:p>
            <a:pPr marL="0" indent="0">
              <a:buNone/>
            </a:pPr>
            <a:endParaRPr lang="en-US" sz="2400" dirty="0">
              <a:solidFill>
                <a:srgbClr val="FFFFFF"/>
              </a:solidFill>
            </a:endParaRPr>
          </a:p>
        </p:txBody>
      </p:sp>
    </p:spTree>
    <p:extLst>
      <p:ext uri="{BB962C8B-B14F-4D97-AF65-F5344CB8AC3E}">
        <p14:creationId xmlns:p14="http://schemas.microsoft.com/office/powerpoint/2010/main" val="2105630490"/>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68DB3BB4-7A67-9342-A1F9-E72A851F6F5B}"/>
              </a:ext>
            </a:extLst>
          </p:cNvPr>
          <p:cNvSpPr>
            <a:spLocks noGrp="1"/>
          </p:cNvSpPr>
          <p:nvPr>
            <p:ph idx="1"/>
          </p:nvPr>
        </p:nvSpPr>
        <p:spPr>
          <a:xfrm>
            <a:off x="5221862" y="1719618"/>
            <a:ext cx="5948831" cy="4334629"/>
          </a:xfrm>
        </p:spPr>
        <p:txBody>
          <a:bodyPr anchor="ctr">
            <a:normAutofit fontScale="92500"/>
          </a:bodyPr>
          <a:lstStyle/>
          <a:p>
            <a:r>
              <a:rPr lang="en-US" sz="3200" dirty="0">
                <a:solidFill>
                  <a:srgbClr val="FEFFFF"/>
                </a:solidFill>
              </a:rPr>
              <a:t>Se les </a:t>
            </a:r>
            <a:r>
              <a:rPr lang="en-US" sz="3200" dirty="0" err="1">
                <a:solidFill>
                  <a:srgbClr val="FEFFFF"/>
                </a:solidFill>
              </a:rPr>
              <a:t>dio</a:t>
            </a:r>
            <a:r>
              <a:rPr lang="en-US" sz="3200" dirty="0">
                <a:solidFill>
                  <a:srgbClr val="FEFFFF"/>
                </a:solidFill>
              </a:rPr>
              <a:t> </a:t>
            </a:r>
            <a:r>
              <a:rPr lang="en-US" sz="3200" dirty="0" err="1">
                <a:solidFill>
                  <a:srgbClr val="FEFFFF"/>
                </a:solidFill>
              </a:rPr>
              <a:t>habilidades</a:t>
            </a:r>
            <a:r>
              <a:rPr lang="en-US" sz="3200" dirty="0">
                <a:solidFill>
                  <a:srgbClr val="FEFFFF"/>
                </a:solidFill>
              </a:rPr>
              <a:t> </a:t>
            </a:r>
            <a:r>
              <a:rPr lang="en-US" sz="3200" dirty="0" err="1">
                <a:solidFill>
                  <a:srgbClr val="FEFFFF"/>
                </a:solidFill>
              </a:rPr>
              <a:t>comunicativas</a:t>
            </a:r>
            <a:r>
              <a:rPr lang="en-US" sz="3200" dirty="0">
                <a:solidFill>
                  <a:srgbClr val="FEFFFF"/>
                </a:solidFill>
              </a:rPr>
              <a:t> que a </a:t>
            </a:r>
            <a:r>
              <a:rPr lang="en-US" sz="3200" dirty="0" err="1">
                <a:solidFill>
                  <a:srgbClr val="FEFFFF"/>
                </a:solidFill>
              </a:rPr>
              <a:t>ninguna</a:t>
            </a:r>
            <a:r>
              <a:rPr lang="en-US" sz="3200" dirty="0">
                <a:solidFill>
                  <a:srgbClr val="FEFFFF"/>
                </a:solidFill>
              </a:rPr>
              <a:t> </a:t>
            </a:r>
            <a:r>
              <a:rPr lang="en-US" sz="3200" dirty="0" err="1">
                <a:solidFill>
                  <a:srgbClr val="FEFFFF"/>
                </a:solidFill>
              </a:rPr>
              <a:t>otra</a:t>
            </a:r>
            <a:r>
              <a:rPr lang="en-US" sz="3200" dirty="0">
                <a:solidFill>
                  <a:srgbClr val="FEFFFF"/>
                </a:solidFill>
              </a:rPr>
              <a:t> </a:t>
            </a:r>
            <a:r>
              <a:rPr lang="en-US" sz="3200" dirty="0" err="1">
                <a:solidFill>
                  <a:srgbClr val="FEFFFF"/>
                </a:solidFill>
              </a:rPr>
              <a:t>criatura</a:t>
            </a:r>
            <a:r>
              <a:rPr lang="en-US" sz="3200" dirty="0">
                <a:solidFill>
                  <a:srgbClr val="FEFFFF"/>
                </a:solidFill>
              </a:rPr>
              <a:t> se le </a:t>
            </a:r>
            <a:r>
              <a:rPr lang="en-US" sz="3200" dirty="0" err="1">
                <a:solidFill>
                  <a:srgbClr val="FEFFFF"/>
                </a:solidFill>
              </a:rPr>
              <a:t>dio</a:t>
            </a:r>
            <a:r>
              <a:rPr lang="en-US" sz="3200" dirty="0">
                <a:solidFill>
                  <a:srgbClr val="FEFFFF"/>
                </a:solidFill>
              </a:rPr>
              <a:t>. </a:t>
            </a:r>
            <a:r>
              <a:rPr lang="en-US" sz="3200" dirty="0" err="1">
                <a:solidFill>
                  <a:srgbClr val="FEFFFF"/>
                </a:solidFill>
              </a:rPr>
              <a:t>Fueron</a:t>
            </a:r>
            <a:r>
              <a:rPr lang="en-US" sz="3200" dirty="0">
                <a:solidFill>
                  <a:srgbClr val="FEFFFF"/>
                </a:solidFill>
              </a:rPr>
              <a:t> </a:t>
            </a:r>
            <a:r>
              <a:rPr lang="en-US" sz="3200" dirty="0" err="1">
                <a:solidFill>
                  <a:srgbClr val="FEFFFF"/>
                </a:solidFill>
              </a:rPr>
              <a:t>creados</a:t>
            </a:r>
            <a:r>
              <a:rPr lang="en-US" sz="3200" dirty="0">
                <a:solidFill>
                  <a:srgbClr val="FEFFFF"/>
                </a:solidFill>
              </a:rPr>
              <a:t> con la </a:t>
            </a:r>
            <a:r>
              <a:rPr lang="en-US" sz="3200" dirty="0" err="1">
                <a:solidFill>
                  <a:srgbClr val="FEFFFF"/>
                </a:solidFill>
              </a:rPr>
              <a:t>habilidad</a:t>
            </a:r>
            <a:r>
              <a:rPr lang="en-US" sz="3200" dirty="0">
                <a:solidFill>
                  <a:srgbClr val="FEFFFF"/>
                </a:solidFill>
              </a:rPr>
              <a:t> de </a:t>
            </a:r>
            <a:r>
              <a:rPr lang="en-US" sz="3200" dirty="0" err="1">
                <a:solidFill>
                  <a:srgbClr val="FEFFFF"/>
                </a:solidFill>
              </a:rPr>
              <a:t>escuchar</a:t>
            </a:r>
            <a:r>
              <a:rPr lang="en-US" sz="3200" dirty="0">
                <a:solidFill>
                  <a:srgbClr val="FEFFFF"/>
                </a:solidFill>
              </a:rPr>
              <a:t>, </a:t>
            </a:r>
            <a:r>
              <a:rPr lang="en-US" sz="3200" dirty="0" err="1">
                <a:solidFill>
                  <a:srgbClr val="FEFFFF"/>
                </a:solidFill>
              </a:rPr>
              <a:t>entender</a:t>
            </a:r>
            <a:r>
              <a:rPr lang="en-US" sz="3200" dirty="0">
                <a:solidFill>
                  <a:srgbClr val="FEFFFF"/>
                </a:solidFill>
              </a:rPr>
              <a:t> y </a:t>
            </a:r>
            <a:r>
              <a:rPr lang="en-US" sz="3200" dirty="0" err="1">
                <a:solidFill>
                  <a:srgbClr val="FEFFFF"/>
                </a:solidFill>
              </a:rPr>
              <a:t>aplicar</a:t>
            </a:r>
            <a:r>
              <a:rPr lang="en-US" sz="3200" dirty="0">
                <a:solidFill>
                  <a:srgbClr val="FEFFFF"/>
                </a:solidFill>
              </a:rPr>
              <a:t> las palabras de Dios a sus </a:t>
            </a:r>
            <a:r>
              <a:rPr lang="en-US" sz="3200" dirty="0" err="1">
                <a:solidFill>
                  <a:srgbClr val="FEFFFF"/>
                </a:solidFill>
              </a:rPr>
              <a:t>vidas</a:t>
            </a:r>
            <a:r>
              <a:rPr lang="en-US" sz="3200" dirty="0">
                <a:solidFill>
                  <a:srgbClr val="FEFFFF"/>
                </a:solidFill>
              </a:rPr>
              <a:t>. </a:t>
            </a:r>
            <a:r>
              <a:rPr lang="en-US" sz="3200" dirty="0" err="1">
                <a:solidFill>
                  <a:srgbClr val="FEFFFF"/>
                </a:solidFill>
              </a:rPr>
              <a:t>Estas</a:t>
            </a:r>
            <a:r>
              <a:rPr lang="en-US" sz="3200" dirty="0">
                <a:solidFill>
                  <a:srgbClr val="FEFFFF"/>
                </a:solidFill>
              </a:rPr>
              <a:t> </a:t>
            </a:r>
            <a:r>
              <a:rPr lang="en-US" sz="3200" dirty="0" err="1">
                <a:solidFill>
                  <a:srgbClr val="FEFFFF"/>
                </a:solidFill>
              </a:rPr>
              <a:t>habilidades</a:t>
            </a:r>
            <a:r>
              <a:rPr lang="en-US" sz="3200" dirty="0">
                <a:solidFill>
                  <a:srgbClr val="FEFFFF"/>
                </a:solidFill>
              </a:rPr>
              <a:t> no les </a:t>
            </a:r>
            <a:r>
              <a:rPr lang="en-US" sz="3200" dirty="0" err="1">
                <a:solidFill>
                  <a:srgbClr val="FEFFFF"/>
                </a:solidFill>
              </a:rPr>
              <a:t>fueron</a:t>
            </a:r>
            <a:r>
              <a:rPr lang="en-US" sz="3200" dirty="0">
                <a:solidFill>
                  <a:srgbClr val="FEFFFF"/>
                </a:solidFill>
              </a:rPr>
              <a:t> dadas para </a:t>
            </a:r>
            <a:r>
              <a:rPr lang="en-US" sz="3200" dirty="0" err="1">
                <a:solidFill>
                  <a:srgbClr val="FEFFFF"/>
                </a:solidFill>
              </a:rPr>
              <a:t>fomentar</a:t>
            </a:r>
            <a:r>
              <a:rPr lang="en-US" sz="3200" dirty="0">
                <a:solidFill>
                  <a:srgbClr val="FEFFFF"/>
                </a:solidFill>
              </a:rPr>
              <a:t> las </a:t>
            </a:r>
            <a:r>
              <a:rPr lang="en-US" sz="3200" dirty="0" err="1">
                <a:solidFill>
                  <a:srgbClr val="FEFFFF"/>
                </a:solidFill>
              </a:rPr>
              <a:t>relaciones</a:t>
            </a:r>
            <a:r>
              <a:rPr lang="en-US" sz="3200" dirty="0">
                <a:solidFill>
                  <a:srgbClr val="FEFFFF"/>
                </a:solidFill>
              </a:rPr>
              <a:t> </a:t>
            </a:r>
            <a:r>
              <a:rPr lang="en-US" sz="3200" dirty="0" err="1">
                <a:solidFill>
                  <a:srgbClr val="FEFFFF"/>
                </a:solidFill>
              </a:rPr>
              <a:t>humanas</a:t>
            </a:r>
            <a:r>
              <a:rPr lang="en-US" sz="3200" dirty="0">
                <a:solidFill>
                  <a:srgbClr val="FEFFFF"/>
                </a:solidFill>
              </a:rPr>
              <a:t>. </a:t>
            </a:r>
            <a:r>
              <a:rPr lang="en-US" sz="3200" dirty="0" err="1">
                <a:solidFill>
                  <a:srgbClr val="FEFFFF"/>
                </a:solidFill>
              </a:rPr>
              <a:t>Fueron</a:t>
            </a:r>
            <a:r>
              <a:rPr lang="en-US" sz="3200" dirty="0">
                <a:solidFill>
                  <a:srgbClr val="FEFFFF"/>
                </a:solidFill>
              </a:rPr>
              <a:t> dadas para que </a:t>
            </a:r>
            <a:r>
              <a:rPr lang="en-US" sz="3200" dirty="0" err="1">
                <a:solidFill>
                  <a:srgbClr val="FEFFFF"/>
                </a:solidFill>
              </a:rPr>
              <a:t>pudiéramos</a:t>
            </a:r>
            <a:r>
              <a:rPr lang="en-US" sz="3200" dirty="0">
                <a:solidFill>
                  <a:srgbClr val="FEFFFF"/>
                </a:solidFill>
              </a:rPr>
              <a:t> </a:t>
            </a:r>
            <a:r>
              <a:rPr lang="en-US" sz="3200" dirty="0" err="1">
                <a:solidFill>
                  <a:srgbClr val="FEFFFF"/>
                </a:solidFill>
              </a:rPr>
              <a:t>conocer</a:t>
            </a:r>
            <a:r>
              <a:rPr lang="en-US" sz="3200" dirty="0">
                <a:solidFill>
                  <a:srgbClr val="FEFFFF"/>
                </a:solidFill>
              </a:rPr>
              <a:t> a Dios y </a:t>
            </a:r>
            <a:r>
              <a:rPr lang="en-US" sz="3200" dirty="0" err="1">
                <a:solidFill>
                  <a:srgbClr val="FEFFFF"/>
                </a:solidFill>
              </a:rPr>
              <a:t>entenderlo</a:t>
            </a:r>
            <a:r>
              <a:rPr lang="en-US" sz="3200" dirty="0">
                <a:solidFill>
                  <a:srgbClr val="FEFFFF"/>
                </a:solidFill>
              </a:rPr>
              <a:t>.</a:t>
            </a:r>
          </a:p>
          <a:p>
            <a:endParaRPr lang="en-US" sz="2400" dirty="0">
              <a:solidFill>
                <a:srgbClr val="FEFFFF"/>
              </a:solidFill>
            </a:endParaRPr>
          </a:p>
        </p:txBody>
      </p:sp>
    </p:spTree>
    <p:extLst>
      <p:ext uri="{BB962C8B-B14F-4D97-AF65-F5344CB8AC3E}">
        <p14:creationId xmlns:p14="http://schemas.microsoft.com/office/powerpoint/2010/main" val="3970999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64D969-46F1-44FC-B488-3FA68C677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707"/>
            <a:ext cx="12188952" cy="6656293"/>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3003D4E-E9FF-4669-90E7-7CED081587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7101"/>
          <a:stretch/>
        </p:blipFill>
        <p:spPr>
          <a:xfrm flipV="1">
            <a:off x="2" y="1"/>
            <a:ext cx="12191999" cy="1878950"/>
          </a:xfrm>
          <a:custGeom>
            <a:avLst/>
            <a:gdLst>
              <a:gd name="connsiteX0" fmla="*/ 0 w 12191999"/>
              <a:gd name="connsiteY0" fmla="*/ 1878950 h 1878950"/>
              <a:gd name="connsiteX1" fmla="*/ 12191999 w 12191999"/>
              <a:gd name="connsiteY1" fmla="*/ 1878950 h 1878950"/>
              <a:gd name="connsiteX2" fmla="*/ 12191999 w 12191999"/>
              <a:gd name="connsiteY2" fmla="*/ 0 h 1878950"/>
              <a:gd name="connsiteX3" fmla="*/ 0 w 12191999"/>
              <a:gd name="connsiteY3" fmla="*/ 0 h 1878950"/>
            </a:gdLst>
            <a:ahLst/>
            <a:cxnLst>
              <a:cxn ang="0">
                <a:pos x="connsiteX0" y="connsiteY0"/>
              </a:cxn>
              <a:cxn ang="0">
                <a:pos x="connsiteX1" y="connsiteY1"/>
              </a:cxn>
              <a:cxn ang="0">
                <a:pos x="connsiteX2" y="connsiteY2"/>
              </a:cxn>
              <a:cxn ang="0">
                <a:pos x="connsiteX3" y="connsiteY3"/>
              </a:cxn>
            </a:cxnLst>
            <a:rect l="l" t="t" r="r" b="b"/>
            <a:pathLst>
              <a:path w="12191999" h="1878950">
                <a:moveTo>
                  <a:pt x="0" y="1878950"/>
                </a:moveTo>
                <a:lnTo>
                  <a:pt x="12191999" y="1878950"/>
                </a:lnTo>
                <a:lnTo>
                  <a:pt x="12191999" y="0"/>
                </a:lnTo>
                <a:lnTo>
                  <a:pt x="0" y="0"/>
                </a:lnTo>
                <a:close/>
              </a:path>
            </a:pathLst>
          </a:custGeom>
        </p:spPr>
      </p:pic>
      <p:pic>
        <p:nvPicPr>
          <p:cNvPr id="12" name="Picture 11">
            <a:extLst>
              <a:ext uri="{FF2B5EF4-FFF2-40B4-BE49-F238E27FC236}">
                <a16:creationId xmlns:a16="http://schemas.microsoft.com/office/drawing/2014/main" id="{A7D98261-3895-4FB5-B9CE-26FAF63573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0" y="4914024"/>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 name="Content Placeholder 2">
            <a:extLst>
              <a:ext uri="{FF2B5EF4-FFF2-40B4-BE49-F238E27FC236}">
                <a16:creationId xmlns:a16="http://schemas.microsoft.com/office/drawing/2014/main" id="{391FCE92-A00C-424E-899B-9F6451CFE6F0}"/>
              </a:ext>
            </a:extLst>
          </p:cNvPr>
          <p:cNvSpPr>
            <a:spLocks noGrp="1"/>
          </p:cNvSpPr>
          <p:nvPr>
            <p:ph idx="1"/>
          </p:nvPr>
        </p:nvSpPr>
        <p:spPr>
          <a:xfrm>
            <a:off x="621792" y="1024128"/>
            <a:ext cx="11252708" cy="4691324"/>
          </a:xfrm>
        </p:spPr>
        <p:txBody>
          <a:bodyPr anchor="ctr">
            <a:normAutofit/>
          </a:bodyPr>
          <a:lstStyle/>
          <a:p>
            <a:r>
              <a:rPr lang="en-US" sz="4000" dirty="0">
                <a:solidFill>
                  <a:srgbClr val="FFFFFF"/>
                </a:solidFill>
              </a:rPr>
              <a:t>El </a:t>
            </a:r>
            <a:r>
              <a:rPr lang="en-US" sz="4000" dirty="0" err="1">
                <a:solidFill>
                  <a:srgbClr val="FFFFFF"/>
                </a:solidFill>
              </a:rPr>
              <a:t>intentar</a:t>
            </a:r>
            <a:r>
              <a:rPr lang="en-US" sz="4000" dirty="0">
                <a:solidFill>
                  <a:srgbClr val="FFFFFF"/>
                </a:solidFill>
              </a:rPr>
              <a:t> </a:t>
            </a:r>
            <a:r>
              <a:rPr lang="en-US" sz="4000" dirty="0" err="1">
                <a:solidFill>
                  <a:srgbClr val="FFFFFF"/>
                </a:solidFill>
              </a:rPr>
              <a:t>vivir</a:t>
            </a:r>
            <a:r>
              <a:rPr lang="en-US" sz="4000" dirty="0">
                <a:solidFill>
                  <a:srgbClr val="FFFFFF"/>
                </a:solidFill>
              </a:rPr>
              <a:t> sin la </a:t>
            </a:r>
            <a:r>
              <a:rPr lang="en-US" sz="4000" dirty="0" err="1">
                <a:solidFill>
                  <a:srgbClr val="FFFFFF"/>
                </a:solidFill>
              </a:rPr>
              <a:t>ayuda</a:t>
            </a:r>
            <a:r>
              <a:rPr lang="en-US" sz="4000" dirty="0">
                <a:solidFill>
                  <a:srgbClr val="FFFFFF"/>
                </a:solidFill>
              </a:rPr>
              <a:t> de Dios es auto-</a:t>
            </a:r>
            <a:r>
              <a:rPr lang="en-US" sz="4000" dirty="0" err="1">
                <a:solidFill>
                  <a:srgbClr val="FFFFFF"/>
                </a:solidFill>
              </a:rPr>
              <a:t>destinarme</a:t>
            </a:r>
            <a:r>
              <a:rPr lang="en-US" sz="4000" dirty="0">
                <a:solidFill>
                  <a:srgbClr val="FFFFFF"/>
                </a:solidFill>
              </a:rPr>
              <a:t> a una </a:t>
            </a:r>
            <a:r>
              <a:rPr lang="en-US" sz="4000" dirty="0" err="1">
                <a:solidFill>
                  <a:srgbClr val="FFFFFF"/>
                </a:solidFill>
              </a:rPr>
              <a:t>existencia</a:t>
            </a:r>
            <a:r>
              <a:rPr lang="en-US" sz="4000" dirty="0">
                <a:solidFill>
                  <a:srgbClr val="FFFFFF"/>
                </a:solidFill>
              </a:rPr>
              <a:t> </a:t>
            </a:r>
            <a:r>
              <a:rPr lang="en-US" sz="4000" dirty="0" err="1">
                <a:solidFill>
                  <a:srgbClr val="FFFFFF"/>
                </a:solidFill>
              </a:rPr>
              <a:t>infrahumana</a:t>
            </a:r>
            <a:r>
              <a:rPr lang="en-US" sz="4000" dirty="0">
                <a:solidFill>
                  <a:srgbClr val="FFFFFF"/>
                </a:solidFill>
              </a:rPr>
              <a:t>. Es </a:t>
            </a:r>
            <a:r>
              <a:rPr lang="en-US" sz="4000" dirty="0" err="1">
                <a:solidFill>
                  <a:srgbClr val="FFFFFF"/>
                </a:solidFill>
              </a:rPr>
              <a:t>vivir</a:t>
            </a:r>
            <a:r>
              <a:rPr lang="en-US" sz="4000" dirty="0">
                <a:solidFill>
                  <a:srgbClr val="FFFFFF"/>
                </a:solidFill>
              </a:rPr>
              <a:t> </a:t>
            </a:r>
            <a:r>
              <a:rPr lang="en-US" sz="4000" dirty="0" err="1">
                <a:solidFill>
                  <a:srgbClr val="FFFFFF"/>
                </a:solidFill>
              </a:rPr>
              <a:t>como</a:t>
            </a:r>
            <a:r>
              <a:rPr lang="en-US" sz="4000" dirty="0">
                <a:solidFill>
                  <a:srgbClr val="FFFFFF"/>
                </a:solidFill>
              </a:rPr>
              <a:t> un animal, </a:t>
            </a:r>
            <a:r>
              <a:rPr lang="en-US" sz="4000" dirty="0" err="1">
                <a:solidFill>
                  <a:srgbClr val="FFFFFF"/>
                </a:solidFill>
              </a:rPr>
              <a:t>como</a:t>
            </a:r>
            <a:r>
              <a:rPr lang="en-US" sz="4000" dirty="0">
                <a:solidFill>
                  <a:srgbClr val="FFFFFF"/>
                </a:solidFill>
              </a:rPr>
              <a:t> </a:t>
            </a:r>
            <a:r>
              <a:rPr lang="en-US" sz="4000" dirty="0" err="1">
                <a:solidFill>
                  <a:srgbClr val="FFFFFF"/>
                </a:solidFill>
              </a:rPr>
              <a:t>si</a:t>
            </a:r>
            <a:r>
              <a:rPr lang="en-US" sz="4000" dirty="0">
                <a:solidFill>
                  <a:srgbClr val="FFFFFF"/>
                </a:solidFill>
              </a:rPr>
              <a:t> </a:t>
            </a:r>
            <a:r>
              <a:rPr lang="en-US" sz="4000" dirty="0" err="1">
                <a:solidFill>
                  <a:srgbClr val="FFFFFF"/>
                </a:solidFill>
              </a:rPr>
              <a:t>fuera</a:t>
            </a:r>
            <a:r>
              <a:rPr lang="en-US" sz="4000" dirty="0">
                <a:solidFill>
                  <a:srgbClr val="FFFFFF"/>
                </a:solidFill>
              </a:rPr>
              <a:t> algo </a:t>
            </a:r>
            <a:r>
              <a:rPr lang="en-US" sz="4000" dirty="0" err="1">
                <a:solidFill>
                  <a:srgbClr val="FFFFFF"/>
                </a:solidFill>
              </a:rPr>
              <a:t>diferente</a:t>
            </a:r>
            <a:r>
              <a:rPr lang="en-US" sz="4000" dirty="0">
                <a:solidFill>
                  <a:srgbClr val="FFFFFF"/>
                </a:solidFill>
              </a:rPr>
              <a:t> a lo que soy. Un gran </a:t>
            </a:r>
            <a:r>
              <a:rPr lang="en-US" sz="4000" dirty="0" err="1">
                <a:solidFill>
                  <a:srgbClr val="FFFFFF"/>
                </a:solidFill>
              </a:rPr>
              <a:t>número</a:t>
            </a:r>
            <a:r>
              <a:rPr lang="en-US" sz="4000" dirty="0">
                <a:solidFill>
                  <a:srgbClr val="FFFFFF"/>
                </a:solidFill>
              </a:rPr>
              <a:t> de personas </a:t>
            </a:r>
            <a:r>
              <a:rPr lang="en-US" sz="4000" dirty="0" err="1">
                <a:solidFill>
                  <a:srgbClr val="FFFFFF"/>
                </a:solidFill>
              </a:rPr>
              <a:t>intenta</a:t>
            </a:r>
            <a:r>
              <a:rPr lang="en-US" sz="4000" dirty="0">
                <a:solidFill>
                  <a:srgbClr val="FFFFFF"/>
                </a:solidFill>
              </a:rPr>
              <a:t> </a:t>
            </a:r>
            <a:r>
              <a:rPr lang="en-US" sz="4000" dirty="0" err="1">
                <a:solidFill>
                  <a:srgbClr val="FFFFFF"/>
                </a:solidFill>
              </a:rPr>
              <a:t>vivir</a:t>
            </a:r>
            <a:r>
              <a:rPr lang="en-US" sz="4000" dirty="0">
                <a:solidFill>
                  <a:srgbClr val="FFFFFF"/>
                </a:solidFill>
              </a:rPr>
              <a:t> de </a:t>
            </a:r>
            <a:r>
              <a:rPr lang="en-US" sz="4000" dirty="0" err="1">
                <a:solidFill>
                  <a:srgbClr val="FFFFFF"/>
                </a:solidFill>
              </a:rPr>
              <a:t>esta</a:t>
            </a:r>
            <a:r>
              <a:rPr lang="en-US" sz="4000" dirty="0">
                <a:solidFill>
                  <a:srgbClr val="FFFFFF"/>
                </a:solidFill>
              </a:rPr>
              <a:t> </a:t>
            </a:r>
            <a:r>
              <a:rPr lang="en-US" sz="4000" dirty="0" err="1">
                <a:solidFill>
                  <a:srgbClr val="FFFFFF"/>
                </a:solidFill>
              </a:rPr>
              <a:t>manera</a:t>
            </a:r>
            <a:r>
              <a:rPr lang="en-US" sz="4000" dirty="0">
                <a:solidFill>
                  <a:srgbClr val="FFFFFF"/>
                </a:solidFill>
              </a:rPr>
              <a:t>, </a:t>
            </a:r>
            <a:r>
              <a:rPr lang="en-US" sz="4000" dirty="0" err="1">
                <a:solidFill>
                  <a:srgbClr val="FFFFFF"/>
                </a:solidFill>
              </a:rPr>
              <a:t>pero</a:t>
            </a:r>
            <a:r>
              <a:rPr lang="en-US" sz="4000" dirty="0">
                <a:solidFill>
                  <a:srgbClr val="FFFFFF"/>
                </a:solidFill>
              </a:rPr>
              <a:t> es un </a:t>
            </a:r>
            <a:r>
              <a:rPr lang="en-US" sz="4000" dirty="0" err="1">
                <a:solidFill>
                  <a:srgbClr val="FFFFFF"/>
                </a:solidFill>
              </a:rPr>
              <a:t>acto</a:t>
            </a:r>
            <a:r>
              <a:rPr lang="en-US" sz="4000" dirty="0">
                <a:solidFill>
                  <a:srgbClr val="FFFFFF"/>
                </a:solidFill>
              </a:rPr>
              <a:t> de </a:t>
            </a:r>
            <a:r>
              <a:rPr lang="en-US" sz="4000" dirty="0" err="1">
                <a:solidFill>
                  <a:srgbClr val="FFFFFF"/>
                </a:solidFill>
              </a:rPr>
              <a:t>irracionalidad</a:t>
            </a:r>
            <a:r>
              <a:rPr lang="en-US" sz="4000" dirty="0">
                <a:solidFill>
                  <a:srgbClr val="FFFFFF"/>
                </a:solidFill>
              </a:rPr>
              <a:t>. </a:t>
            </a:r>
            <a:r>
              <a:rPr lang="en-US" sz="4000" dirty="0" err="1">
                <a:solidFill>
                  <a:srgbClr val="FFFFFF"/>
                </a:solidFill>
              </a:rPr>
              <a:t>Ellos</a:t>
            </a:r>
            <a:r>
              <a:rPr lang="en-US" sz="4000" dirty="0">
                <a:solidFill>
                  <a:srgbClr val="FFFFFF"/>
                </a:solidFill>
              </a:rPr>
              <a:t> </a:t>
            </a:r>
            <a:r>
              <a:rPr lang="en-US" sz="4000" dirty="0" err="1">
                <a:solidFill>
                  <a:srgbClr val="FFFFFF"/>
                </a:solidFill>
              </a:rPr>
              <a:t>niegan</a:t>
            </a:r>
            <a:r>
              <a:rPr lang="en-US" sz="4000" dirty="0">
                <a:solidFill>
                  <a:srgbClr val="FFFFFF"/>
                </a:solidFill>
              </a:rPr>
              <a:t> </a:t>
            </a:r>
            <a:r>
              <a:rPr lang="en-US" sz="4000" dirty="0" err="1">
                <a:solidFill>
                  <a:srgbClr val="FFFFFF"/>
                </a:solidFill>
              </a:rPr>
              <a:t>su</a:t>
            </a:r>
            <a:r>
              <a:rPr lang="en-US" sz="4000" dirty="0">
                <a:solidFill>
                  <a:srgbClr val="FFFFFF"/>
                </a:solidFill>
              </a:rPr>
              <a:t> </a:t>
            </a:r>
            <a:r>
              <a:rPr lang="en-US" sz="4000" dirty="0" err="1">
                <a:solidFill>
                  <a:srgbClr val="FFFFFF"/>
                </a:solidFill>
              </a:rPr>
              <a:t>identidad</a:t>
            </a:r>
            <a:r>
              <a:rPr lang="en-US" sz="4000" dirty="0">
                <a:solidFill>
                  <a:srgbClr val="FFFFFF"/>
                </a:solidFill>
              </a:rPr>
              <a:t>, </a:t>
            </a:r>
            <a:r>
              <a:rPr lang="en-US" sz="4000" dirty="0" err="1">
                <a:solidFill>
                  <a:srgbClr val="FFFFFF"/>
                </a:solidFill>
              </a:rPr>
              <a:t>trastornan</a:t>
            </a:r>
            <a:r>
              <a:rPr lang="en-US" sz="4000" dirty="0">
                <a:solidFill>
                  <a:srgbClr val="FFFFFF"/>
                </a:solidFill>
              </a:rPr>
              <a:t> sus </a:t>
            </a:r>
            <a:r>
              <a:rPr lang="en-US" sz="4000" dirty="0" err="1">
                <a:solidFill>
                  <a:srgbClr val="FFFFFF"/>
                </a:solidFill>
              </a:rPr>
              <a:t>propias</a:t>
            </a:r>
            <a:r>
              <a:rPr lang="en-US" sz="4000" dirty="0">
                <a:solidFill>
                  <a:srgbClr val="FFFFFF"/>
                </a:solidFill>
              </a:rPr>
              <a:t> </a:t>
            </a:r>
            <a:r>
              <a:rPr lang="en-US" sz="4000" dirty="0" err="1">
                <a:solidFill>
                  <a:srgbClr val="FFFFFF"/>
                </a:solidFill>
              </a:rPr>
              <a:t>vidas</a:t>
            </a:r>
            <a:r>
              <a:rPr lang="en-US" sz="4000" dirty="0">
                <a:solidFill>
                  <a:srgbClr val="FFFFFF"/>
                </a:solidFill>
              </a:rPr>
              <a:t>, y </a:t>
            </a:r>
            <a:r>
              <a:rPr lang="en-US" sz="4000" dirty="0" err="1">
                <a:solidFill>
                  <a:srgbClr val="FFFFFF"/>
                </a:solidFill>
              </a:rPr>
              <a:t>aplastan</a:t>
            </a:r>
            <a:r>
              <a:rPr lang="en-US" sz="4000" dirty="0">
                <a:solidFill>
                  <a:srgbClr val="FFFFFF"/>
                </a:solidFill>
              </a:rPr>
              <a:t> </a:t>
            </a:r>
            <a:r>
              <a:rPr lang="en-US" sz="4000" dirty="0" err="1">
                <a:solidFill>
                  <a:srgbClr val="FFFFFF"/>
                </a:solidFill>
              </a:rPr>
              <a:t>su</a:t>
            </a:r>
            <a:r>
              <a:rPr lang="en-US" sz="4000" dirty="0">
                <a:solidFill>
                  <a:srgbClr val="FFFFFF"/>
                </a:solidFill>
              </a:rPr>
              <a:t> </a:t>
            </a:r>
            <a:r>
              <a:rPr lang="en-US" sz="4000" dirty="0" err="1">
                <a:solidFill>
                  <a:srgbClr val="FFFFFF"/>
                </a:solidFill>
              </a:rPr>
              <a:t>propia</a:t>
            </a:r>
            <a:r>
              <a:rPr lang="en-US" sz="4000" dirty="0">
                <a:solidFill>
                  <a:srgbClr val="FFFFFF"/>
                </a:solidFill>
              </a:rPr>
              <a:t> </a:t>
            </a:r>
            <a:r>
              <a:rPr lang="en-US" sz="4000" dirty="0" err="1">
                <a:solidFill>
                  <a:srgbClr val="FFFFFF"/>
                </a:solidFill>
              </a:rPr>
              <a:t>esperanza</a:t>
            </a:r>
            <a:r>
              <a:rPr lang="en-US" sz="4000" dirty="0">
                <a:solidFill>
                  <a:srgbClr val="FFFFFF"/>
                </a:solidFill>
              </a:rPr>
              <a:t>.</a:t>
            </a:r>
          </a:p>
        </p:txBody>
      </p:sp>
      <p:sp>
        <p:nvSpPr>
          <p:cNvPr id="14" name="Rectangle 13">
            <a:extLst>
              <a:ext uri="{FF2B5EF4-FFF2-40B4-BE49-F238E27FC236}">
                <a16:creationId xmlns:a16="http://schemas.microsoft.com/office/drawing/2014/main" id="{9E0A01E6-95B9-424D-93AE-19F4928D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44454"/>
            <a:ext cx="12188952" cy="8135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9157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close up of a ramp&#10;&#10;Description automatically generated">
            <a:extLst>
              <a:ext uri="{FF2B5EF4-FFF2-40B4-BE49-F238E27FC236}">
                <a16:creationId xmlns:a16="http://schemas.microsoft.com/office/drawing/2014/main" id="{106CDB10-092E-0947-8190-22F8FCB41D21}"/>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2268" r="23585" b="6822"/>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DCDC6A-547A-784B-A36F-6808968D1961}"/>
              </a:ext>
            </a:extLst>
          </p:cNvPr>
          <p:cNvSpPr>
            <a:spLocks noGrp="1"/>
          </p:cNvSpPr>
          <p:nvPr>
            <p:ph type="title"/>
          </p:nvPr>
        </p:nvSpPr>
        <p:spPr>
          <a:xfrm>
            <a:off x="201168" y="128016"/>
            <a:ext cx="10241279" cy="5687567"/>
          </a:xfrm>
        </p:spPr>
        <p:txBody>
          <a:bodyPr vert="horz" lIns="91440" tIns="45720" rIns="91440" bIns="45720" rtlCol="0" anchor="b">
            <a:normAutofit/>
          </a:bodyPr>
          <a:lstStyle/>
          <a:p>
            <a:r>
              <a:rPr lang="en-US" sz="5400" dirty="0"/>
              <a:t>Los </a:t>
            </a:r>
            <a:r>
              <a:rPr lang="en-US" sz="5400" dirty="0" err="1"/>
              <a:t>seres</a:t>
            </a:r>
            <a:r>
              <a:rPr lang="en-US" sz="5400" dirty="0"/>
              <a:t> </a:t>
            </a:r>
            <a:r>
              <a:rPr lang="en-US" sz="5400" dirty="0" err="1"/>
              <a:t>humanos</a:t>
            </a:r>
            <a:r>
              <a:rPr lang="en-US" sz="5400" dirty="0"/>
              <a:t> </a:t>
            </a:r>
            <a:r>
              <a:rPr lang="en-US" sz="5400" dirty="0" err="1"/>
              <a:t>fueron</a:t>
            </a:r>
            <a:r>
              <a:rPr lang="en-US" sz="5400" dirty="0"/>
              <a:t> </a:t>
            </a:r>
            <a:r>
              <a:rPr lang="en-US" sz="5400" dirty="0" err="1"/>
              <a:t>creados</a:t>
            </a:r>
            <a:r>
              <a:rPr lang="en-US" sz="5400" dirty="0"/>
              <a:t> para </a:t>
            </a:r>
            <a:r>
              <a:rPr lang="en-US" sz="5400" dirty="0" err="1"/>
              <a:t>vivir</a:t>
            </a:r>
            <a:r>
              <a:rPr lang="en-US" sz="5400" dirty="0"/>
              <a:t> </a:t>
            </a:r>
            <a:r>
              <a:rPr lang="en-US" sz="5400" dirty="0" err="1"/>
              <a:t>en</a:t>
            </a:r>
            <a:r>
              <a:rPr lang="en-US" sz="5400" dirty="0"/>
              <a:t> la </a:t>
            </a:r>
            <a:r>
              <a:rPr lang="en-US" sz="5400" dirty="0" err="1"/>
              <a:t>plataforma</a:t>
            </a:r>
            <a:r>
              <a:rPr lang="en-US" sz="5400" dirty="0"/>
              <a:t> de la </a:t>
            </a:r>
            <a:r>
              <a:rPr lang="en-US" sz="5400" dirty="0" err="1"/>
              <a:t>revelación</a:t>
            </a:r>
            <a:r>
              <a:rPr lang="en-US" sz="5400" dirty="0"/>
              <a:t> de Dios, </a:t>
            </a:r>
            <a:r>
              <a:rPr lang="en-US" sz="5400" dirty="0" err="1"/>
              <a:t>razón</a:t>
            </a:r>
            <a:r>
              <a:rPr lang="en-US" sz="5400" dirty="0"/>
              <a:t> por lo </a:t>
            </a:r>
            <a:r>
              <a:rPr lang="en-US" sz="5400" dirty="0" err="1"/>
              <a:t>cual</a:t>
            </a:r>
            <a:r>
              <a:rPr lang="en-US" sz="5400" dirty="0"/>
              <a:t> se </a:t>
            </a:r>
            <a:r>
              <a:rPr lang="en-US" sz="5400" dirty="0" err="1"/>
              <a:t>nos</a:t>
            </a:r>
            <a:r>
              <a:rPr lang="en-US" sz="5400" dirty="0"/>
              <a:t> </a:t>
            </a:r>
            <a:r>
              <a:rPr lang="en-US" sz="5400" dirty="0" err="1"/>
              <a:t>dieron</a:t>
            </a:r>
            <a:r>
              <a:rPr lang="en-US" sz="5400" dirty="0"/>
              <a:t> las </a:t>
            </a:r>
            <a:r>
              <a:rPr lang="en-US" sz="5400" dirty="0" err="1"/>
              <a:t>habilidades</a:t>
            </a:r>
            <a:r>
              <a:rPr lang="en-US" sz="5400" dirty="0"/>
              <a:t> </a:t>
            </a:r>
            <a:r>
              <a:rPr lang="en-US" sz="5400" dirty="0" err="1"/>
              <a:t>comunicativas</a:t>
            </a:r>
            <a:r>
              <a:rPr lang="en-US" sz="5400" dirty="0"/>
              <a:t> </a:t>
            </a:r>
            <a:r>
              <a:rPr lang="en-US" sz="5400" dirty="0" err="1"/>
              <a:t>únicas</a:t>
            </a:r>
            <a:r>
              <a:rPr lang="en-US" sz="5400" dirty="0"/>
              <a:t> que </a:t>
            </a:r>
            <a:r>
              <a:rPr lang="en-US" sz="5400" dirty="0" err="1"/>
              <a:t>poseemos</a:t>
            </a:r>
            <a:r>
              <a:rPr lang="en-US" sz="5400" dirty="0"/>
              <a:t>.</a:t>
            </a:r>
            <a:br>
              <a:rPr lang="en-US" sz="2600" dirty="0"/>
            </a:br>
            <a:endParaRPr lang="en-US" sz="2600" dirty="0"/>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4943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iraffe standing next to a horse&#10;&#10;Description automatically generated">
            <a:extLst>
              <a:ext uri="{FF2B5EF4-FFF2-40B4-BE49-F238E27FC236}">
                <a16:creationId xmlns:a16="http://schemas.microsoft.com/office/drawing/2014/main" id="{69386EF2-BE3F-4B4F-B6DA-F05F8D0ABFEE}"/>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24639" r="5433"/>
          <a:stretch/>
        </p:blipFill>
        <p:spPr>
          <a:xfrm>
            <a:off x="6565639" y="-36015"/>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DE78F924-579C-E846-9D89-1FBEFFCE8417}"/>
              </a:ext>
            </a:extLst>
          </p:cNvPr>
          <p:cNvSpPr>
            <a:spLocks noGrp="1"/>
          </p:cNvSpPr>
          <p:nvPr>
            <p:ph idx="1"/>
          </p:nvPr>
        </p:nvSpPr>
        <p:spPr>
          <a:xfrm>
            <a:off x="146304" y="128016"/>
            <a:ext cx="6419335" cy="6765999"/>
          </a:xfrm>
        </p:spPr>
        <p:txBody>
          <a:bodyPr anchor="ctr">
            <a:normAutofit fontScale="92500"/>
          </a:bodyPr>
          <a:lstStyle/>
          <a:p>
            <a:r>
              <a:rPr lang="en-US" sz="4000" b="1" dirty="0">
                <a:solidFill>
                  <a:srgbClr val="000000"/>
                </a:solidFill>
              </a:rPr>
              <a:t>El </a:t>
            </a:r>
            <a:r>
              <a:rPr lang="en-US" sz="4000" b="1" dirty="0" err="1">
                <a:solidFill>
                  <a:srgbClr val="000000"/>
                </a:solidFill>
              </a:rPr>
              <a:t>ministerio</a:t>
            </a:r>
            <a:r>
              <a:rPr lang="en-US" sz="4000" b="1" dirty="0">
                <a:solidFill>
                  <a:srgbClr val="000000"/>
                </a:solidFill>
              </a:rPr>
              <a:t> personal debe </a:t>
            </a:r>
            <a:r>
              <a:rPr lang="en-US" sz="4000" b="1" dirty="0" err="1">
                <a:solidFill>
                  <a:srgbClr val="000000"/>
                </a:solidFill>
              </a:rPr>
              <a:t>comenzar</a:t>
            </a:r>
            <a:r>
              <a:rPr lang="en-US" sz="4000" b="1" dirty="0">
                <a:solidFill>
                  <a:srgbClr val="000000"/>
                </a:solidFill>
              </a:rPr>
              <a:t> con un </a:t>
            </a:r>
            <a:r>
              <a:rPr lang="en-US" sz="4000" b="1" dirty="0" err="1">
                <a:solidFill>
                  <a:srgbClr val="000000"/>
                </a:solidFill>
              </a:rPr>
              <a:t>humilde</a:t>
            </a:r>
            <a:r>
              <a:rPr lang="en-US" sz="4000" b="1" dirty="0">
                <a:solidFill>
                  <a:srgbClr val="000000"/>
                </a:solidFill>
              </a:rPr>
              <a:t> </a:t>
            </a:r>
            <a:r>
              <a:rPr lang="en-US" sz="4000" b="1" dirty="0" err="1">
                <a:solidFill>
                  <a:srgbClr val="000000"/>
                </a:solidFill>
              </a:rPr>
              <a:t>reconocimiento</a:t>
            </a:r>
            <a:r>
              <a:rPr lang="en-US" sz="4000" b="1" dirty="0">
                <a:solidFill>
                  <a:srgbClr val="000000"/>
                </a:solidFill>
              </a:rPr>
              <a:t> de la ineludible </a:t>
            </a:r>
            <a:r>
              <a:rPr lang="en-US" sz="4000" b="1" dirty="0" err="1">
                <a:solidFill>
                  <a:srgbClr val="000000"/>
                </a:solidFill>
              </a:rPr>
              <a:t>naturaleza</a:t>
            </a:r>
            <a:r>
              <a:rPr lang="en-US" sz="4000" b="1" dirty="0">
                <a:solidFill>
                  <a:srgbClr val="000000"/>
                </a:solidFill>
              </a:rPr>
              <a:t> de </a:t>
            </a:r>
            <a:r>
              <a:rPr lang="en-US" sz="4000" b="1" dirty="0" err="1">
                <a:solidFill>
                  <a:srgbClr val="000000"/>
                </a:solidFill>
              </a:rPr>
              <a:t>nuestra</a:t>
            </a:r>
            <a:r>
              <a:rPr lang="en-US" sz="4000" b="1" dirty="0">
                <a:solidFill>
                  <a:srgbClr val="000000"/>
                </a:solidFill>
              </a:rPr>
              <a:t> </a:t>
            </a:r>
            <a:r>
              <a:rPr lang="en-US" sz="4000" b="1" dirty="0" err="1">
                <a:solidFill>
                  <a:srgbClr val="000000"/>
                </a:solidFill>
              </a:rPr>
              <a:t>necesidad</a:t>
            </a:r>
            <a:r>
              <a:rPr lang="en-US" sz="4000" b="1" dirty="0">
                <a:solidFill>
                  <a:srgbClr val="000000"/>
                </a:solidFill>
              </a:rPr>
              <a:t>. Si no </a:t>
            </a:r>
            <a:r>
              <a:rPr lang="en-US" sz="4000" b="1" dirty="0" err="1">
                <a:solidFill>
                  <a:srgbClr val="000000"/>
                </a:solidFill>
              </a:rPr>
              <a:t>hubiese</a:t>
            </a:r>
            <a:r>
              <a:rPr lang="en-US" sz="4000" b="1" dirty="0">
                <a:solidFill>
                  <a:srgbClr val="000000"/>
                </a:solidFill>
              </a:rPr>
              <a:t> </a:t>
            </a:r>
            <a:r>
              <a:rPr lang="en-US" sz="4000" b="1" dirty="0" err="1">
                <a:solidFill>
                  <a:srgbClr val="000000"/>
                </a:solidFill>
              </a:rPr>
              <a:t>habido</a:t>
            </a:r>
            <a:r>
              <a:rPr lang="en-US" sz="4000" b="1" dirty="0">
                <a:solidFill>
                  <a:srgbClr val="000000"/>
                </a:solidFill>
              </a:rPr>
              <a:t> </a:t>
            </a:r>
            <a:r>
              <a:rPr lang="en-US" sz="4000" b="1" dirty="0" err="1">
                <a:solidFill>
                  <a:srgbClr val="000000"/>
                </a:solidFill>
              </a:rPr>
              <a:t>Caída</a:t>
            </a:r>
            <a:r>
              <a:rPr lang="en-US" sz="4000" b="1" dirty="0">
                <a:solidFill>
                  <a:srgbClr val="000000"/>
                </a:solidFill>
              </a:rPr>
              <a:t>, </a:t>
            </a:r>
            <a:r>
              <a:rPr lang="en-US" sz="4000" b="1" dirty="0" err="1">
                <a:solidFill>
                  <a:srgbClr val="000000"/>
                </a:solidFill>
              </a:rPr>
              <a:t>si</a:t>
            </a:r>
            <a:r>
              <a:rPr lang="en-US" sz="4000" b="1" dirty="0">
                <a:solidFill>
                  <a:srgbClr val="000000"/>
                </a:solidFill>
              </a:rPr>
              <a:t> </a:t>
            </a:r>
            <a:r>
              <a:rPr lang="en-US" sz="4000" b="1" dirty="0" err="1">
                <a:solidFill>
                  <a:srgbClr val="000000"/>
                </a:solidFill>
              </a:rPr>
              <a:t>nunca</a:t>
            </a:r>
            <a:r>
              <a:rPr lang="en-US" sz="4000" b="1" dirty="0">
                <a:solidFill>
                  <a:srgbClr val="000000"/>
                </a:solidFill>
              </a:rPr>
              <a:t> </a:t>
            </a:r>
            <a:r>
              <a:rPr lang="en-US" sz="4000" b="1" dirty="0" err="1">
                <a:solidFill>
                  <a:srgbClr val="000000"/>
                </a:solidFill>
              </a:rPr>
              <a:t>hubiésemos</a:t>
            </a:r>
            <a:r>
              <a:rPr lang="en-US" sz="4000" b="1" dirty="0">
                <a:solidFill>
                  <a:srgbClr val="000000"/>
                </a:solidFill>
              </a:rPr>
              <a:t> </a:t>
            </a:r>
            <a:r>
              <a:rPr lang="en-US" sz="4000" b="1" dirty="0" err="1">
                <a:solidFill>
                  <a:srgbClr val="000000"/>
                </a:solidFill>
              </a:rPr>
              <a:t>pecado</a:t>
            </a:r>
            <a:r>
              <a:rPr lang="en-US" sz="4000" b="1" dirty="0">
                <a:solidFill>
                  <a:srgbClr val="000000"/>
                </a:solidFill>
              </a:rPr>
              <a:t>, </a:t>
            </a:r>
            <a:r>
              <a:rPr lang="en-US" sz="4000" b="1" dirty="0" err="1">
                <a:solidFill>
                  <a:srgbClr val="000000"/>
                </a:solidFill>
              </a:rPr>
              <a:t>todavía</a:t>
            </a:r>
            <a:r>
              <a:rPr lang="en-US" sz="4000" b="1" dirty="0">
                <a:solidFill>
                  <a:srgbClr val="000000"/>
                </a:solidFill>
              </a:rPr>
              <a:t> </a:t>
            </a:r>
            <a:r>
              <a:rPr lang="en-US" sz="4000" b="1" dirty="0" err="1">
                <a:solidFill>
                  <a:srgbClr val="000000"/>
                </a:solidFill>
              </a:rPr>
              <a:t>necesitaríamos</a:t>
            </a:r>
            <a:r>
              <a:rPr lang="en-US" sz="4000" b="1" dirty="0">
                <a:solidFill>
                  <a:srgbClr val="000000"/>
                </a:solidFill>
              </a:rPr>
              <a:t> </a:t>
            </a:r>
            <a:r>
              <a:rPr lang="en-US" sz="4000" b="1" dirty="0" err="1">
                <a:solidFill>
                  <a:srgbClr val="000000"/>
                </a:solidFill>
              </a:rPr>
              <a:t>ayuda</a:t>
            </a:r>
            <a:r>
              <a:rPr lang="en-US" sz="4000" b="1" dirty="0">
                <a:solidFill>
                  <a:srgbClr val="000000"/>
                </a:solidFill>
              </a:rPr>
              <a:t> </a:t>
            </a:r>
            <a:r>
              <a:rPr lang="en-US" sz="4000" b="1" dirty="0" err="1">
                <a:solidFill>
                  <a:srgbClr val="000000"/>
                </a:solidFill>
              </a:rPr>
              <a:t>porque</a:t>
            </a:r>
            <a:r>
              <a:rPr lang="en-US" sz="4000" b="1" dirty="0">
                <a:solidFill>
                  <a:srgbClr val="000000"/>
                </a:solidFill>
              </a:rPr>
              <a:t> </a:t>
            </a:r>
            <a:r>
              <a:rPr lang="en-US" sz="4000" b="1" dirty="0" err="1">
                <a:solidFill>
                  <a:srgbClr val="000000"/>
                </a:solidFill>
              </a:rPr>
              <a:t>somos</a:t>
            </a:r>
            <a:r>
              <a:rPr lang="en-US" sz="4000" b="1" dirty="0">
                <a:solidFill>
                  <a:srgbClr val="000000"/>
                </a:solidFill>
              </a:rPr>
              <a:t> </a:t>
            </a:r>
            <a:r>
              <a:rPr lang="en-US" sz="4000" b="1" dirty="0" err="1">
                <a:solidFill>
                  <a:srgbClr val="000000"/>
                </a:solidFill>
              </a:rPr>
              <a:t>humanos</a:t>
            </a:r>
            <a:r>
              <a:rPr lang="en-US" sz="4000" b="1" dirty="0">
                <a:solidFill>
                  <a:srgbClr val="000000"/>
                </a:solidFill>
              </a:rPr>
              <a:t>. </a:t>
            </a:r>
            <a:r>
              <a:rPr lang="en-US" sz="4000" b="1" dirty="0" err="1">
                <a:solidFill>
                  <a:srgbClr val="000000"/>
                </a:solidFill>
              </a:rPr>
              <a:t>Esta</a:t>
            </a:r>
            <a:r>
              <a:rPr lang="en-US" sz="4000" b="1" dirty="0">
                <a:solidFill>
                  <a:srgbClr val="000000"/>
                </a:solidFill>
              </a:rPr>
              <a:t> es la base para una </a:t>
            </a:r>
            <a:r>
              <a:rPr lang="en-US" sz="4000" b="1" dirty="0" err="1">
                <a:solidFill>
                  <a:srgbClr val="000000"/>
                </a:solidFill>
              </a:rPr>
              <a:t>adecuada</a:t>
            </a:r>
            <a:r>
              <a:rPr lang="en-US" sz="4000" b="1" dirty="0">
                <a:solidFill>
                  <a:srgbClr val="000000"/>
                </a:solidFill>
              </a:rPr>
              <a:t> </a:t>
            </a:r>
            <a:r>
              <a:rPr lang="en-US" sz="4000" b="1" dirty="0" err="1">
                <a:solidFill>
                  <a:srgbClr val="000000"/>
                </a:solidFill>
              </a:rPr>
              <a:t>comprensión</a:t>
            </a:r>
            <a:r>
              <a:rPr lang="en-US" sz="4000" b="1" dirty="0">
                <a:solidFill>
                  <a:srgbClr val="000000"/>
                </a:solidFill>
              </a:rPr>
              <a:t> de </a:t>
            </a:r>
            <a:r>
              <a:rPr lang="en-US" sz="4000" b="1" dirty="0" err="1">
                <a:solidFill>
                  <a:srgbClr val="000000"/>
                </a:solidFill>
              </a:rPr>
              <a:t>sí</a:t>
            </a:r>
            <a:r>
              <a:rPr lang="en-US" sz="4000" b="1" dirty="0">
                <a:solidFill>
                  <a:srgbClr val="000000"/>
                </a:solidFill>
              </a:rPr>
              <a:t> </a:t>
            </a:r>
            <a:r>
              <a:rPr lang="en-US" sz="4000" b="1" dirty="0" err="1">
                <a:solidFill>
                  <a:srgbClr val="000000"/>
                </a:solidFill>
              </a:rPr>
              <a:t>mismo</a:t>
            </a:r>
            <a:r>
              <a:rPr lang="en-US" sz="4000" b="1" dirty="0">
                <a:solidFill>
                  <a:srgbClr val="000000"/>
                </a:solidFill>
              </a:rPr>
              <a:t> y de la </a:t>
            </a:r>
            <a:r>
              <a:rPr lang="en-US" sz="4000" b="1" dirty="0" err="1">
                <a:solidFill>
                  <a:srgbClr val="000000"/>
                </a:solidFill>
              </a:rPr>
              <a:t>obra</a:t>
            </a:r>
            <a:r>
              <a:rPr lang="en-US" sz="4000" b="1" dirty="0">
                <a:solidFill>
                  <a:srgbClr val="000000"/>
                </a:solidFill>
              </a:rPr>
              <a:t> a la que Dios le ha </a:t>
            </a:r>
            <a:r>
              <a:rPr lang="en-US" sz="4000" b="1" dirty="0" err="1">
                <a:solidFill>
                  <a:srgbClr val="000000"/>
                </a:solidFill>
              </a:rPr>
              <a:t>llamado</a:t>
            </a:r>
            <a:r>
              <a:rPr lang="en-US" sz="4000" b="1" dirty="0">
                <a:solidFill>
                  <a:srgbClr val="000000"/>
                </a:solidFill>
              </a:rPr>
              <a:t>.</a:t>
            </a:r>
          </a:p>
          <a:p>
            <a:endParaRPr lang="en-US" sz="2000" dirty="0">
              <a:solidFill>
                <a:srgbClr val="000000"/>
              </a:solidFill>
            </a:endParaRPr>
          </a:p>
        </p:txBody>
      </p:sp>
    </p:spTree>
    <p:extLst>
      <p:ext uri="{BB962C8B-B14F-4D97-AF65-F5344CB8AC3E}">
        <p14:creationId xmlns:p14="http://schemas.microsoft.com/office/powerpoint/2010/main" val="31870155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02537FC-E2EC-C047-B558-990A41524FCB}"/>
              </a:ext>
            </a:extLst>
          </p:cNvPr>
          <p:cNvSpPr>
            <a:spLocks noGrp="1"/>
          </p:cNvSpPr>
          <p:nvPr>
            <p:ph idx="1"/>
          </p:nvPr>
        </p:nvSpPr>
        <p:spPr>
          <a:xfrm>
            <a:off x="2103121" y="841248"/>
            <a:ext cx="7923312" cy="5140452"/>
          </a:xfrm>
        </p:spPr>
        <p:txBody>
          <a:bodyPr anchor="t">
            <a:normAutofit/>
          </a:bodyPr>
          <a:lstStyle/>
          <a:p>
            <a:pPr marL="0" indent="0">
              <a:buNone/>
            </a:pPr>
            <a:r>
              <a:rPr lang="en-US" sz="5400" dirty="0"/>
              <a:t>La </a:t>
            </a:r>
            <a:r>
              <a:rPr lang="en-US" sz="5400" dirty="0" err="1"/>
              <a:t>segunda</a:t>
            </a:r>
            <a:r>
              <a:rPr lang="en-US" sz="5400" dirty="0"/>
              <a:t> </a:t>
            </a:r>
            <a:r>
              <a:rPr lang="en-US" sz="5400" dirty="0" err="1"/>
              <a:t>cosa</a:t>
            </a:r>
            <a:r>
              <a:rPr lang="en-US" sz="5400" dirty="0"/>
              <a:t> que </a:t>
            </a:r>
            <a:r>
              <a:rPr lang="en-US" sz="5400" dirty="0" err="1"/>
              <a:t>distinguía</a:t>
            </a:r>
            <a:r>
              <a:rPr lang="en-US" sz="5400" dirty="0"/>
              <a:t> a </a:t>
            </a:r>
            <a:r>
              <a:rPr lang="en-US" sz="5400" dirty="0" err="1"/>
              <a:t>Adán</a:t>
            </a:r>
            <a:r>
              <a:rPr lang="en-US" sz="5400" dirty="0"/>
              <a:t> y Eva del resto de la </a:t>
            </a:r>
            <a:r>
              <a:rPr lang="en-US" sz="5400" dirty="0" err="1"/>
              <a:t>creación</a:t>
            </a:r>
            <a:r>
              <a:rPr lang="en-US" sz="5400" dirty="0"/>
              <a:t> era que </a:t>
            </a:r>
            <a:r>
              <a:rPr lang="en-US" sz="5400" dirty="0" err="1"/>
              <a:t>ellos</a:t>
            </a:r>
            <a:r>
              <a:rPr lang="en-US" sz="5400" dirty="0"/>
              <a:t> </a:t>
            </a:r>
            <a:r>
              <a:rPr lang="en-US" sz="5400" dirty="0" err="1"/>
              <a:t>fueron</a:t>
            </a:r>
            <a:r>
              <a:rPr lang="en-US" sz="5400" dirty="0"/>
              <a:t> </a:t>
            </a:r>
            <a:r>
              <a:rPr lang="en-US" sz="5400" dirty="0" err="1"/>
              <a:t>creados</a:t>
            </a:r>
            <a:r>
              <a:rPr lang="en-US" sz="5400" dirty="0"/>
              <a:t> para ser </a:t>
            </a:r>
            <a:r>
              <a:rPr lang="en-US" sz="5400" i="1" dirty="0" err="1"/>
              <a:t>intérpretes</a:t>
            </a:r>
            <a:r>
              <a:rPr lang="en-US" sz="5400" dirty="0"/>
              <a:t>.</a:t>
            </a:r>
          </a:p>
        </p:txBody>
      </p:sp>
    </p:spTree>
    <p:extLst>
      <p:ext uri="{BB962C8B-B14F-4D97-AF65-F5344CB8AC3E}">
        <p14:creationId xmlns:p14="http://schemas.microsoft.com/office/powerpoint/2010/main" val="835469491"/>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1E5A3B3-9B29-4FB6-8944-C4706213758F}"/>
              </a:ext>
            </a:extLst>
          </p:cNvPr>
          <p:cNvPicPr>
            <a:picLocks noChangeAspect="1"/>
          </p:cNvPicPr>
          <p:nvPr/>
        </p:nvPicPr>
        <p:blipFill rotWithShape="1">
          <a:blip r:embed="rId2"/>
          <a:srcRect l="22129" r="13638"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C7365C9B-6498-0246-A04C-96FFE854AE30}"/>
              </a:ext>
            </a:extLst>
          </p:cNvPr>
          <p:cNvSpPr>
            <a:spLocks noGrp="1"/>
          </p:cNvSpPr>
          <p:nvPr>
            <p:ph idx="1"/>
          </p:nvPr>
        </p:nvSpPr>
        <p:spPr>
          <a:xfrm>
            <a:off x="5609220" y="365760"/>
            <a:ext cx="6277979" cy="6199632"/>
          </a:xfrm>
        </p:spPr>
        <p:txBody>
          <a:bodyPr anchor="t">
            <a:normAutofit/>
          </a:bodyPr>
          <a:lstStyle/>
          <a:p>
            <a:r>
              <a:rPr lang="en-US" sz="6000" dirty="0"/>
              <a:t>La </a:t>
            </a:r>
            <a:r>
              <a:rPr lang="en-US" sz="6000" dirty="0" err="1"/>
              <a:t>gente</a:t>
            </a:r>
            <a:r>
              <a:rPr lang="en-US" sz="6000" dirty="0"/>
              <a:t> es </a:t>
            </a:r>
            <a:r>
              <a:rPr lang="en-US" sz="6000" dirty="0" err="1"/>
              <a:t>creadora</a:t>
            </a:r>
            <a:r>
              <a:rPr lang="en-US" sz="6000" dirty="0"/>
              <a:t> de </a:t>
            </a:r>
            <a:r>
              <a:rPr lang="en-US" sz="6000" dirty="0" err="1"/>
              <a:t>significado</a:t>
            </a:r>
            <a:r>
              <a:rPr lang="en-US" sz="6000" dirty="0"/>
              <a:t>, </a:t>
            </a:r>
            <a:r>
              <a:rPr lang="en-US" sz="6000" dirty="0" err="1"/>
              <a:t>hemos</a:t>
            </a:r>
            <a:r>
              <a:rPr lang="en-US" sz="6000" dirty="0"/>
              <a:t> </a:t>
            </a:r>
            <a:r>
              <a:rPr lang="en-US" sz="6000" dirty="0" err="1"/>
              <a:t>sido</a:t>
            </a:r>
            <a:r>
              <a:rPr lang="en-US" sz="6000" dirty="0"/>
              <a:t> </a:t>
            </a:r>
            <a:r>
              <a:rPr lang="en-US" sz="6000" dirty="0" err="1"/>
              <a:t>creados</a:t>
            </a:r>
            <a:r>
              <a:rPr lang="en-US" sz="6000" dirty="0"/>
              <a:t> con la </a:t>
            </a:r>
            <a:r>
              <a:rPr lang="en-US" sz="6000" dirty="0" err="1"/>
              <a:t>maravillosa</a:t>
            </a:r>
            <a:r>
              <a:rPr lang="en-US" sz="6000" dirty="0"/>
              <a:t> </a:t>
            </a:r>
            <a:r>
              <a:rPr lang="en-US" sz="6000" dirty="0" err="1"/>
              <a:t>capacidad</a:t>
            </a:r>
            <a:r>
              <a:rPr lang="en-US" sz="6000" dirty="0"/>
              <a:t> de </a:t>
            </a:r>
            <a:r>
              <a:rPr lang="en-US" sz="6000" dirty="0" err="1"/>
              <a:t>pensar</a:t>
            </a:r>
            <a:r>
              <a:rPr lang="en-US" sz="6000" dirty="0"/>
              <a:t>. </a:t>
            </a:r>
          </a:p>
          <a:p>
            <a:pPr marL="0" indent="0">
              <a:buNone/>
            </a:pPr>
            <a:endParaRPr lang="en-US" sz="1800" dirty="0"/>
          </a:p>
        </p:txBody>
      </p:sp>
    </p:spTree>
    <p:extLst>
      <p:ext uri="{BB962C8B-B14F-4D97-AF65-F5344CB8AC3E}">
        <p14:creationId xmlns:p14="http://schemas.microsoft.com/office/powerpoint/2010/main" val="51620740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04CD-6F63-AD49-8F7B-8AF544E0E6E1}"/>
              </a:ext>
            </a:extLst>
          </p:cNvPr>
          <p:cNvSpPr>
            <a:spLocks noGrp="1"/>
          </p:cNvSpPr>
          <p:nvPr>
            <p:ph type="title"/>
          </p:nvPr>
        </p:nvSpPr>
        <p:spPr>
          <a:xfrm>
            <a:off x="144839" y="5647665"/>
            <a:ext cx="11959770" cy="2944457"/>
          </a:xfrm>
        </p:spPr>
        <p:txBody>
          <a:bodyPr vert="horz" lIns="91440" tIns="45720" rIns="91440" bIns="45720" rtlCol="0" anchor="b">
            <a:normAutofit fontScale="90000"/>
          </a:bodyPr>
          <a:lstStyle/>
          <a:p>
            <a:r>
              <a:rPr lang="en-US" sz="7300" dirty="0"/>
              <a:t> </a:t>
            </a:r>
            <a:r>
              <a:rPr lang="en-US" sz="5300" dirty="0"/>
              <a:t>El </a:t>
            </a:r>
            <a:r>
              <a:rPr lang="en-US" sz="5300" dirty="0" err="1"/>
              <a:t>pecado</a:t>
            </a:r>
            <a:r>
              <a:rPr lang="en-US" sz="5300" dirty="0"/>
              <a:t> </a:t>
            </a:r>
            <a:r>
              <a:rPr lang="en-US" sz="5300" dirty="0" err="1"/>
              <a:t>alteró</a:t>
            </a:r>
            <a:r>
              <a:rPr lang="en-US" sz="5300" dirty="0"/>
              <a:t> </a:t>
            </a:r>
            <a:r>
              <a:rPr lang="en-US" sz="5300" dirty="0" err="1"/>
              <a:t>cada</a:t>
            </a:r>
            <a:r>
              <a:rPr lang="en-US" sz="5300" dirty="0"/>
              <a:t> </a:t>
            </a:r>
            <a:r>
              <a:rPr lang="en-US" sz="5300" dirty="0" err="1"/>
              <a:t>pensamiento</a:t>
            </a:r>
            <a:r>
              <a:rPr lang="en-US" sz="5300" dirty="0"/>
              <a:t>, </a:t>
            </a:r>
            <a:r>
              <a:rPr lang="en-US" sz="5300" dirty="0" err="1"/>
              <a:t>deseo</a:t>
            </a:r>
            <a:r>
              <a:rPr lang="en-US" sz="5300" dirty="0"/>
              <a:t>, palabra y </a:t>
            </a:r>
            <a:r>
              <a:rPr lang="en-US" sz="5300" dirty="0" err="1"/>
              <a:t>obra</a:t>
            </a:r>
            <a:r>
              <a:rPr lang="en-US" sz="5300" dirty="0"/>
              <a:t>. </a:t>
            </a:r>
            <a:r>
              <a:rPr lang="en-US" sz="5300" dirty="0" err="1"/>
              <a:t>Creó</a:t>
            </a:r>
            <a:r>
              <a:rPr lang="en-US" sz="5300" dirty="0"/>
              <a:t> un </a:t>
            </a:r>
            <a:r>
              <a:rPr lang="en-US" sz="5300" dirty="0" err="1"/>
              <a:t>mundo</a:t>
            </a:r>
            <a:r>
              <a:rPr lang="en-US" sz="5300" dirty="0"/>
              <a:t> de doble </a:t>
            </a:r>
            <a:r>
              <a:rPr lang="en-US" sz="5300" dirty="0" err="1"/>
              <a:t>ánimo</a:t>
            </a:r>
            <a:r>
              <a:rPr lang="en-US" sz="5300" dirty="0"/>
              <a:t> y </a:t>
            </a:r>
            <a:r>
              <a:rPr lang="en-US" sz="5300" dirty="0" err="1"/>
              <a:t>motivos</a:t>
            </a:r>
            <a:r>
              <a:rPr lang="en-US" sz="5300" dirty="0"/>
              <a:t> </a:t>
            </a:r>
            <a:r>
              <a:rPr lang="en-US" sz="5300" dirty="0" err="1"/>
              <a:t>mixtos</a:t>
            </a:r>
            <a:r>
              <a:rPr lang="en-US" sz="5300" dirty="0"/>
              <a:t>, auto-</a:t>
            </a:r>
            <a:r>
              <a:rPr lang="en-US" sz="5300" dirty="0" err="1"/>
              <a:t>adoración</a:t>
            </a:r>
            <a:r>
              <a:rPr lang="en-US" sz="5300" dirty="0"/>
              <a:t> y </a:t>
            </a:r>
            <a:r>
              <a:rPr lang="en-US" sz="5300" dirty="0" err="1"/>
              <a:t>egoísmo</a:t>
            </a:r>
            <a:r>
              <a:rPr lang="en-US" sz="5300" dirty="0"/>
              <a:t>. La </a:t>
            </a:r>
            <a:r>
              <a:rPr lang="en-US" sz="5300" dirty="0" err="1"/>
              <a:t>gente</a:t>
            </a:r>
            <a:r>
              <a:rPr lang="en-US" sz="5300" dirty="0"/>
              <a:t> </a:t>
            </a:r>
            <a:r>
              <a:rPr lang="en-US" sz="5300" dirty="0" err="1"/>
              <a:t>deseaba</a:t>
            </a:r>
            <a:r>
              <a:rPr lang="en-US" sz="5300" dirty="0"/>
              <a:t> ser </a:t>
            </a:r>
            <a:r>
              <a:rPr lang="en-US" sz="5300" dirty="0" err="1"/>
              <a:t>servida</a:t>
            </a:r>
            <a:r>
              <a:rPr lang="en-US" sz="5300" dirty="0"/>
              <a:t>, </a:t>
            </a:r>
            <a:r>
              <a:rPr lang="en-US" sz="5300" dirty="0" err="1"/>
              <a:t>pero</a:t>
            </a:r>
            <a:r>
              <a:rPr lang="en-US" sz="5300" dirty="0"/>
              <a:t> </a:t>
            </a:r>
            <a:r>
              <a:rPr lang="en-US" sz="5300" dirty="0" err="1"/>
              <a:t>odiaba</a:t>
            </a:r>
            <a:r>
              <a:rPr lang="en-US" sz="5300" dirty="0"/>
              <a:t> </a:t>
            </a:r>
            <a:r>
              <a:rPr lang="en-US" sz="5300" dirty="0" err="1"/>
              <a:t>servir</a:t>
            </a:r>
            <a:r>
              <a:rPr lang="en-US" sz="5300" dirty="0"/>
              <a:t>, </a:t>
            </a:r>
            <a:r>
              <a:rPr lang="en-US" sz="5300" dirty="0" err="1"/>
              <a:t>anhelaba</a:t>
            </a:r>
            <a:r>
              <a:rPr lang="en-US" sz="5300" dirty="0"/>
              <a:t> el control y </a:t>
            </a:r>
            <a:r>
              <a:rPr lang="en-US" sz="5300" dirty="0" err="1"/>
              <a:t>alimentaba</a:t>
            </a:r>
            <a:r>
              <a:rPr lang="en-US" sz="5300" dirty="0"/>
              <a:t> falsas </a:t>
            </a:r>
            <a:r>
              <a:rPr lang="en-US" sz="5300" dirty="0" err="1"/>
              <a:t>ilusiones</a:t>
            </a:r>
            <a:r>
              <a:rPr lang="en-US" sz="5300" dirty="0"/>
              <a:t> de </a:t>
            </a:r>
            <a:r>
              <a:rPr lang="en-US" sz="5300" dirty="0" err="1"/>
              <a:t>autosuficiencia</a:t>
            </a:r>
            <a:r>
              <a:rPr lang="en-US" sz="5300" dirty="0"/>
              <a:t>. Se </a:t>
            </a:r>
            <a:r>
              <a:rPr lang="en-US" sz="5300" dirty="0" err="1"/>
              <a:t>olvidó</a:t>
            </a:r>
            <a:r>
              <a:rPr lang="en-US" sz="5300" dirty="0"/>
              <a:t> de </a:t>
            </a:r>
            <a:r>
              <a:rPr lang="en-US" sz="5300" dirty="0" err="1"/>
              <a:t>su</a:t>
            </a:r>
            <a:r>
              <a:rPr lang="en-US" sz="5300" dirty="0"/>
              <a:t> </a:t>
            </a:r>
            <a:r>
              <a:rPr lang="en-US" sz="5300" dirty="0" err="1"/>
              <a:t>Creador</a:t>
            </a:r>
            <a:r>
              <a:rPr lang="en-US" sz="5300" dirty="0"/>
              <a:t>, </a:t>
            </a:r>
            <a:r>
              <a:rPr lang="en-US" sz="5300" dirty="0" err="1"/>
              <a:t>pero</a:t>
            </a:r>
            <a:r>
              <a:rPr lang="en-US" sz="5300" dirty="0"/>
              <a:t> </a:t>
            </a:r>
            <a:r>
              <a:rPr lang="en-US" sz="5300" dirty="0" err="1"/>
              <a:t>adoraba</a:t>
            </a:r>
            <a:r>
              <a:rPr lang="en-US" sz="5300" dirty="0"/>
              <a:t> </a:t>
            </a:r>
            <a:r>
              <a:rPr lang="en-US" sz="5300" dirty="0" err="1"/>
              <a:t>Su</a:t>
            </a:r>
            <a:r>
              <a:rPr lang="en-US" sz="5300" dirty="0"/>
              <a:t> </a:t>
            </a:r>
            <a:r>
              <a:rPr lang="en-US" sz="5300" dirty="0" err="1"/>
              <a:t>creación</a:t>
            </a:r>
            <a:r>
              <a:rPr lang="en-US" sz="5300" dirty="0"/>
              <a:t>. </a:t>
            </a:r>
            <a:r>
              <a:rPr lang="en-US" sz="5300" dirty="0" err="1"/>
              <a:t>En</a:t>
            </a:r>
            <a:r>
              <a:rPr lang="en-US" sz="5300" dirty="0"/>
              <a:t> </a:t>
            </a:r>
            <a:r>
              <a:rPr lang="en-US" sz="5300" dirty="0" err="1"/>
              <a:t>lugar</a:t>
            </a:r>
            <a:r>
              <a:rPr lang="en-US" sz="5300" dirty="0"/>
              <a:t> de </a:t>
            </a:r>
            <a:r>
              <a:rPr lang="en-US" sz="5300" dirty="0" err="1"/>
              <a:t>amar</a:t>
            </a:r>
            <a:r>
              <a:rPr lang="en-US" sz="5300" dirty="0"/>
              <a:t> a la </a:t>
            </a:r>
            <a:r>
              <a:rPr lang="en-US" sz="5300" dirty="0" err="1"/>
              <a:t>gente</a:t>
            </a:r>
            <a:r>
              <a:rPr lang="en-US" sz="5300" dirty="0"/>
              <a:t> y usar </a:t>
            </a:r>
            <a:r>
              <a:rPr lang="en-US" sz="5300" dirty="0" err="1"/>
              <a:t>cosas</a:t>
            </a:r>
            <a:r>
              <a:rPr lang="en-US" sz="5300" dirty="0"/>
              <a:t> para </a:t>
            </a:r>
            <a:r>
              <a:rPr lang="en-US" sz="5300" dirty="0" err="1"/>
              <a:t>expresarlo</a:t>
            </a:r>
            <a:r>
              <a:rPr lang="en-US" sz="5300" dirty="0"/>
              <a:t>, la </a:t>
            </a:r>
            <a:r>
              <a:rPr lang="en-US" sz="5300" dirty="0" err="1"/>
              <a:t>gente</a:t>
            </a:r>
            <a:r>
              <a:rPr lang="en-US" sz="5300" dirty="0"/>
              <a:t> </a:t>
            </a:r>
            <a:r>
              <a:rPr lang="en-US" sz="5300" dirty="0" err="1"/>
              <a:t>amaba</a:t>
            </a:r>
            <a:r>
              <a:rPr lang="en-US" sz="5300" dirty="0"/>
              <a:t> las </a:t>
            </a:r>
            <a:r>
              <a:rPr lang="en-US" sz="5300" dirty="0" err="1"/>
              <a:t>cosas</a:t>
            </a:r>
            <a:r>
              <a:rPr lang="en-US" sz="5300" dirty="0"/>
              <a:t> y </a:t>
            </a:r>
            <a:r>
              <a:rPr lang="en-US" sz="5300" dirty="0" err="1"/>
              <a:t>utilizaba</a:t>
            </a:r>
            <a:r>
              <a:rPr lang="en-US" sz="5300" dirty="0"/>
              <a:t> a las personas para </a:t>
            </a:r>
            <a:r>
              <a:rPr lang="en-US" sz="5300" dirty="0" err="1"/>
              <a:t>conseguirlas</a:t>
            </a:r>
            <a:r>
              <a:rPr lang="en-US" sz="5300" dirty="0"/>
              <a:t>.</a:t>
            </a:r>
            <a:br>
              <a:rPr lang="en-US" dirty="0"/>
            </a:br>
            <a:r>
              <a:rPr lang="en-US" dirty="0"/>
              <a:t>  </a:t>
            </a:r>
            <a:r>
              <a:rPr lang="en-US" sz="4900" dirty="0"/>
              <a:t>  </a:t>
            </a:r>
            <a:br>
              <a:rPr lang="en-US" sz="4900" dirty="0"/>
            </a:br>
            <a:br>
              <a:rPr lang="en-US" dirty="0"/>
            </a:br>
            <a:r>
              <a:rPr lang="en-US" dirty="0"/>
              <a:t> </a:t>
            </a:r>
            <a:endParaRPr lang="en-US" sz="5200" kern="1200" dirty="0">
              <a:solidFill>
                <a:schemeClr val="tx2"/>
              </a:solidFill>
              <a:latin typeface="+mj-lt"/>
              <a:ea typeface="+mj-ea"/>
              <a:cs typeface="+mj-cs"/>
            </a:endParaRPr>
          </a:p>
        </p:txBody>
      </p:sp>
    </p:spTree>
    <p:extLst>
      <p:ext uri="{BB962C8B-B14F-4D97-AF65-F5344CB8AC3E}">
        <p14:creationId xmlns:p14="http://schemas.microsoft.com/office/powerpoint/2010/main" val="3668469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431" y="3985"/>
            <a:ext cx="9772765" cy="6858000"/>
            <a:chOff x="1303402" y="3985"/>
            <a:chExt cx="9772765" cy="6858000"/>
          </a:xfrm>
        </p:grpSpPr>
        <p:sp>
          <p:nvSpPr>
            <p:cNvPr id="13" name="Freeform: Shape 12">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EEAC3641-F0FB-F043-A9C2-333396D1FF41}"/>
              </a:ext>
            </a:extLst>
          </p:cNvPr>
          <p:cNvSpPr>
            <a:spLocks noGrp="1"/>
          </p:cNvSpPr>
          <p:nvPr>
            <p:ph idx="1"/>
          </p:nvPr>
        </p:nvSpPr>
        <p:spPr>
          <a:xfrm>
            <a:off x="1734700" y="1060704"/>
            <a:ext cx="8700094" cy="5486400"/>
          </a:xfrm>
        </p:spPr>
        <p:txBody>
          <a:bodyPr anchor="t">
            <a:normAutofit fontScale="92500" lnSpcReduction="10000"/>
          </a:bodyPr>
          <a:lstStyle/>
          <a:p>
            <a:pPr algn="ctr"/>
            <a:r>
              <a:rPr lang="en-US" sz="4400" dirty="0" err="1"/>
              <a:t>Todos</a:t>
            </a:r>
            <a:r>
              <a:rPr lang="en-US" sz="4400" dirty="0"/>
              <a:t> </a:t>
            </a:r>
            <a:r>
              <a:rPr lang="en-US" sz="4400" dirty="0" err="1"/>
              <a:t>pensamos</a:t>
            </a:r>
            <a:r>
              <a:rPr lang="en-US" sz="4400" dirty="0"/>
              <a:t>, </a:t>
            </a:r>
            <a:r>
              <a:rPr lang="en-US" sz="4400" dirty="0" err="1"/>
              <a:t>aunque</a:t>
            </a:r>
            <a:r>
              <a:rPr lang="en-US" sz="4400" dirty="0"/>
              <a:t> </a:t>
            </a:r>
            <a:r>
              <a:rPr lang="en-US" sz="4400" dirty="0" err="1"/>
              <a:t>algunos</a:t>
            </a:r>
            <a:r>
              <a:rPr lang="en-US" sz="4400" dirty="0"/>
              <a:t> de </a:t>
            </a:r>
            <a:r>
              <a:rPr lang="en-US" sz="4400" dirty="0" err="1"/>
              <a:t>nosotros</a:t>
            </a:r>
            <a:r>
              <a:rPr lang="en-US" sz="4400" dirty="0"/>
              <a:t> lo </a:t>
            </a:r>
            <a:r>
              <a:rPr lang="en-US" sz="4400" dirty="0" err="1"/>
              <a:t>hacemos</a:t>
            </a:r>
            <a:r>
              <a:rPr lang="en-US" sz="4400" dirty="0"/>
              <a:t> </a:t>
            </a:r>
            <a:r>
              <a:rPr lang="en-US" sz="4400" dirty="0" err="1"/>
              <a:t>mejor</a:t>
            </a:r>
            <a:r>
              <a:rPr lang="en-US" sz="4400" dirty="0"/>
              <a:t> que </a:t>
            </a:r>
            <a:r>
              <a:rPr lang="en-US" sz="4400" dirty="0" err="1"/>
              <a:t>otros</a:t>
            </a:r>
            <a:r>
              <a:rPr lang="en-US" sz="4400" dirty="0"/>
              <a:t>. No </a:t>
            </a:r>
            <a:r>
              <a:rPr lang="en-US" sz="4400" dirty="0" err="1"/>
              <a:t>vivimos</a:t>
            </a:r>
            <a:r>
              <a:rPr lang="en-US" sz="4400" dirty="0"/>
              <a:t> la </a:t>
            </a:r>
            <a:r>
              <a:rPr lang="en-US" sz="4400" dirty="0" err="1"/>
              <a:t>vida</a:t>
            </a:r>
            <a:r>
              <a:rPr lang="en-US" sz="4400" dirty="0"/>
              <a:t> </a:t>
            </a:r>
            <a:r>
              <a:rPr lang="en-US" sz="4400" dirty="0" err="1"/>
              <a:t>sobre</a:t>
            </a:r>
            <a:r>
              <a:rPr lang="en-US" sz="4400" dirty="0"/>
              <a:t> la base de los simples </a:t>
            </a:r>
            <a:r>
              <a:rPr lang="en-US" sz="4400" dirty="0" err="1"/>
              <a:t>hechos</a:t>
            </a:r>
            <a:r>
              <a:rPr lang="en-US" sz="4400" dirty="0"/>
              <a:t> de </a:t>
            </a:r>
            <a:r>
              <a:rPr lang="en-US" sz="4400" dirty="0" err="1"/>
              <a:t>nuestra</a:t>
            </a:r>
            <a:r>
              <a:rPr lang="en-US" sz="4400" dirty="0"/>
              <a:t> </a:t>
            </a:r>
            <a:r>
              <a:rPr lang="en-US" sz="4400" dirty="0" err="1"/>
              <a:t>existencia</a:t>
            </a:r>
            <a:r>
              <a:rPr lang="en-US" sz="4400" dirty="0"/>
              <a:t>, </a:t>
            </a:r>
            <a:r>
              <a:rPr lang="en-US" sz="4400" dirty="0" err="1"/>
              <a:t>vivimos</a:t>
            </a:r>
            <a:r>
              <a:rPr lang="en-US" sz="4400" dirty="0"/>
              <a:t> </a:t>
            </a:r>
            <a:r>
              <a:rPr lang="en-US" sz="4400" dirty="0" err="1"/>
              <a:t>nuestras</a:t>
            </a:r>
            <a:r>
              <a:rPr lang="en-US" sz="4400" dirty="0"/>
              <a:t> </a:t>
            </a:r>
            <a:r>
              <a:rPr lang="en-US" sz="4400" dirty="0" err="1"/>
              <a:t>vidas</a:t>
            </a:r>
            <a:r>
              <a:rPr lang="en-US" sz="4400" dirty="0"/>
              <a:t> de </a:t>
            </a:r>
            <a:r>
              <a:rPr lang="en-US" sz="4400" dirty="0" err="1"/>
              <a:t>acuerdo</a:t>
            </a:r>
            <a:r>
              <a:rPr lang="en-US" sz="4400" dirty="0"/>
              <a:t> a </a:t>
            </a:r>
            <a:r>
              <a:rPr lang="en-US" sz="4400" dirty="0" err="1"/>
              <a:t>nuestra</a:t>
            </a:r>
            <a:r>
              <a:rPr lang="en-US" sz="4400" dirty="0"/>
              <a:t> </a:t>
            </a:r>
            <a:r>
              <a:rPr lang="en-US" sz="4400" i="1" dirty="0" err="1"/>
              <a:t>interpretación</a:t>
            </a:r>
            <a:r>
              <a:rPr lang="en-US" sz="4400" dirty="0"/>
              <a:t> de </a:t>
            </a:r>
            <a:r>
              <a:rPr lang="en-US" sz="4400" dirty="0" err="1"/>
              <a:t>esos</a:t>
            </a:r>
            <a:r>
              <a:rPr lang="en-US" sz="4400" dirty="0"/>
              <a:t> </a:t>
            </a:r>
            <a:r>
              <a:rPr lang="en-US" sz="4400" dirty="0" err="1"/>
              <a:t>hechos</a:t>
            </a:r>
            <a:r>
              <a:rPr lang="en-US" sz="4400" dirty="0"/>
              <a:t>. Dios </a:t>
            </a:r>
            <a:r>
              <a:rPr lang="en-US" sz="4400" dirty="0" err="1"/>
              <a:t>dio</a:t>
            </a:r>
            <a:r>
              <a:rPr lang="en-US" sz="4400" dirty="0"/>
              <a:t> a </a:t>
            </a:r>
            <a:r>
              <a:rPr lang="en-US" sz="4400" dirty="0" err="1"/>
              <a:t>Adán</a:t>
            </a:r>
            <a:r>
              <a:rPr lang="en-US" sz="4400" dirty="0"/>
              <a:t> y Eva la </a:t>
            </a:r>
            <a:r>
              <a:rPr lang="en-US" sz="4400" dirty="0" err="1"/>
              <a:t>capacidad</a:t>
            </a:r>
            <a:r>
              <a:rPr lang="en-US" sz="4400" dirty="0"/>
              <a:t> </a:t>
            </a:r>
            <a:r>
              <a:rPr lang="en-US" sz="4400" dirty="0" err="1"/>
              <a:t>única</a:t>
            </a:r>
            <a:r>
              <a:rPr lang="en-US" sz="4400" dirty="0"/>
              <a:t> de </a:t>
            </a:r>
            <a:r>
              <a:rPr lang="en-US" sz="4400" dirty="0" err="1"/>
              <a:t>pensar</a:t>
            </a:r>
            <a:r>
              <a:rPr lang="en-US" sz="4400" dirty="0"/>
              <a:t>, </a:t>
            </a:r>
            <a:r>
              <a:rPr lang="en-US" sz="4400" dirty="0" err="1"/>
              <a:t>pero</a:t>
            </a:r>
            <a:r>
              <a:rPr lang="en-US" sz="4400" dirty="0"/>
              <a:t> solo Sus palabras </a:t>
            </a:r>
            <a:r>
              <a:rPr lang="en-US" sz="4400" dirty="0" err="1"/>
              <a:t>podrían</a:t>
            </a:r>
            <a:r>
              <a:rPr lang="en-US" sz="4400" dirty="0"/>
              <a:t> </a:t>
            </a:r>
            <a:r>
              <a:rPr lang="en-US" sz="4400" dirty="0" err="1"/>
              <a:t>interpretar</a:t>
            </a:r>
            <a:r>
              <a:rPr lang="en-US" sz="4400" dirty="0"/>
              <a:t> </a:t>
            </a:r>
            <a:r>
              <a:rPr lang="en-US" sz="4400" dirty="0" err="1"/>
              <a:t>su</a:t>
            </a:r>
            <a:r>
              <a:rPr lang="en-US" sz="4400" dirty="0"/>
              <a:t> </a:t>
            </a:r>
            <a:r>
              <a:rPr lang="en-US" sz="4400" dirty="0" err="1"/>
              <a:t>mundo</a:t>
            </a:r>
            <a:r>
              <a:rPr lang="en-US" sz="4400" dirty="0"/>
              <a:t> con </a:t>
            </a:r>
            <a:r>
              <a:rPr lang="en-US" sz="4400" dirty="0" err="1"/>
              <a:t>precisión</a:t>
            </a:r>
            <a:r>
              <a:rPr lang="en-US" sz="4400" dirty="0"/>
              <a:t>.</a:t>
            </a:r>
          </a:p>
          <a:p>
            <a:endParaRPr lang="en-US" sz="2000" dirty="0">
              <a:solidFill>
                <a:schemeClr val="tx2"/>
              </a:solidFill>
            </a:endParaRPr>
          </a:p>
        </p:txBody>
      </p:sp>
    </p:spTree>
    <p:extLst>
      <p:ext uri="{BB962C8B-B14F-4D97-AF65-F5344CB8AC3E}">
        <p14:creationId xmlns:p14="http://schemas.microsoft.com/office/powerpoint/2010/main" val="11819673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B41022-34A5-4444-A5E5-2698B8FFE49E}"/>
              </a:ext>
            </a:extLst>
          </p:cNvPr>
          <p:cNvPicPr>
            <a:picLocks noChangeAspect="1"/>
          </p:cNvPicPr>
          <p:nvPr/>
        </p:nvPicPr>
        <p:blipFill rotWithShape="1">
          <a:blip r:embed="rId2"/>
          <a:srcRect l="15091" r="12546"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A98980-77B8-FD4C-81CA-15B7175F9CB2}"/>
              </a:ext>
            </a:extLst>
          </p:cNvPr>
          <p:cNvSpPr>
            <a:spLocks noGrp="1"/>
          </p:cNvSpPr>
          <p:nvPr>
            <p:ph type="title"/>
          </p:nvPr>
        </p:nvSpPr>
        <p:spPr>
          <a:xfrm>
            <a:off x="274320" y="420624"/>
            <a:ext cx="7479792" cy="5811693"/>
          </a:xfrm>
        </p:spPr>
        <p:txBody>
          <a:bodyPr vert="horz" lIns="91440" tIns="45720" rIns="91440" bIns="45720" rtlCol="0" anchor="b">
            <a:normAutofit/>
          </a:bodyPr>
          <a:lstStyle/>
          <a:p>
            <a:r>
              <a:rPr lang="en-US" sz="4900" b="1" dirty="0"/>
              <a:t>No </a:t>
            </a:r>
            <a:r>
              <a:rPr lang="en-US" sz="4900" b="1" dirty="0" err="1"/>
              <a:t>sólo</a:t>
            </a:r>
            <a:r>
              <a:rPr lang="en-US" sz="4900" b="1" dirty="0"/>
              <a:t> </a:t>
            </a:r>
            <a:r>
              <a:rPr lang="en-US" sz="4900" b="1" dirty="0" err="1"/>
              <a:t>interpretamos</a:t>
            </a:r>
            <a:r>
              <a:rPr lang="en-US" sz="4900" b="1" dirty="0"/>
              <a:t> </a:t>
            </a:r>
            <a:r>
              <a:rPr lang="en-US" sz="4900" b="1" dirty="0" err="1"/>
              <a:t>situaciones</a:t>
            </a:r>
            <a:r>
              <a:rPr lang="en-US" sz="4900" b="1" dirty="0"/>
              <a:t> y </a:t>
            </a:r>
            <a:r>
              <a:rPr lang="en-US" sz="4900" b="1" dirty="0" err="1"/>
              <a:t>relaciones</a:t>
            </a:r>
            <a:r>
              <a:rPr lang="en-US" sz="4900" b="1" dirty="0"/>
              <a:t>, </a:t>
            </a:r>
            <a:br>
              <a:rPr lang="en-US" sz="4900" b="1" dirty="0"/>
            </a:br>
            <a:r>
              <a:rPr lang="en-US" sz="4900" b="1" dirty="0" err="1"/>
              <a:t>sino</a:t>
            </a:r>
            <a:r>
              <a:rPr lang="en-US" sz="4900" b="1" dirty="0"/>
              <a:t> que </a:t>
            </a:r>
            <a:r>
              <a:rPr lang="en-US" sz="4900" b="1" dirty="0" err="1"/>
              <a:t>nos</a:t>
            </a:r>
            <a:r>
              <a:rPr lang="en-US" sz="4900" b="1" dirty="0"/>
              <a:t> </a:t>
            </a:r>
            <a:r>
              <a:rPr lang="en-US" sz="4900" b="1" dirty="0" err="1"/>
              <a:t>interpretamos</a:t>
            </a:r>
            <a:r>
              <a:rPr lang="en-US" sz="4900" b="1" dirty="0"/>
              <a:t> a </a:t>
            </a:r>
            <a:r>
              <a:rPr lang="en-US" sz="4900" b="1" dirty="0" err="1"/>
              <a:t>nosotros</a:t>
            </a:r>
            <a:r>
              <a:rPr lang="en-US" sz="4900" b="1" dirty="0"/>
              <a:t> </a:t>
            </a:r>
            <a:r>
              <a:rPr lang="en-US" sz="4900" b="1" dirty="0" err="1"/>
              <a:t>mismos</a:t>
            </a:r>
            <a:r>
              <a:rPr lang="en-US" sz="4900" b="1" dirty="0"/>
              <a:t>. Nos </a:t>
            </a:r>
            <a:r>
              <a:rPr lang="en-US" sz="4900" b="1" dirty="0" err="1"/>
              <a:t>asignamos</a:t>
            </a:r>
            <a:r>
              <a:rPr lang="en-US" sz="4900" b="1" dirty="0"/>
              <a:t> una </a:t>
            </a:r>
            <a:r>
              <a:rPr lang="en-US" sz="4900" b="1" dirty="0" err="1"/>
              <a:t>identidad</a:t>
            </a:r>
            <a:r>
              <a:rPr lang="en-US" sz="4900" b="1" dirty="0"/>
              <a:t> y la </a:t>
            </a:r>
            <a:r>
              <a:rPr lang="en-US" sz="4900" b="1" dirty="0" err="1"/>
              <a:t>vivimos</a:t>
            </a:r>
            <a:r>
              <a:rPr lang="en-US" sz="4900" b="1" dirty="0"/>
              <a:t>.</a:t>
            </a:r>
            <a:br>
              <a:rPr lang="en-US" sz="2600" dirty="0"/>
            </a:br>
            <a:r>
              <a:rPr lang="en-US" sz="2600" dirty="0"/>
              <a:t>  </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5934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820855C-9FA4-417A-BE67-63C022F81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7E6A49B-1B06-403E-8CC5-ACB38A6BD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AAD90-B9B6-B044-A03F-D516703C8AE6}"/>
              </a:ext>
            </a:extLst>
          </p:cNvPr>
          <p:cNvSpPr>
            <a:spLocks noGrp="1"/>
          </p:cNvSpPr>
          <p:nvPr>
            <p:ph type="title"/>
          </p:nvPr>
        </p:nvSpPr>
        <p:spPr>
          <a:xfrm>
            <a:off x="1202435" y="891541"/>
            <a:ext cx="10849357" cy="5071109"/>
          </a:xfrm>
        </p:spPr>
        <p:txBody>
          <a:bodyPr vert="horz" lIns="91440" tIns="45720" rIns="91440" bIns="45720" rtlCol="0" anchor="b">
            <a:normAutofit fontScale="90000"/>
          </a:bodyPr>
          <a:lstStyle/>
          <a:p>
            <a:r>
              <a:rPr lang="en-US" kern="1200" dirty="0" err="1">
                <a:solidFill>
                  <a:schemeClr val="tx1"/>
                </a:solidFill>
                <a:latin typeface="+mj-lt"/>
                <a:ea typeface="+mj-ea"/>
                <a:cs typeface="+mj-cs"/>
              </a:rPr>
              <a:t>Cuando</a:t>
            </a:r>
            <a:r>
              <a:rPr lang="en-US" kern="1200" dirty="0">
                <a:solidFill>
                  <a:schemeClr val="tx1"/>
                </a:solidFill>
                <a:latin typeface="+mj-lt"/>
                <a:ea typeface="+mj-ea"/>
                <a:cs typeface="+mj-cs"/>
              </a:rPr>
              <a:t> decimos que Dios </a:t>
            </a:r>
            <a:r>
              <a:rPr lang="en-US" kern="1200" dirty="0" err="1">
                <a:solidFill>
                  <a:schemeClr val="tx1"/>
                </a:solidFill>
                <a:latin typeface="+mj-lt"/>
                <a:ea typeface="+mj-ea"/>
                <a:cs typeface="+mj-cs"/>
              </a:rPr>
              <a:t>diseñó</a:t>
            </a:r>
            <a:r>
              <a:rPr lang="en-US" kern="1200" dirty="0">
                <a:solidFill>
                  <a:schemeClr val="tx1"/>
                </a:solidFill>
                <a:latin typeface="+mj-lt"/>
                <a:ea typeface="+mj-ea"/>
                <a:cs typeface="+mj-cs"/>
              </a:rPr>
              <a:t> a los </a:t>
            </a:r>
            <a:r>
              <a:rPr lang="en-US" kern="1200" dirty="0" err="1">
                <a:solidFill>
                  <a:schemeClr val="tx1"/>
                </a:solidFill>
                <a:latin typeface="+mj-lt"/>
                <a:ea typeface="+mj-ea"/>
                <a:cs typeface="+mj-cs"/>
              </a:rPr>
              <a:t>seres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humanos</a:t>
            </a:r>
            <a:r>
              <a:rPr lang="en-US" kern="1200" dirty="0">
                <a:solidFill>
                  <a:schemeClr val="tx1"/>
                </a:solidFill>
                <a:latin typeface="+mj-lt"/>
                <a:ea typeface="+mj-ea"/>
                <a:cs typeface="+mj-cs"/>
              </a:rPr>
              <a:t> para ser </a:t>
            </a:r>
            <a:r>
              <a:rPr lang="en-US" kern="1200" dirty="0" err="1">
                <a:solidFill>
                  <a:schemeClr val="tx1"/>
                </a:solidFill>
                <a:latin typeface="+mj-lt"/>
                <a:ea typeface="+mj-ea"/>
                <a:cs typeface="+mj-cs"/>
              </a:rPr>
              <a:t>intérpretes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estamos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llegando</a:t>
            </a:r>
            <a:r>
              <a:rPr lang="en-US" kern="1200" dirty="0">
                <a:solidFill>
                  <a:schemeClr val="tx1"/>
                </a:solidFill>
                <a:latin typeface="+mj-lt"/>
                <a:ea typeface="+mj-ea"/>
                <a:cs typeface="+mj-cs"/>
              </a:rPr>
              <a:t> a la </a:t>
            </a:r>
            <a:r>
              <a:rPr lang="en-US" kern="1200" dirty="0" err="1">
                <a:solidFill>
                  <a:schemeClr val="tx1"/>
                </a:solidFill>
                <a:latin typeface="+mj-lt"/>
                <a:ea typeface="+mj-ea"/>
                <a:cs typeface="+mj-cs"/>
              </a:rPr>
              <a:t>esencia</a:t>
            </a:r>
            <a:r>
              <a:rPr lang="en-US" kern="1200" dirty="0">
                <a:solidFill>
                  <a:schemeClr val="tx1"/>
                </a:solidFill>
                <a:latin typeface="+mj-lt"/>
                <a:ea typeface="+mj-ea"/>
                <a:cs typeface="+mj-cs"/>
              </a:rPr>
              <a:t> de </a:t>
            </a:r>
            <a:r>
              <a:rPr lang="en-US" kern="1200" dirty="0" err="1">
                <a:solidFill>
                  <a:schemeClr val="tx1"/>
                </a:solidFill>
                <a:latin typeface="+mj-lt"/>
                <a:ea typeface="+mj-ea"/>
                <a:cs typeface="+mj-cs"/>
              </a:rPr>
              <a:t>porqué</a:t>
            </a:r>
            <a:r>
              <a:rPr lang="en-US" kern="1200" dirty="0">
                <a:solidFill>
                  <a:schemeClr val="tx1"/>
                </a:solidFill>
                <a:latin typeface="+mj-lt"/>
                <a:ea typeface="+mj-ea"/>
                <a:cs typeface="+mj-cs"/>
              </a:rPr>
              <a:t> los </a:t>
            </a:r>
            <a:r>
              <a:rPr lang="en-US" kern="1200" dirty="0" err="1">
                <a:solidFill>
                  <a:schemeClr val="tx1"/>
                </a:solidFill>
                <a:latin typeface="+mj-lt"/>
                <a:ea typeface="+mj-ea"/>
                <a:cs typeface="+mj-cs"/>
              </a:rPr>
              <a:t>seres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humanos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hacen</a:t>
            </a:r>
            <a:r>
              <a:rPr lang="en-US" kern="1200" dirty="0">
                <a:solidFill>
                  <a:schemeClr val="tx1"/>
                </a:solidFill>
                <a:latin typeface="+mj-lt"/>
                <a:ea typeface="+mj-ea"/>
                <a:cs typeface="+mj-cs"/>
              </a:rPr>
              <a:t> lo que </a:t>
            </a:r>
            <a:r>
              <a:rPr lang="en-US" kern="1200" dirty="0" err="1">
                <a:solidFill>
                  <a:schemeClr val="tx1"/>
                </a:solidFill>
                <a:latin typeface="+mj-lt"/>
                <a:ea typeface="+mj-ea"/>
                <a:cs typeface="+mj-cs"/>
              </a:rPr>
              <a:t>hacen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Nuestros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pensamientos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condicionan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nuestras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emociones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nuestro</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sentido</a:t>
            </a:r>
            <a:r>
              <a:rPr lang="en-US" kern="1200" dirty="0">
                <a:solidFill>
                  <a:schemeClr val="tx1"/>
                </a:solidFill>
                <a:latin typeface="+mj-lt"/>
                <a:ea typeface="+mj-ea"/>
                <a:cs typeface="+mj-cs"/>
              </a:rPr>
              <a:t> de </a:t>
            </a:r>
            <a:r>
              <a:rPr lang="en-US" kern="1200" dirty="0" err="1">
                <a:solidFill>
                  <a:schemeClr val="tx1"/>
                </a:solidFill>
                <a:latin typeface="+mj-lt"/>
                <a:ea typeface="+mj-ea"/>
                <a:cs typeface="+mj-cs"/>
              </a:rPr>
              <a:t>identidad</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nuestro</a:t>
            </a:r>
            <a:r>
              <a:rPr lang="en-US" kern="1200" dirty="0">
                <a:solidFill>
                  <a:schemeClr val="tx1"/>
                </a:solidFill>
                <a:latin typeface="+mj-lt"/>
                <a:ea typeface="+mj-ea"/>
                <a:cs typeface="+mj-cs"/>
              </a:rPr>
              <a:t> punto de vista de los </a:t>
            </a:r>
            <a:r>
              <a:rPr lang="en-US" kern="1200" dirty="0" err="1">
                <a:solidFill>
                  <a:schemeClr val="tx1"/>
                </a:solidFill>
                <a:latin typeface="+mj-lt"/>
                <a:ea typeface="+mj-ea"/>
                <a:cs typeface="+mj-cs"/>
              </a:rPr>
              <a:t>demás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nuestra</a:t>
            </a:r>
            <a:r>
              <a:rPr lang="en-US" kern="1200" dirty="0">
                <a:solidFill>
                  <a:schemeClr val="tx1"/>
                </a:solidFill>
                <a:latin typeface="+mj-lt"/>
                <a:ea typeface="+mj-ea"/>
                <a:cs typeface="+mj-cs"/>
              </a:rPr>
              <a:t> agenda para la </a:t>
            </a:r>
            <a:r>
              <a:rPr lang="en-US" kern="1200" dirty="0" err="1">
                <a:solidFill>
                  <a:schemeClr val="tx1"/>
                </a:solidFill>
                <a:latin typeface="+mj-lt"/>
                <a:ea typeface="+mj-ea"/>
                <a:cs typeface="+mj-cs"/>
              </a:rPr>
              <a:t>solución</a:t>
            </a:r>
            <a:r>
              <a:rPr lang="en-US" kern="1200" dirty="0">
                <a:solidFill>
                  <a:schemeClr val="tx1"/>
                </a:solidFill>
                <a:latin typeface="+mj-lt"/>
                <a:ea typeface="+mj-ea"/>
                <a:cs typeface="+mj-cs"/>
              </a:rPr>
              <a:t> de </a:t>
            </a:r>
            <a:r>
              <a:rPr lang="en-US" kern="1200" dirty="0" err="1">
                <a:solidFill>
                  <a:schemeClr val="tx1"/>
                </a:solidFill>
                <a:latin typeface="+mj-lt"/>
                <a:ea typeface="+mj-ea"/>
                <a:cs typeface="+mj-cs"/>
              </a:rPr>
              <a:t>nuestros</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problemas</a:t>
            </a:r>
            <a:r>
              <a:rPr lang="en-US" kern="1200" dirty="0">
                <a:solidFill>
                  <a:schemeClr val="tx1"/>
                </a:solidFill>
                <a:latin typeface="+mj-lt"/>
                <a:ea typeface="+mj-ea"/>
                <a:cs typeface="+mj-cs"/>
              </a:rPr>
              <a:t>, y </a:t>
            </a:r>
            <a:r>
              <a:rPr lang="en-US" kern="1200" dirty="0" err="1">
                <a:solidFill>
                  <a:schemeClr val="tx1"/>
                </a:solidFill>
                <a:latin typeface="+mj-lt"/>
                <a:ea typeface="+mj-ea"/>
                <a:cs typeface="+mj-cs"/>
              </a:rPr>
              <a:t>nuestra</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disposición</a:t>
            </a:r>
            <a:r>
              <a:rPr lang="en-US" kern="1200" dirty="0">
                <a:solidFill>
                  <a:schemeClr val="tx1"/>
                </a:solidFill>
                <a:latin typeface="+mj-lt"/>
                <a:ea typeface="+mj-ea"/>
                <a:cs typeface="+mj-cs"/>
              </a:rPr>
              <a:t> para </a:t>
            </a:r>
            <a:r>
              <a:rPr lang="en-US" kern="1200" dirty="0" err="1">
                <a:solidFill>
                  <a:schemeClr val="tx1"/>
                </a:solidFill>
                <a:latin typeface="+mj-lt"/>
                <a:ea typeface="+mj-ea"/>
                <a:cs typeface="+mj-cs"/>
              </a:rPr>
              <a:t>recibir</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consejo</a:t>
            </a:r>
            <a:r>
              <a:rPr lang="en-US" kern="1200" dirty="0">
                <a:solidFill>
                  <a:schemeClr val="tx1"/>
                </a:solidFill>
                <a:latin typeface="+mj-lt"/>
                <a:ea typeface="+mj-ea"/>
                <a:cs typeface="+mj-cs"/>
              </a:rPr>
              <a:t> de </a:t>
            </a:r>
            <a:r>
              <a:rPr lang="en-US" kern="1200" dirty="0" err="1">
                <a:solidFill>
                  <a:schemeClr val="tx1"/>
                </a:solidFill>
                <a:latin typeface="+mj-lt"/>
                <a:ea typeface="+mj-ea"/>
                <a:cs typeface="+mj-cs"/>
              </a:rPr>
              <a:t>otros</a:t>
            </a:r>
            <a:r>
              <a:rPr lang="en-US" kern="1200" dirty="0">
                <a:solidFill>
                  <a:schemeClr val="tx1"/>
                </a:solidFill>
                <a:latin typeface="+mj-lt"/>
                <a:ea typeface="+mj-ea"/>
                <a:cs typeface="+mj-cs"/>
              </a:rPr>
              <a:t>.</a:t>
            </a:r>
            <a:br>
              <a:rPr lang="en-US" sz="2900" kern="1200" dirty="0">
                <a:solidFill>
                  <a:schemeClr val="tx1"/>
                </a:solidFill>
                <a:latin typeface="+mj-lt"/>
                <a:ea typeface="+mj-ea"/>
                <a:cs typeface="+mj-cs"/>
              </a:rPr>
            </a:br>
            <a:endParaRPr lang="en-US" sz="2900" kern="1200" dirty="0">
              <a:solidFill>
                <a:schemeClr val="tx1"/>
              </a:solidFill>
              <a:latin typeface="+mj-lt"/>
              <a:ea typeface="+mj-ea"/>
              <a:cs typeface="+mj-cs"/>
            </a:endParaRPr>
          </a:p>
        </p:txBody>
      </p:sp>
    </p:spTree>
    <p:extLst>
      <p:ext uri="{BB962C8B-B14F-4D97-AF65-F5344CB8AC3E}">
        <p14:creationId xmlns:p14="http://schemas.microsoft.com/office/powerpoint/2010/main" val="36674968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77A598-7E02-6247-9547-346CD71BE6F8}"/>
              </a:ext>
            </a:extLst>
          </p:cNvPr>
          <p:cNvSpPr>
            <a:spLocks noGrp="1"/>
          </p:cNvSpPr>
          <p:nvPr>
            <p:ph idx="1"/>
          </p:nvPr>
        </p:nvSpPr>
        <p:spPr>
          <a:xfrm>
            <a:off x="310896" y="603504"/>
            <a:ext cx="7406640" cy="5888736"/>
          </a:xfrm>
        </p:spPr>
        <p:txBody>
          <a:bodyPr>
            <a:normAutofit fontScale="92500"/>
          </a:bodyPr>
          <a:lstStyle/>
          <a:p>
            <a:r>
              <a:rPr lang="en-US" sz="4400" dirty="0"/>
              <a:t>Los </a:t>
            </a:r>
            <a:r>
              <a:rPr lang="en-US" sz="4400" dirty="0" err="1"/>
              <a:t>seres</a:t>
            </a:r>
            <a:r>
              <a:rPr lang="en-US" sz="4400" dirty="0"/>
              <a:t> </a:t>
            </a:r>
            <a:r>
              <a:rPr lang="en-US" sz="4400" dirty="0" err="1"/>
              <a:t>humanos</a:t>
            </a:r>
            <a:r>
              <a:rPr lang="en-US" sz="4400" dirty="0"/>
              <a:t> por </a:t>
            </a:r>
            <a:r>
              <a:rPr lang="en-US" sz="4400" dirty="0" err="1"/>
              <a:t>su</a:t>
            </a:r>
            <a:r>
              <a:rPr lang="en-US" sz="4400" dirty="0"/>
              <a:t> </a:t>
            </a:r>
            <a:r>
              <a:rPr lang="en-US" sz="4400" dirty="0" err="1"/>
              <a:t>propia</a:t>
            </a:r>
            <a:r>
              <a:rPr lang="en-US" sz="4400" dirty="0"/>
              <a:t> </a:t>
            </a:r>
            <a:r>
              <a:rPr lang="en-US" sz="4400" dirty="0" err="1"/>
              <a:t>naturaleza</a:t>
            </a:r>
            <a:r>
              <a:rPr lang="en-US" sz="4400" dirty="0"/>
              <a:t> son </a:t>
            </a:r>
            <a:r>
              <a:rPr lang="en-US" sz="4400" i="1" dirty="0" err="1"/>
              <a:t>adoradores</a:t>
            </a:r>
            <a:r>
              <a:rPr lang="en-US" sz="4400" dirty="0"/>
              <a:t>. La </a:t>
            </a:r>
            <a:r>
              <a:rPr lang="en-US" sz="4400" dirty="0" err="1"/>
              <a:t>adoración</a:t>
            </a:r>
            <a:r>
              <a:rPr lang="en-US" sz="4400" dirty="0"/>
              <a:t> no es </a:t>
            </a:r>
            <a:r>
              <a:rPr lang="en-US" sz="4400" dirty="0" err="1"/>
              <a:t>sólo</a:t>
            </a:r>
            <a:r>
              <a:rPr lang="en-US" sz="4400" dirty="0"/>
              <a:t> algo que </a:t>
            </a:r>
            <a:r>
              <a:rPr lang="en-US" sz="4400" dirty="0" err="1"/>
              <a:t>hacemos</a:t>
            </a:r>
            <a:r>
              <a:rPr lang="en-US" sz="4400" dirty="0"/>
              <a:t>, </a:t>
            </a:r>
            <a:r>
              <a:rPr lang="en-US" sz="4400" dirty="0" err="1"/>
              <a:t>sino</a:t>
            </a:r>
            <a:r>
              <a:rPr lang="en-US" sz="4400" dirty="0"/>
              <a:t> que define lo que </a:t>
            </a:r>
            <a:r>
              <a:rPr lang="en-US" sz="4400" dirty="0" err="1"/>
              <a:t>somos</a:t>
            </a:r>
            <a:r>
              <a:rPr lang="en-US" sz="4400" dirty="0"/>
              <a:t>. No se </a:t>
            </a:r>
            <a:r>
              <a:rPr lang="en-US" sz="4400" dirty="0" err="1"/>
              <a:t>puede</a:t>
            </a:r>
            <a:r>
              <a:rPr lang="en-US" sz="4400" dirty="0"/>
              <a:t> </a:t>
            </a:r>
            <a:r>
              <a:rPr lang="en-US" sz="4400" dirty="0" err="1"/>
              <a:t>dividir</a:t>
            </a:r>
            <a:r>
              <a:rPr lang="en-US" sz="4400" dirty="0"/>
              <a:t> a los </a:t>
            </a:r>
            <a:r>
              <a:rPr lang="en-US" sz="4400" dirty="0" err="1"/>
              <a:t>seres</a:t>
            </a:r>
            <a:r>
              <a:rPr lang="en-US" sz="4400" dirty="0"/>
              <a:t> </a:t>
            </a:r>
            <a:r>
              <a:rPr lang="en-US" sz="4400" dirty="0" err="1"/>
              <a:t>humanos</a:t>
            </a:r>
            <a:r>
              <a:rPr lang="en-US" sz="4400" dirty="0"/>
              <a:t> </a:t>
            </a:r>
            <a:r>
              <a:rPr lang="en-US" sz="4400" dirty="0" err="1"/>
              <a:t>en</a:t>
            </a:r>
            <a:r>
              <a:rPr lang="en-US" sz="4400" dirty="0"/>
              <a:t> los que </a:t>
            </a:r>
            <a:r>
              <a:rPr lang="en-US" sz="4400" dirty="0" err="1"/>
              <a:t>adoran</a:t>
            </a:r>
            <a:r>
              <a:rPr lang="en-US" sz="4400" dirty="0"/>
              <a:t> y los que no lo </a:t>
            </a:r>
            <a:r>
              <a:rPr lang="en-US" sz="4400" dirty="0" err="1"/>
              <a:t>hacen</a:t>
            </a:r>
            <a:r>
              <a:rPr lang="en-US" sz="4400" dirty="0"/>
              <a:t>. </a:t>
            </a:r>
            <a:r>
              <a:rPr lang="en-US" sz="4400" dirty="0" err="1"/>
              <a:t>Todo</a:t>
            </a:r>
            <a:r>
              <a:rPr lang="en-US" sz="4400" dirty="0"/>
              <a:t> el </a:t>
            </a:r>
            <a:r>
              <a:rPr lang="en-US" sz="4400" dirty="0" err="1"/>
              <a:t>mundo</a:t>
            </a:r>
            <a:r>
              <a:rPr lang="en-US" sz="4400" dirty="0"/>
              <a:t> </a:t>
            </a:r>
            <a:r>
              <a:rPr lang="en-US" sz="4400" dirty="0" err="1"/>
              <a:t>adora</a:t>
            </a:r>
            <a:r>
              <a:rPr lang="en-US" sz="4400" dirty="0"/>
              <a:t>; es </a:t>
            </a:r>
            <a:r>
              <a:rPr lang="en-US" sz="4400" dirty="0" err="1"/>
              <a:t>sólo</a:t>
            </a:r>
            <a:r>
              <a:rPr lang="en-US" sz="4400" dirty="0"/>
              <a:t> una </a:t>
            </a:r>
            <a:r>
              <a:rPr lang="en-US" sz="4400" dirty="0" err="1"/>
              <a:t>cuestión</a:t>
            </a:r>
            <a:r>
              <a:rPr lang="en-US" sz="4400" dirty="0"/>
              <a:t> de </a:t>
            </a:r>
            <a:r>
              <a:rPr lang="en-US" sz="4400" dirty="0" err="1"/>
              <a:t>qué</a:t>
            </a:r>
            <a:r>
              <a:rPr lang="en-US" sz="4400" dirty="0"/>
              <a:t> o a </a:t>
            </a:r>
            <a:r>
              <a:rPr lang="en-US" sz="4400" dirty="0" err="1"/>
              <a:t>quién</a:t>
            </a:r>
            <a:r>
              <a:rPr lang="en-US" sz="4400" dirty="0"/>
              <a:t> </a:t>
            </a:r>
            <a:r>
              <a:rPr lang="en-US" sz="4400" dirty="0" err="1"/>
              <a:t>servimos</a:t>
            </a:r>
            <a:r>
              <a:rPr lang="en-US" sz="4400" dirty="0"/>
              <a:t>.</a:t>
            </a:r>
          </a:p>
          <a:p>
            <a:pPr marL="0" indent="0">
              <a:buNone/>
            </a:pPr>
            <a:endParaRPr lang="en-US" sz="2400" dirty="0"/>
          </a:p>
        </p:txBody>
      </p:sp>
      <p:sp>
        <p:nvSpPr>
          <p:cNvPr id="10" name="Freeform: Shape 9">
            <a:extLst>
              <a:ext uri="{FF2B5EF4-FFF2-40B4-BE49-F238E27FC236}">
                <a16:creationId xmlns:a16="http://schemas.microsoft.com/office/drawing/2014/main" id="{0F06C9D3-00DF-4B71-AE88-29075022F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9545" y="1333265"/>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 name="Freeform 5">
            <a:extLst>
              <a:ext uri="{FF2B5EF4-FFF2-40B4-BE49-F238E27FC236}">
                <a16:creationId xmlns:a16="http://schemas.microsoft.com/office/drawing/2014/main" id="{4300F7B2-2FBB-4B65-B588-63317660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75032"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EFA5A327-531A-495C-BCA7-27F0481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2922"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542911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9">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C1D24BF8-D654-3046-8416-FFAE34DC4867}"/>
              </a:ext>
            </a:extLst>
          </p:cNvPr>
          <p:cNvSpPr>
            <a:spLocks noGrp="1"/>
          </p:cNvSpPr>
          <p:nvPr>
            <p:ph idx="1"/>
          </p:nvPr>
        </p:nvSpPr>
        <p:spPr>
          <a:xfrm>
            <a:off x="2403089" y="376238"/>
            <a:ext cx="9098349" cy="6244018"/>
          </a:xfrm>
        </p:spPr>
        <p:txBody>
          <a:bodyPr>
            <a:normAutofit fontScale="92500"/>
          </a:bodyPr>
          <a:lstStyle/>
          <a:p>
            <a:r>
              <a:rPr lang="en-US" sz="4000" dirty="0">
                <a:highlight>
                  <a:srgbClr val="FFFF00"/>
                </a:highlight>
              </a:rPr>
              <a:t>Dios </a:t>
            </a:r>
            <a:r>
              <a:rPr lang="en-US" sz="4000" dirty="0" err="1">
                <a:highlight>
                  <a:srgbClr val="FFFF00"/>
                </a:highlight>
              </a:rPr>
              <a:t>quiso</a:t>
            </a:r>
            <a:r>
              <a:rPr lang="en-US" sz="4000" dirty="0">
                <a:highlight>
                  <a:srgbClr val="FFFF00"/>
                </a:highlight>
              </a:rPr>
              <a:t> que la </a:t>
            </a:r>
            <a:r>
              <a:rPr lang="en-US" sz="4000" dirty="0" err="1">
                <a:highlight>
                  <a:srgbClr val="FFFF00"/>
                </a:highlight>
              </a:rPr>
              <a:t>adoración</a:t>
            </a:r>
            <a:r>
              <a:rPr lang="en-US" sz="4000" dirty="0">
                <a:highlight>
                  <a:srgbClr val="FFFF00"/>
                </a:highlight>
              </a:rPr>
              <a:t> </a:t>
            </a:r>
            <a:r>
              <a:rPr lang="en-US" sz="4000" dirty="0" err="1">
                <a:highlight>
                  <a:srgbClr val="FFFF00"/>
                </a:highlight>
              </a:rPr>
              <a:t>fuese</a:t>
            </a:r>
            <a:r>
              <a:rPr lang="en-US" sz="4000" dirty="0">
                <a:highlight>
                  <a:srgbClr val="FFFF00"/>
                </a:highlight>
              </a:rPr>
              <a:t> el </a:t>
            </a:r>
            <a:r>
              <a:rPr lang="en-US" sz="4000" dirty="0" err="1">
                <a:highlight>
                  <a:srgbClr val="FFFF00"/>
                </a:highlight>
              </a:rPr>
              <a:t>centro</a:t>
            </a:r>
            <a:r>
              <a:rPr lang="en-US" sz="4000" dirty="0">
                <a:highlight>
                  <a:srgbClr val="FFFF00"/>
                </a:highlight>
              </a:rPr>
              <a:t> </a:t>
            </a:r>
            <a:r>
              <a:rPr lang="en-US" sz="4000" dirty="0" err="1">
                <a:highlight>
                  <a:srgbClr val="FFFF00"/>
                </a:highlight>
              </a:rPr>
              <a:t>motivacional</a:t>
            </a:r>
            <a:r>
              <a:rPr lang="en-US" sz="4000" dirty="0">
                <a:highlight>
                  <a:srgbClr val="FFFF00"/>
                </a:highlight>
              </a:rPr>
              <a:t> de </a:t>
            </a:r>
            <a:r>
              <a:rPr lang="en-US" sz="4000" dirty="0" err="1">
                <a:highlight>
                  <a:srgbClr val="FFFF00"/>
                </a:highlight>
              </a:rPr>
              <a:t>nuestras</a:t>
            </a:r>
            <a:r>
              <a:rPr lang="en-US" sz="4000" dirty="0">
                <a:highlight>
                  <a:srgbClr val="FFFF00"/>
                </a:highlight>
              </a:rPr>
              <a:t> </a:t>
            </a:r>
            <a:r>
              <a:rPr lang="en-US" sz="4000" dirty="0" err="1">
                <a:highlight>
                  <a:srgbClr val="FFFF00"/>
                </a:highlight>
              </a:rPr>
              <a:t>vidas</a:t>
            </a:r>
            <a:r>
              <a:rPr lang="en-US" sz="4000" dirty="0"/>
              <a:t>. </a:t>
            </a:r>
            <a:r>
              <a:rPr lang="en-US" sz="4000" dirty="0" err="1"/>
              <a:t>Adán</a:t>
            </a:r>
            <a:r>
              <a:rPr lang="en-US" sz="4000" dirty="0"/>
              <a:t> y Eva </a:t>
            </a:r>
            <a:r>
              <a:rPr lang="en-US" sz="4000" dirty="0" err="1"/>
              <a:t>fueron</a:t>
            </a:r>
            <a:r>
              <a:rPr lang="en-US" sz="4000" dirty="0"/>
              <a:t> </a:t>
            </a:r>
            <a:r>
              <a:rPr lang="en-US" sz="4000" dirty="0" err="1"/>
              <a:t>creados</a:t>
            </a:r>
            <a:r>
              <a:rPr lang="en-US" sz="4000" dirty="0"/>
              <a:t> para </a:t>
            </a:r>
            <a:r>
              <a:rPr lang="en-US" sz="4000" dirty="0" err="1"/>
              <a:t>vivir</a:t>
            </a:r>
            <a:r>
              <a:rPr lang="en-US" sz="4000" dirty="0"/>
              <a:t> de </a:t>
            </a:r>
            <a:r>
              <a:rPr lang="en-US" sz="4000" dirty="0" err="1"/>
              <a:t>tal</a:t>
            </a:r>
            <a:r>
              <a:rPr lang="en-US" sz="4000" dirty="0"/>
              <a:t> </a:t>
            </a:r>
            <a:r>
              <a:rPr lang="en-US" sz="4000" dirty="0" err="1"/>
              <a:t>manera</a:t>
            </a:r>
            <a:r>
              <a:rPr lang="en-US" sz="4000" dirty="0"/>
              <a:t> que </a:t>
            </a:r>
            <a:r>
              <a:rPr lang="en-US" sz="4000" dirty="0" err="1"/>
              <a:t>todo</a:t>
            </a:r>
            <a:r>
              <a:rPr lang="en-US" sz="4000" dirty="0"/>
              <a:t> </a:t>
            </a:r>
            <a:r>
              <a:rPr lang="en-US" sz="4000" dirty="0" err="1"/>
              <a:t>en</a:t>
            </a:r>
            <a:r>
              <a:rPr lang="en-US" sz="4000" dirty="0"/>
              <a:t> sus </a:t>
            </a:r>
            <a:r>
              <a:rPr lang="en-US" sz="4000" dirty="0" err="1"/>
              <a:t>vidas</a:t>
            </a:r>
            <a:r>
              <a:rPr lang="en-US" sz="4000" dirty="0"/>
              <a:t> </a:t>
            </a:r>
            <a:r>
              <a:rPr lang="en-US" sz="4000" dirty="0" err="1"/>
              <a:t>encontrara</a:t>
            </a:r>
            <a:r>
              <a:rPr lang="en-US" sz="4000" dirty="0"/>
              <a:t> </a:t>
            </a:r>
            <a:r>
              <a:rPr lang="en-US" sz="4000" dirty="0" err="1"/>
              <a:t>su</a:t>
            </a:r>
            <a:r>
              <a:rPr lang="en-US" sz="4000" dirty="0"/>
              <a:t> </a:t>
            </a:r>
            <a:r>
              <a:rPr lang="en-US" sz="4000" dirty="0" err="1"/>
              <a:t>significado</a:t>
            </a:r>
            <a:r>
              <a:rPr lang="en-US" sz="4000" dirty="0"/>
              <a:t> y </a:t>
            </a:r>
            <a:r>
              <a:rPr lang="en-US" sz="4000" dirty="0" err="1"/>
              <a:t>propósito</a:t>
            </a:r>
            <a:r>
              <a:rPr lang="en-US" sz="4000" dirty="0"/>
              <a:t> </a:t>
            </a:r>
            <a:r>
              <a:rPr lang="en-US" sz="4000" dirty="0" err="1"/>
              <a:t>en</a:t>
            </a:r>
            <a:r>
              <a:rPr lang="en-US" sz="4000" dirty="0"/>
              <a:t> la persona, </a:t>
            </a:r>
            <a:r>
              <a:rPr lang="en-US" sz="4000" dirty="0" err="1"/>
              <a:t>presencia</a:t>
            </a:r>
            <a:r>
              <a:rPr lang="en-US" sz="4000" dirty="0"/>
              <a:t> y </a:t>
            </a:r>
            <a:r>
              <a:rPr lang="en-US" sz="4000" dirty="0" err="1"/>
              <a:t>propósito</a:t>
            </a:r>
            <a:r>
              <a:rPr lang="en-US" sz="4000" dirty="0"/>
              <a:t> de Dios. </a:t>
            </a:r>
            <a:r>
              <a:rPr lang="en-US" sz="4000" dirty="0" err="1"/>
              <a:t>Esto</a:t>
            </a:r>
            <a:r>
              <a:rPr lang="en-US" sz="4000" dirty="0"/>
              <a:t> se </a:t>
            </a:r>
            <a:r>
              <a:rPr lang="en-US" sz="4000" dirty="0" err="1"/>
              <a:t>denomina</a:t>
            </a:r>
            <a:r>
              <a:rPr lang="en-US" sz="4000" dirty="0"/>
              <a:t> un </a:t>
            </a:r>
            <a:r>
              <a:rPr lang="en-US" sz="4000" dirty="0" err="1"/>
              <a:t>referente</a:t>
            </a:r>
            <a:r>
              <a:rPr lang="en-US" sz="4000" dirty="0"/>
              <a:t> </a:t>
            </a:r>
            <a:r>
              <a:rPr lang="en-US" sz="4000" dirty="0" err="1"/>
              <a:t>hacia</a:t>
            </a:r>
            <a:r>
              <a:rPr lang="en-US" sz="4000" dirty="0"/>
              <a:t> Dios. </a:t>
            </a:r>
            <a:r>
              <a:rPr lang="en-US" sz="4000" dirty="0" err="1"/>
              <a:t>Debido</a:t>
            </a:r>
            <a:r>
              <a:rPr lang="en-US" sz="4000" dirty="0"/>
              <a:t> a </a:t>
            </a:r>
            <a:r>
              <a:rPr lang="en-US" sz="4000" dirty="0" err="1"/>
              <a:t>este</a:t>
            </a:r>
            <a:r>
              <a:rPr lang="en-US" sz="4000" dirty="0"/>
              <a:t> </a:t>
            </a:r>
            <a:r>
              <a:rPr lang="en-US" sz="4000" dirty="0" err="1"/>
              <a:t>diseño</a:t>
            </a:r>
            <a:r>
              <a:rPr lang="en-US" sz="4000" dirty="0"/>
              <a:t>, </a:t>
            </a:r>
            <a:r>
              <a:rPr lang="en-US" sz="4000" dirty="0" err="1"/>
              <a:t>todo</a:t>
            </a:r>
            <a:r>
              <a:rPr lang="en-US" sz="4000" dirty="0"/>
              <a:t> lo que un ser </a:t>
            </a:r>
            <a:r>
              <a:rPr lang="en-US" sz="4000" dirty="0" err="1"/>
              <a:t>humano</a:t>
            </a:r>
            <a:r>
              <a:rPr lang="en-US" sz="4000" dirty="0"/>
              <a:t> </a:t>
            </a:r>
            <a:r>
              <a:rPr lang="en-US" sz="4000" dirty="0" err="1"/>
              <a:t>hace</a:t>
            </a:r>
            <a:r>
              <a:rPr lang="en-US" sz="4000" dirty="0"/>
              <a:t> </a:t>
            </a:r>
            <a:r>
              <a:rPr lang="en-US" sz="4000" dirty="0" err="1"/>
              <a:t>expresa</a:t>
            </a:r>
            <a:r>
              <a:rPr lang="en-US" sz="4000" dirty="0"/>
              <a:t> </a:t>
            </a:r>
            <a:r>
              <a:rPr lang="en-US" sz="4000" dirty="0" err="1"/>
              <a:t>adoración</a:t>
            </a:r>
            <a:r>
              <a:rPr lang="en-US" sz="4000" dirty="0"/>
              <a:t>. Lo que </a:t>
            </a:r>
            <a:r>
              <a:rPr lang="en-US" sz="4000" dirty="0" err="1"/>
              <a:t>usted</a:t>
            </a:r>
            <a:r>
              <a:rPr lang="en-US" sz="4000" dirty="0"/>
              <a:t> </a:t>
            </a:r>
            <a:r>
              <a:rPr lang="en-US" sz="4000" dirty="0" err="1"/>
              <a:t>hace</a:t>
            </a:r>
            <a:r>
              <a:rPr lang="en-US" sz="4000" dirty="0"/>
              <a:t> y la forma </a:t>
            </a:r>
            <a:r>
              <a:rPr lang="en-US" sz="4000" dirty="0" err="1"/>
              <a:t>en</a:t>
            </a:r>
            <a:r>
              <a:rPr lang="en-US" sz="4000" dirty="0"/>
              <a:t> que lo </a:t>
            </a:r>
            <a:r>
              <a:rPr lang="en-US" sz="4000" dirty="0" err="1"/>
              <a:t>hace</a:t>
            </a:r>
            <a:r>
              <a:rPr lang="en-US" sz="4000" dirty="0"/>
              <a:t> </a:t>
            </a:r>
            <a:r>
              <a:rPr lang="en-US" sz="4000" dirty="0" err="1"/>
              <a:t>expresa</a:t>
            </a:r>
            <a:r>
              <a:rPr lang="en-US" sz="4000" dirty="0"/>
              <a:t> </a:t>
            </a:r>
            <a:r>
              <a:rPr lang="en-US" sz="4000" dirty="0" err="1"/>
              <a:t>su</a:t>
            </a:r>
            <a:r>
              <a:rPr lang="en-US" sz="4000" dirty="0"/>
              <a:t> </a:t>
            </a:r>
            <a:r>
              <a:rPr lang="en-US" sz="4000" dirty="0" err="1"/>
              <a:t>deseo</a:t>
            </a:r>
            <a:r>
              <a:rPr lang="en-US" sz="4000" dirty="0"/>
              <a:t> de </a:t>
            </a:r>
            <a:r>
              <a:rPr lang="en-US" sz="4000" dirty="0" err="1"/>
              <a:t>servir</a:t>
            </a:r>
            <a:r>
              <a:rPr lang="en-US" sz="4000" dirty="0"/>
              <a:t> a </a:t>
            </a:r>
            <a:r>
              <a:rPr lang="en-US" sz="4000" i="1" dirty="0"/>
              <a:t>algo</a:t>
            </a:r>
            <a:r>
              <a:rPr lang="en-US" sz="4000" dirty="0"/>
              <a:t>. </a:t>
            </a:r>
            <a:r>
              <a:rPr lang="en-US" sz="4000" dirty="0" err="1"/>
              <a:t>Algún</a:t>
            </a:r>
            <a:r>
              <a:rPr lang="en-US" sz="4000" dirty="0"/>
              <a:t> amor central </a:t>
            </a:r>
            <a:r>
              <a:rPr lang="en-US" sz="4000" dirty="0" err="1"/>
              <a:t>ordena</a:t>
            </a:r>
            <a:r>
              <a:rPr lang="en-US" sz="4000" dirty="0"/>
              <a:t> </a:t>
            </a:r>
            <a:r>
              <a:rPr lang="en-US" sz="4000" dirty="0" err="1"/>
              <a:t>nuestra</a:t>
            </a:r>
            <a:r>
              <a:rPr lang="en-US" sz="4000" dirty="0"/>
              <a:t> </a:t>
            </a:r>
            <a:r>
              <a:rPr lang="en-US" sz="4000" dirty="0" err="1"/>
              <a:t>lealtad</a:t>
            </a:r>
            <a:r>
              <a:rPr lang="en-US" sz="4000" dirty="0"/>
              <a:t> y dirige </a:t>
            </a:r>
            <a:r>
              <a:rPr lang="en-US" sz="4000" dirty="0" err="1"/>
              <a:t>nuestro</a:t>
            </a:r>
            <a:r>
              <a:rPr lang="en-US" sz="4000" dirty="0"/>
              <a:t> </a:t>
            </a:r>
            <a:r>
              <a:rPr lang="en-US" sz="4000" dirty="0" err="1"/>
              <a:t>comportamiento</a:t>
            </a:r>
            <a:r>
              <a:rPr lang="en-US" sz="4000" dirty="0"/>
              <a:t>.</a:t>
            </a:r>
          </a:p>
        </p:txBody>
      </p:sp>
    </p:spTree>
    <p:extLst>
      <p:ext uri="{BB962C8B-B14F-4D97-AF65-F5344CB8AC3E}">
        <p14:creationId xmlns:p14="http://schemas.microsoft.com/office/powerpoint/2010/main" val="17393836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55C67B-5291-474A-BCE0-BF7DB30E2EFA}"/>
              </a:ext>
            </a:extLst>
          </p:cNvPr>
          <p:cNvSpPr>
            <a:spLocks noGrp="1"/>
          </p:cNvSpPr>
          <p:nvPr>
            <p:ph idx="1"/>
          </p:nvPr>
        </p:nvSpPr>
        <p:spPr>
          <a:xfrm>
            <a:off x="859536" y="365760"/>
            <a:ext cx="7735823" cy="5888735"/>
          </a:xfrm>
        </p:spPr>
        <p:txBody>
          <a:bodyPr anchor="ctr">
            <a:normAutofit/>
          </a:bodyPr>
          <a:lstStyle/>
          <a:p>
            <a:r>
              <a:rPr lang="en-US" sz="5400" dirty="0"/>
              <a:t>El </a:t>
            </a:r>
            <a:r>
              <a:rPr lang="en-US" sz="5400" dirty="0" err="1"/>
              <a:t>robo</a:t>
            </a:r>
            <a:r>
              <a:rPr lang="en-US" sz="5400" dirty="0"/>
              <a:t> de </a:t>
            </a:r>
            <a:r>
              <a:rPr lang="en-US" sz="5400" dirty="0" err="1"/>
              <a:t>adoración</a:t>
            </a:r>
            <a:r>
              <a:rPr lang="en-US" sz="5400" dirty="0"/>
              <a:t> es la </a:t>
            </a:r>
            <a:r>
              <a:rPr lang="en-US" sz="5400" dirty="0" err="1"/>
              <a:t>esencia</a:t>
            </a:r>
            <a:r>
              <a:rPr lang="en-US" sz="5400" dirty="0"/>
              <a:t> del </a:t>
            </a:r>
            <a:r>
              <a:rPr lang="en-US" sz="5400" dirty="0" err="1"/>
              <a:t>problema</a:t>
            </a:r>
            <a:r>
              <a:rPr lang="en-US" sz="5400" dirty="0"/>
              <a:t> de los </a:t>
            </a:r>
            <a:r>
              <a:rPr lang="en-US" sz="5400" dirty="0" err="1"/>
              <a:t>seres</a:t>
            </a:r>
            <a:r>
              <a:rPr lang="en-US" sz="5400" dirty="0"/>
              <a:t> </a:t>
            </a:r>
            <a:r>
              <a:rPr lang="en-US" sz="5400" dirty="0" err="1"/>
              <a:t>humanos</a:t>
            </a:r>
            <a:r>
              <a:rPr lang="en-US" sz="5400" dirty="0"/>
              <a:t> </a:t>
            </a:r>
            <a:r>
              <a:rPr lang="en-US" sz="5400" dirty="0" err="1"/>
              <a:t>caídos</a:t>
            </a:r>
            <a:r>
              <a:rPr lang="en-US" sz="5400" dirty="0"/>
              <a:t>. Por </a:t>
            </a:r>
            <a:r>
              <a:rPr lang="en-US" sz="5400" dirty="0" err="1"/>
              <a:t>desgracia</a:t>
            </a:r>
            <a:r>
              <a:rPr lang="en-US" sz="5400" dirty="0"/>
              <a:t>, </a:t>
            </a:r>
            <a:r>
              <a:rPr lang="en-US" sz="5400" dirty="0" err="1"/>
              <a:t>todos</a:t>
            </a:r>
            <a:r>
              <a:rPr lang="en-US" sz="5400" dirty="0"/>
              <a:t> </a:t>
            </a:r>
            <a:r>
              <a:rPr lang="en-US" sz="5400" dirty="0" err="1"/>
              <a:t>somos</a:t>
            </a:r>
            <a:r>
              <a:rPr lang="en-US" sz="5400" dirty="0"/>
              <a:t> </a:t>
            </a:r>
            <a:r>
              <a:rPr lang="en-US" sz="5400" dirty="0" err="1"/>
              <a:t>culpables</a:t>
            </a:r>
            <a:r>
              <a:rPr lang="en-US" sz="5400" dirty="0"/>
              <a:t> del </a:t>
            </a:r>
            <a:r>
              <a:rPr lang="en-US" sz="5400" dirty="0" err="1"/>
              <a:t>crimen</a:t>
            </a:r>
            <a:endParaRPr lang="en-US" sz="5400" dirty="0"/>
          </a:p>
          <a:p>
            <a:pPr marL="0" indent="0">
              <a:buNone/>
            </a:pPr>
            <a:endParaRPr lang="en-US" sz="2400" dirty="0"/>
          </a:p>
        </p:txBody>
      </p:sp>
      <p:sp>
        <p:nvSpPr>
          <p:cNvPr id="19" name="Rectangle 1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Wind Chime">
            <a:extLst>
              <a:ext uri="{FF2B5EF4-FFF2-40B4-BE49-F238E27FC236}">
                <a16:creationId xmlns:a16="http://schemas.microsoft.com/office/drawing/2014/main" id="{957967D3-DF7D-44EB-87FC-51F43BC8E1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9446948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1CFF8-5752-7C42-ACDB-0E7CA4214508}"/>
              </a:ext>
            </a:extLst>
          </p:cNvPr>
          <p:cNvSpPr>
            <a:spLocks noGrp="1"/>
          </p:cNvSpPr>
          <p:nvPr>
            <p:ph idx="1"/>
          </p:nvPr>
        </p:nvSpPr>
        <p:spPr>
          <a:xfrm>
            <a:off x="292608" y="274320"/>
            <a:ext cx="11667744" cy="6583680"/>
          </a:xfrm>
        </p:spPr>
        <p:txBody>
          <a:bodyPr/>
          <a:lstStyle/>
          <a:p>
            <a:r>
              <a:rPr lang="en-US" sz="4800" dirty="0" err="1"/>
              <a:t>Debido</a:t>
            </a:r>
            <a:r>
              <a:rPr lang="en-US" sz="4800" dirty="0"/>
              <a:t> a que </a:t>
            </a:r>
            <a:r>
              <a:rPr lang="en-US" sz="4800" dirty="0" err="1"/>
              <a:t>somos</a:t>
            </a:r>
            <a:r>
              <a:rPr lang="en-US" sz="4800" dirty="0"/>
              <a:t> </a:t>
            </a:r>
            <a:r>
              <a:rPr lang="en-US" sz="4800" dirty="0" err="1"/>
              <a:t>adoradores</a:t>
            </a:r>
            <a:r>
              <a:rPr lang="en-US" sz="4800" dirty="0"/>
              <a:t> por </a:t>
            </a:r>
            <a:r>
              <a:rPr lang="en-US" sz="4800" dirty="0" err="1"/>
              <a:t>naturaleza</a:t>
            </a:r>
            <a:r>
              <a:rPr lang="en-US" sz="4800" dirty="0"/>
              <a:t>, </a:t>
            </a:r>
            <a:r>
              <a:rPr lang="en-US" sz="4800" dirty="0" err="1"/>
              <a:t>siempre</a:t>
            </a:r>
            <a:r>
              <a:rPr lang="en-US" sz="4800" dirty="0"/>
              <a:t> </a:t>
            </a:r>
            <a:r>
              <a:rPr lang="en-US" sz="4800" dirty="0" err="1"/>
              <a:t>estamos</a:t>
            </a:r>
            <a:r>
              <a:rPr lang="en-US" sz="4800" dirty="0"/>
              <a:t> </a:t>
            </a:r>
            <a:br>
              <a:rPr lang="en-US" sz="4800" dirty="0"/>
            </a:br>
            <a:r>
              <a:rPr lang="en-US" sz="4800" dirty="0"/>
              <a:t>(1) </a:t>
            </a:r>
            <a:r>
              <a:rPr lang="en-US" sz="4800" dirty="0" err="1"/>
              <a:t>dando</a:t>
            </a:r>
            <a:r>
              <a:rPr lang="en-US" sz="4800" dirty="0"/>
              <a:t> </a:t>
            </a:r>
            <a:r>
              <a:rPr lang="en-US" sz="4800" dirty="0" err="1"/>
              <a:t>culto</a:t>
            </a:r>
            <a:r>
              <a:rPr lang="en-US" sz="4800" dirty="0"/>
              <a:t> </a:t>
            </a:r>
            <a:r>
              <a:rPr lang="en-US" sz="4800" dirty="0" err="1"/>
              <a:t>adecuado</a:t>
            </a:r>
            <a:r>
              <a:rPr lang="en-US" sz="4800" dirty="0"/>
              <a:t> a Dios, </a:t>
            </a:r>
            <a:br>
              <a:rPr lang="en-US" sz="4800" dirty="0"/>
            </a:br>
            <a:r>
              <a:rPr lang="en-US" sz="4800" dirty="0"/>
              <a:t>(2) </a:t>
            </a:r>
            <a:r>
              <a:rPr lang="en-US" sz="4800" dirty="0" err="1"/>
              <a:t>sirviendo</a:t>
            </a:r>
            <a:r>
              <a:rPr lang="en-US" sz="4800" dirty="0"/>
              <a:t> </a:t>
            </a:r>
            <a:r>
              <a:rPr lang="en-US" sz="4800" dirty="0" err="1"/>
              <a:t>otra</a:t>
            </a:r>
            <a:r>
              <a:rPr lang="en-US" sz="4800" dirty="0"/>
              <a:t> </a:t>
            </a:r>
            <a:r>
              <a:rPr lang="en-US" sz="4800" dirty="0" err="1"/>
              <a:t>cosa</a:t>
            </a:r>
            <a:r>
              <a:rPr lang="en-US" sz="4800" dirty="0"/>
              <a:t>, o </a:t>
            </a:r>
            <a:br>
              <a:rPr lang="en-US" sz="4800" dirty="0"/>
            </a:br>
            <a:r>
              <a:rPr lang="en-US" sz="4800" dirty="0"/>
              <a:t>(3) </a:t>
            </a:r>
            <a:r>
              <a:rPr lang="en-US" sz="4800" dirty="0" err="1"/>
              <a:t>adorándonos</a:t>
            </a:r>
            <a:r>
              <a:rPr lang="en-US" sz="4800" dirty="0"/>
              <a:t> a </a:t>
            </a:r>
            <a:r>
              <a:rPr lang="en-US" sz="4800" dirty="0" err="1"/>
              <a:t>nosotros</a:t>
            </a:r>
            <a:r>
              <a:rPr lang="en-US" sz="4800" dirty="0"/>
              <a:t> </a:t>
            </a:r>
            <a:r>
              <a:rPr lang="en-US" sz="4800" dirty="0" err="1"/>
              <a:t>mismos</a:t>
            </a:r>
            <a:r>
              <a:rPr lang="en-US" sz="4800" dirty="0"/>
              <a:t>, </a:t>
            </a:r>
            <a:r>
              <a:rPr lang="en-US" sz="4800" dirty="0" err="1"/>
              <a:t>exigiendo</a:t>
            </a:r>
            <a:r>
              <a:rPr lang="en-US" sz="4800" dirty="0"/>
              <a:t> ser el </a:t>
            </a:r>
            <a:r>
              <a:rPr lang="en-US" sz="4800" dirty="0" err="1"/>
              <a:t>centro</a:t>
            </a:r>
            <a:r>
              <a:rPr lang="en-US" sz="4800" dirty="0"/>
              <a:t> de </a:t>
            </a:r>
            <a:r>
              <a:rPr lang="en-US" sz="4800" dirty="0" err="1"/>
              <a:t>nuestro</a:t>
            </a:r>
            <a:r>
              <a:rPr lang="en-US" sz="4800" dirty="0"/>
              <a:t> </a:t>
            </a:r>
            <a:r>
              <a:rPr lang="en-US" sz="4800" dirty="0" err="1"/>
              <a:t>propio</a:t>
            </a:r>
            <a:r>
              <a:rPr lang="en-US" sz="4800" dirty="0"/>
              <a:t> </a:t>
            </a:r>
            <a:r>
              <a:rPr lang="en-US" sz="4800" dirty="0" err="1"/>
              <a:t>universo</a:t>
            </a:r>
            <a:r>
              <a:rPr lang="en-US" sz="4800" dirty="0"/>
              <a:t>. </a:t>
            </a:r>
          </a:p>
          <a:p>
            <a:endParaRPr lang="en-US" dirty="0"/>
          </a:p>
        </p:txBody>
      </p:sp>
    </p:spTree>
    <p:extLst>
      <p:ext uri="{BB962C8B-B14F-4D97-AF65-F5344CB8AC3E}">
        <p14:creationId xmlns:p14="http://schemas.microsoft.com/office/powerpoint/2010/main" val="26787394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A9C8493-8110-8442-962E-733DEDF951FE}"/>
              </a:ext>
            </a:extLst>
          </p:cNvPr>
          <p:cNvSpPr>
            <a:spLocks noGrp="1"/>
          </p:cNvSpPr>
          <p:nvPr>
            <p:ph idx="1"/>
          </p:nvPr>
        </p:nvSpPr>
        <p:spPr>
          <a:xfrm>
            <a:off x="0" y="164592"/>
            <a:ext cx="6115759" cy="6565392"/>
          </a:xfrm>
        </p:spPr>
        <p:txBody>
          <a:bodyPr anchor="ctr">
            <a:normAutofit/>
          </a:bodyPr>
          <a:lstStyle/>
          <a:p>
            <a:r>
              <a:rPr lang="en-US" sz="4000" dirty="0">
                <a:solidFill>
                  <a:schemeClr val="tx1">
                    <a:lumMod val="85000"/>
                    <a:lumOff val="15000"/>
                  </a:schemeClr>
                </a:solidFill>
              </a:rPr>
              <a:t>Los </a:t>
            </a:r>
            <a:r>
              <a:rPr lang="en-US" sz="4000" dirty="0" err="1">
                <a:solidFill>
                  <a:schemeClr val="tx1">
                    <a:lumMod val="85000"/>
                    <a:lumOff val="15000"/>
                  </a:schemeClr>
                </a:solidFill>
              </a:rPr>
              <a:t>seres</a:t>
            </a:r>
            <a:r>
              <a:rPr lang="en-US" sz="4000" dirty="0">
                <a:solidFill>
                  <a:schemeClr val="tx1">
                    <a:lumMod val="85000"/>
                    <a:lumOff val="15000"/>
                  </a:schemeClr>
                </a:solidFill>
              </a:rPr>
              <a:t> </a:t>
            </a:r>
            <a:r>
              <a:rPr lang="en-US" sz="4000" dirty="0" err="1">
                <a:solidFill>
                  <a:schemeClr val="tx1">
                    <a:lumMod val="85000"/>
                    <a:lumOff val="15000"/>
                  </a:schemeClr>
                </a:solidFill>
              </a:rPr>
              <a:t>humanos</a:t>
            </a:r>
            <a:r>
              <a:rPr lang="en-US" sz="4000" dirty="0">
                <a:solidFill>
                  <a:schemeClr val="tx1">
                    <a:lumMod val="85000"/>
                    <a:lumOff val="15000"/>
                  </a:schemeClr>
                </a:solidFill>
              </a:rPr>
              <a:t> </a:t>
            </a:r>
            <a:r>
              <a:rPr lang="en-US" sz="4000" dirty="0" err="1">
                <a:solidFill>
                  <a:schemeClr val="tx1">
                    <a:lumMod val="85000"/>
                    <a:lumOff val="15000"/>
                  </a:schemeClr>
                </a:solidFill>
              </a:rPr>
              <a:t>necesitan</a:t>
            </a:r>
            <a:r>
              <a:rPr lang="en-US" sz="4000" dirty="0">
                <a:solidFill>
                  <a:schemeClr val="tx1">
                    <a:lumMod val="85000"/>
                    <a:lumOff val="15000"/>
                  </a:schemeClr>
                </a:solidFill>
              </a:rPr>
              <a:t> </a:t>
            </a:r>
            <a:r>
              <a:rPr lang="en-US" sz="4000" dirty="0" err="1">
                <a:solidFill>
                  <a:schemeClr val="tx1">
                    <a:lumMod val="85000"/>
                    <a:lumOff val="15000"/>
                  </a:schemeClr>
                </a:solidFill>
              </a:rPr>
              <a:t>verdad</a:t>
            </a:r>
            <a:r>
              <a:rPr lang="en-US" sz="4000" dirty="0">
                <a:solidFill>
                  <a:schemeClr val="tx1">
                    <a:lumMod val="85000"/>
                    <a:lumOff val="15000"/>
                  </a:schemeClr>
                </a:solidFill>
              </a:rPr>
              <a:t> que </a:t>
            </a:r>
            <a:r>
              <a:rPr lang="en-US" sz="4000" dirty="0" err="1">
                <a:solidFill>
                  <a:schemeClr val="tx1">
                    <a:lumMod val="85000"/>
                    <a:lumOff val="15000"/>
                  </a:schemeClr>
                </a:solidFill>
              </a:rPr>
              <a:t>venga</a:t>
            </a:r>
            <a:r>
              <a:rPr lang="en-US" sz="4000" dirty="0">
                <a:solidFill>
                  <a:schemeClr val="tx1">
                    <a:lumMod val="85000"/>
                    <a:lumOff val="15000"/>
                  </a:schemeClr>
                </a:solidFill>
              </a:rPr>
              <a:t> de </a:t>
            </a:r>
            <a:r>
              <a:rPr lang="en-US" sz="4000" dirty="0" err="1">
                <a:solidFill>
                  <a:schemeClr val="tx1">
                    <a:lumMod val="85000"/>
                    <a:lumOff val="15000"/>
                  </a:schemeClr>
                </a:solidFill>
              </a:rPr>
              <a:t>fuera</a:t>
            </a:r>
            <a:r>
              <a:rPr lang="en-US" sz="4000" dirty="0">
                <a:solidFill>
                  <a:schemeClr val="tx1">
                    <a:lumMod val="85000"/>
                    <a:lumOff val="15000"/>
                  </a:schemeClr>
                </a:solidFill>
              </a:rPr>
              <a:t> de </a:t>
            </a:r>
            <a:r>
              <a:rPr lang="en-US" sz="4000" dirty="0" err="1">
                <a:solidFill>
                  <a:schemeClr val="tx1">
                    <a:lumMod val="85000"/>
                    <a:lumOff val="15000"/>
                  </a:schemeClr>
                </a:solidFill>
              </a:rPr>
              <a:t>sí</a:t>
            </a:r>
            <a:r>
              <a:rPr lang="en-US" sz="4000" dirty="0">
                <a:solidFill>
                  <a:schemeClr val="tx1">
                    <a:lumMod val="85000"/>
                    <a:lumOff val="15000"/>
                  </a:schemeClr>
                </a:solidFill>
              </a:rPr>
              <a:t> </a:t>
            </a:r>
            <a:r>
              <a:rPr lang="en-US" sz="4000" dirty="0" err="1">
                <a:solidFill>
                  <a:schemeClr val="tx1">
                    <a:lumMod val="85000"/>
                    <a:lumOff val="15000"/>
                  </a:schemeClr>
                </a:solidFill>
              </a:rPr>
              <a:t>mismos</a:t>
            </a:r>
            <a:r>
              <a:rPr lang="en-US" sz="4000" dirty="0">
                <a:solidFill>
                  <a:schemeClr val="tx1">
                    <a:lumMod val="85000"/>
                    <a:lumOff val="15000"/>
                  </a:schemeClr>
                </a:solidFill>
              </a:rPr>
              <a:t> para </a:t>
            </a:r>
            <a:r>
              <a:rPr lang="en-US" sz="4000" dirty="0" err="1">
                <a:solidFill>
                  <a:schemeClr val="tx1">
                    <a:lumMod val="85000"/>
                    <a:lumOff val="15000"/>
                  </a:schemeClr>
                </a:solidFill>
              </a:rPr>
              <a:t>encontrarle</a:t>
            </a:r>
            <a:r>
              <a:rPr lang="en-US" sz="4000" dirty="0">
                <a:solidFill>
                  <a:schemeClr val="tx1">
                    <a:lumMod val="85000"/>
                    <a:lumOff val="15000"/>
                  </a:schemeClr>
                </a:solidFill>
              </a:rPr>
              <a:t> </a:t>
            </a:r>
            <a:r>
              <a:rPr lang="en-US" sz="4000" dirty="0" err="1">
                <a:solidFill>
                  <a:schemeClr val="tx1">
                    <a:lumMod val="85000"/>
                    <a:lumOff val="15000"/>
                  </a:schemeClr>
                </a:solidFill>
              </a:rPr>
              <a:t>sentido</a:t>
            </a:r>
            <a:r>
              <a:rPr lang="en-US" sz="4000" dirty="0">
                <a:solidFill>
                  <a:schemeClr val="tx1">
                    <a:lumMod val="85000"/>
                    <a:lumOff val="15000"/>
                  </a:schemeClr>
                </a:solidFill>
              </a:rPr>
              <a:t> a la </a:t>
            </a:r>
            <a:r>
              <a:rPr lang="en-US" sz="4000" dirty="0" err="1">
                <a:solidFill>
                  <a:schemeClr val="tx1">
                    <a:lumMod val="85000"/>
                    <a:lumOff val="15000"/>
                  </a:schemeClr>
                </a:solidFill>
              </a:rPr>
              <a:t>vida</a:t>
            </a:r>
            <a:r>
              <a:rPr lang="en-US" sz="4000" dirty="0">
                <a:solidFill>
                  <a:schemeClr val="tx1">
                    <a:lumMod val="85000"/>
                    <a:lumOff val="15000"/>
                  </a:schemeClr>
                </a:solidFill>
              </a:rPr>
              <a:t>. </a:t>
            </a:r>
            <a:r>
              <a:rPr lang="en-US" sz="4000" dirty="0" err="1">
                <a:solidFill>
                  <a:schemeClr val="tx1">
                    <a:lumMod val="85000"/>
                    <a:lumOff val="15000"/>
                  </a:schemeClr>
                </a:solidFill>
              </a:rPr>
              <a:t>Necesitamos</a:t>
            </a:r>
            <a:r>
              <a:rPr lang="en-US" sz="4000" dirty="0">
                <a:solidFill>
                  <a:schemeClr val="tx1">
                    <a:lumMod val="85000"/>
                    <a:lumOff val="15000"/>
                  </a:schemeClr>
                </a:solidFill>
              </a:rPr>
              <a:t> la </a:t>
            </a:r>
            <a:r>
              <a:rPr lang="en-US" sz="4000" dirty="0" err="1">
                <a:solidFill>
                  <a:schemeClr val="tx1">
                    <a:lumMod val="85000"/>
                    <a:lumOff val="15000"/>
                  </a:schemeClr>
                </a:solidFill>
              </a:rPr>
              <a:t>perspectiva</a:t>
            </a:r>
            <a:r>
              <a:rPr lang="en-US" sz="4000" dirty="0">
                <a:solidFill>
                  <a:schemeClr val="tx1">
                    <a:lumMod val="85000"/>
                    <a:lumOff val="15000"/>
                  </a:schemeClr>
                </a:solidFill>
              </a:rPr>
              <a:t> de Dios para </a:t>
            </a:r>
            <a:r>
              <a:rPr lang="en-US" sz="4000" dirty="0" err="1">
                <a:solidFill>
                  <a:schemeClr val="tx1">
                    <a:lumMod val="85000"/>
                    <a:lumOff val="15000"/>
                  </a:schemeClr>
                </a:solidFill>
              </a:rPr>
              <a:t>interpretar</a:t>
            </a:r>
            <a:r>
              <a:rPr lang="en-US" sz="4000" dirty="0">
                <a:solidFill>
                  <a:schemeClr val="tx1">
                    <a:lumMod val="85000"/>
                    <a:lumOff val="15000"/>
                  </a:schemeClr>
                </a:solidFill>
              </a:rPr>
              <a:t> los </a:t>
            </a:r>
            <a:r>
              <a:rPr lang="en-US" sz="4000" dirty="0" err="1">
                <a:solidFill>
                  <a:schemeClr val="tx1">
                    <a:lumMod val="85000"/>
                    <a:lumOff val="15000"/>
                  </a:schemeClr>
                </a:solidFill>
              </a:rPr>
              <a:t>hechos</a:t>
            </a:r>
            <a:r>
              <a:rPr lang="en-US" sz="4000" dirty="0">
                <a:solidFill>
                  <a:schemeClr val="tx1">
                    <a:lumMod val="85000"/>
                    <a:lumOff val="15000"/>
                  </a:schemeClr>
                </a:solidFill>
              </a:rPr>
              <a:t> de </a:t>
            </a:r>
            <a:r>
              <a:rPr lang="en-US" sz="4000" dirty="0" err="1">
                <a:solidFill>
                  <a:schemeClr val="tx1">
                    <a:lumMod val="85000"/>
                    <a:lumOff val="15000"/>
                  </a:schemeClr>
                </a:solidFill>
              </a:rPr>
              <a:t>nuestra</a:t>
            </a:r>
            <a:r>
              <a:rPr lang="en-US" sz="4000" dirty="0">
                <a:solidFill>
                  <a:schemeClr val="tx1">
                    <a:lumMod val="85000"/>
                    <a:lumOff val="15000"/>
                  </a:schemeClr>
                </a:solidFill>
              </a:rPr>
              <a:t> </a:t>
            </a:r>
            <a:r>
              <a:rPr lang="en-US" sz="4000" dirty="0" err="1">
                <a:solidFill>
                  <a:schemeClr val="tx1">
                    <a:lumMod val="85000"/>
                    <a:lumOff val="15000"/>
                  </a:schemeClr>
                </a:solidFill>
              </a:rPr>
              <a:t>existencia</a:t>
            </a:r>
            <a:r>
              <a:rPr lang="en-US" sz="4000" dirty="0">
                <a:solidFill>
                  <a:schemeClr val="tx1">
                    <a:lumMod val="85000"/>
                    <a:lumOff val="15000"/>
                  </a:schemeClr>
                </a:solidFill>
              </a:rPr>
              <a:t>. </a:t>
            </a:r>
            <a:r>
              <a:rPr lang="en-US" sz="4000" dirty="0" err="1">
                <a:solidFill>
                  <a:schemeClr val="tx1">
                    <a:lumMod val="85000"/>
                    <a:lumOff val="15000"/>
                  </a:schemeClr>
                </a:solidFill>
              </a:rPr>
              <a:t>Fuimos</a:t>
            </a:r>
            <a:r>
              <a:rPr lang="en-US" sz="4000" dirty="0">
                <a:solidFill>
                  <a:schemeClr val="tx1">
                    <a:lumMod val="85000"/>
                    <a:lumOff val="15000"/>
                  </a:schemeClr>
                </a:solidFill>
              </a:rPr>
              <a:t> </a:t>
            </a:r>
            <a:r>
              <a:rPr lang="en-US" sz="4000" dirty="0" err="1">
                <a:solidFill>
                  <a:schemeClr val="tx1">
                    <a:lumMod val="85000"/>
                    <a:lumOff val="15000"/>
                  </a:schemeClr>
                </a:solidFill>
              </a:rPr>
              <a:t>creados</a:t>
            </a:r>
            <a:r>
              <a:rPr lang="en-US" sz="4000" dirty="0">
                <a:solidFill>
                  <a:schemeClr val="tx1">
                    <a:lumMod val="85000"/>
                    <a:lumOff val="15000"/>
                  </a:schemeClr>
                </a:solidFill>
              </a:rPr>
              <a:t> para ser </a:t>
            </a:r>
            <a:r>
              <a:rPr lang="en-US" sz="4000" dirty="0" err="1">
                <a:solidFill>
                  <a:schemeClr val="tx1">
                    <a:lumMod val="85000"/>
                    <a:lumOff val="15000"/>
                  </a:schemeClr>
                </a:solidFill>
              </a:rPr>
              <a:t>adoradores</a:t>
            </a:r>
            <a:r>
              <a:rPr lang="en-US" sz="4000" dirty="0">
                <a:solidFill>
                  <a:schemeClr val="tx1">
                    <a:lumMod val="85000"/>
                    <a:lumOff val="15000"/>
                  </a:schemeClr>
                </a:solidFill>
              </a:rPr>
              <a:t>.</a:t>
            </a:r>
          </a:p>
          <a:p>
            <a:endParaRPr lang="en-US" sz="1800" dirty="0">
              <a:solidFill>
                <a:schemeClr val="tx1">
                  <a:lumMod val="85000"/>
                  <a:lumOff val="15000"/>
                </a:schemeClr>
              </a:solidFill>
            </a:endParaRPr>
          </a:p>
        </p:txBody>
      </p:sp>
    </p:spTree>
    <p:extLst>
      <p:ext uri="{BB962C8B-B14F-4D97-AF65-F5344CB8AC3E}">
        <p14:creationId xmlns:p14="http://schemas.microsoft.com/office/powerpoint/2010/main" val="3276288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03394D-EEC5-5843-964A-51B7ED6AD8AB}"/>
              </a:ext>
            </a:extLst>
          </p:cNvPr>
          <p:cNvSpPr/>
          <p:nvPr/>
        </p:nvSpPr>
        <p:spPr>
          <a:xfrm>
            <a:off x="237744" y="256032"/>
            <a:ext cx="11795760" cy="6186309"/>
          </a:xfrm>
          <a:prstGeom prst="rect">
            <a:avLst/>
          </a:prstGeom>
        </p:spPr>
        <p:txBody>
          <a:bodyPr wrap="square">
            <a:spAutoFit/>
          </a:bodyPr>
          <a:lstStyle/>
          <a:p>
            <a:r>
              <a:rPr lang="en-US" sz="4400" i="1" dirty="0" err="1">
                <a:highlight>
                  <a:srgbClr val="FFFF00"/>
                </a:highlight>
                <a:latin typeface="Helvetica" pitchFamily="2" charset="0"/>
              </a:rPr>
              <a:t>todo</a:t>
            </a:r>
            <a:r>
              <a:rPr lang="en-US" sz="4400" dirty="0">
                <a:highlight>
                  <a:srgbClr val="FFFF00"/>
                </a:highlight>
                <a:latin typeface="Helvetica" pitchFamily="2" charset="0"/>
              </a:rPr>
              <a:t> </a:t>
            </a:r>
            <a:r>
              <a:rPr lang="en-US" sz="4400" dirty="0" err="1">
                <a:highlight>
                  <a:srgbClr val="FFFF00"/>
                </a:highlight>
                <a:latin typeface="Helvetica" pitchFamily="2" charset="0"/>
              </a:rPr>
              <a:t>en</a:t>
            </a:r>
            <a:r>
              <a:rPr lang="en-US" sz="4400" dirty="0">
                <a:highlight>
                  <a:srgbClr val="FFFF00"/>
                </a:highlight>
                <a:latin typeface="Helvetica" pitchFamily="2" charset="0"/>
              </a:rPr>
              <a:t> la </a:t>
            </a:r>
            <a:r>
              <a:rPr lang="en-US" sz="4400" dirty="0" err="1">
                <a:highlight>
                  <a:srgbClr val="FFFF00"/>
                </a:highlight>
                <a:latin typeface="Helvetica" pitchFamily="2" charset="0"/>
              </a:rPr>
              <a:t>vida</a:t>
            </a:r>
            <a:r>
              <a:rPr lang="en-US" sz="4400" dirty="0">
                <a:highlight>
                  <a:srgbClr val="FFFF00"/>
                </a:highlight>
                <a:latin typeface="Helvetica" pitchFamily="2" charset="0"/>
              </a:rPr>
              <a:t> </a:t>
            </a:r>
            <a:r>
              <a:rPr lang="en-US" sz="4400" dirty="0" err="1">
                <a:highlight>
                  <a:srgbClr val="FFFF00"/>
                </a:highlight>
                <a:latin typeface="Helvetica" pitchFamily="2" charset="0"/>
              </a:rPr>
              <a:t>gira</a:t>
            </a:r>
            <a:r>
              <a:rPr lang="en-US" sz="4400" dirty="0">
                <a:highlight>
                  <a:srgbClr val="FFFF00"/>
                </a:highlight>
                <a:latin typeface="Helvetica" pitchFamily="2" charset="0"/>
              </a:rPr>
              <a:t> </a:t>
            </a:r>
            <a:r>
              <a:rPr lang="en-US" sz="4400" dirty="0" err="1">
                <a:highlight>
                  <a:srgbClr val="FFFF00"/>
                </a:highlight>
                <a:latin typeface="Helvetica" pitchFamily="2" charset="0"/>
              </a:rPr>
              <a:t>alrededor</a:t>
            </a:r>
            <a:r>
              <a:rPr lang="en-US" sz="4400" dirty="0">
                <a:highlight>
                  <a:srgbClr val="FFFF00"/>
                </a:highlight>
                <a:latin typeface="Helvetica" pitchFamily="2" charset="0"/>
              </a:rPr>
              <a:t> de la </a:t>
            </a:r>
            <a:r>
              <a:rPr lang="en-US" sz="4400" dirty="0" err="1">
                <a:highlight>
                  <a:srgbClr val="FFFF00"/>
                </a:highlight>
                <a:latin typeface="Helvetica" pitchFamily="2" charset="0"/>
              </a:rPr>
              <a:t>consejería</a:t>
            </a:r>
            <a:r>
              <a:rPr lang="en-US" sz="4400" dirty="0">
                <a:highlight>
                  <a:srgbClr val="FFFF00"/>
                </a:highlight>
                <a:latin typeface="Helvetica" pitchFamily="2" charset="0"/>
              </a:rPr>
              <a:t> o el </a:t>
            </a:r>
            <a:r>
              <a:rPr lang="en-US" sz="4400" dirty="0" err="1">
                <a:highlight>
                  <a:srgbClr val="FFFF00"/>
                </a:highlight>
                <a:latin typeface="Helvetica" pitchFamily="2" charset="0"/>
              </a:rPr>
              <a:t>ministerio</a:t>
            </a:r>
            <a:r>
              <a:rPr lang="en-US" sz="4400" dirty="0">
                <a:highlight>
                  <a:srgbClr val="FFFF00"/>
                </a:highlight>
                <a:latin typeface="Helvetica" pitchFamily="2" charset="0"/>
              </a:rPr>
              <a:t> personal. </a:t>
            </a:r>
            <a:br>
              <a:rPr lang="en-US" sz="4400" dirty="0">
                <a:highlight>
                  <a:srgbClr val="FFFF00"/>
                </a:highlight>
                <a:latin typeface="Helvetica" pitchFamily="2" charset="0"/>
              </a:rPr>
            </a:br>
            <a:r>
              <a:rPr lang="en-US" sz="4400" dirty="0">
                <a:latin typeface="Helvetica" pitchFamily="2" charset="0"/>
              </a:rPr>
              <a:t>¡La </a:t>
            </a:r>
            <a:r>
              <a:rPr lang="en-US" sz="4400" dirty="0" err="1">
                <a:latin typeface="Helvetica" pitchFamily="2" charset="0"/>
              </a:rPr>
              <a:t>consejería</a:t>
            </a:r>
            <a:r>
              <a:rPr lang="en-US" sz="4400" dirty="0">
                <a:latin typeface="Helvetica" pitchFamily="2" charset="0"/>
              </a:rPr>
              <a:t> es la </a:t>
            </a:r>
            <a:r>
              <a:rPr lang="en-US" sz="4400" dirty="0" err="1">
                <a:latin typeface="Helvetica" pitchFamily="2" charset="0"/>
              </a:rPr>
              <a:t>sustancia</a:t>
            </a:r>
            <a:r>
              <a:rPr lang="en-US" sz="4400" dirty="0">
                <a:latin typeface="Helvetica" pitchFamily="2" charset="0"/>
              </a:rPr>
              <a:t> de la </a:t>
            </a:r>
            <a:r>
              <a:rPr lang="en-US" sz="4400" dirty="0" err="1">
                <a:latin typeface="Helvetica" pitchFamily="2" charset="0"/>
              </a:rPr>
              <a:t>vida</a:t>
            </a:r>
            <a:r>
              <a:rPr lang="en-US" sz="4400" dirty="0">
                <a:latin typeface="Helvetica" pitchFamily="2" charset="0"/>
              </a:rPr>
              <a:t> </a:t>
            </a:r>
            <a:r>
              <a:rPr lang="en-US" sz="4400" dirty="0" err="1">
                <a:latin typeface="Helvetica" pitchFamily="2" charset="0"/>
              </a:rPr>
              <a:t>humana</a:t>
            </a:r>
            <a:r>
              <a:rPr lang="en-US" sz="4400" dirty="0">
                <a:latin typeface="Helvetica" pitchFamily="2" charset="0"/>
              </a:rPr>
              <a:t>! </a:t>
            </a:r>
            <a:r>
              <a:rPr lang="en-US" sz="4400" dirty="0" err="1">
                <a:latin typeface="Helvetica" pitchFamily="2" charset="0"/>
              </a:rPr>
              <a:t>Siempre</a:t>
            </a:r>
            <a:r>
              <a:rPr lang="en-US" sz="4400" dirty="0">
                <a:latin typeface="Helvetica" pitchFamily="2" charset="0"/>
              </a:rPr>
              <a:t> </a:t>
            </a:r>
            <a:r>
              <a:rPr lang="en-US" sz="4400" dirty="0" err="1">
                <a:latin typeface="Helvetica" pitchFamily="2" charset="0"/>
              </a:rPr>
              <a:t>estamos</a:t>
            </a:r>
            <a:r>
              <a:rPr lang="en-US" sz="4400" dirty="0">
                <a:latin typeface="Helvetica" pitchFamily="2" charset="0"/>
              </a:rPr>
              <a:t> </a:t>
            </a:r>
            <a:r>
              <a:rPr lang="en-US" sz="4400" dirty="0" err="1">
                <a:latin typeface="Helvetica" pitchFamily="2" charset="0"/>
              </a:rPr>
              <a:t>interpretando</a:t>
            </a:r>
            <a:r>
              <a:rPr lang="en-US" sz="4400" dirty="0">
                <a:latin typeface="Helvetica" pitchFamily="2" charset="0"/>
              </a:rPr>
              <a:t> y </a:t>
            </a:r>
            <a:r>
              <a:rPr lang="en-US" sz="4400" dirty="0" err="1">
                <a:latin typeface="Helvetica" pitchFamily="2" charset="0"/>
              </a:rPr>
              <a:t>siempre</a:t>
            </a:r>
            <a:r>
              <a:rPr lang="en-US" sz="4400" dirty="0">
                <a:latin typeface="Helvetica" pitchFamily="2" charset="0"/>
              </a:rPr>
              <a:t> </a:t>
            </a:r>
            <a:r>
              <a:rPr lang="en-US" sz="4400" dirty="0" err="1">
                <a:latin typeface="Helvetica" pitchFamily="2" charset="0"/>
              </a:rPr>
              <a:t>compartiendo</a:t>
            </a:r>
            <a:r>
              <a:rPr lang="en-US" sz="4400" dirty="0">
                <a:latin typeface="Helvetica" pitchFamily="2" charset="0"/>
              </a:rPr>
              <a:t> </a:t>
            </a:r>
            <a:r>
              <a:rPr lang="en-US" sz="4400" dirty="0" err="1">
                <a:latin typeface="Helvetica" pitchFamily="2" charset="0"/>
              </a:rPr>
              <a:t>nuestras</a:t>
            </a:r>
            <a:r>
              <a:rPr lang="en-US" sz="4400" dirty="0">
                <a:latin typeface="Helvetica" pitchFamily="2" charset="0"/>
              </a:rPr>
              <a:t> </a:t>
            </a:r>
            <a:r>
              <a:rPr lang="en-US" sz="4400" dirty="0" err="1">
                <a:latin typeface="Helvetica" pitchFamily="2" charset="0"/>
              </a:rPr>
              <a:t>interpretaciones</a:t>
            </a:r>
            <a:r>
              <a:rPr lang="en-US" sz="4400" dirty="0">
                <a:latin typeface="Helvetica" pitchFamily="2" charset="0"/>
              </a:rPr>
              <a:t> con los </a:t>
            </a:r>
            <a:r>
              <a:rPr lang="en-US" sz="4400" dirty="0" err="1">
                <a:latin typeface="Helvetica" pitchFamily="2" charset="0"/>
              </a:rPr>
              <a:t>demás</a:t>
            </a:r>
            <a:r>
              <a:rPr lang="en-US" sz="4400" dirty="0">
                <a:latin typeface="Helvetica" pitchFamily="2" charset="0"/>
              </a:rPr>
              <a:t>. </a:t>
            </a:r>
            <a:br>
              <a:rPr lang="en-US" sz="4400" dirty="0">
                <a:latin typeface="Helvetica" pitchFamily="2" charset="0"/>
              </a:rPr>
            </a:br>
            <a:r>
              <a:rPr lang="en-US" sz="4400" dirty="0" err="1">
                <a:latin typeface="Helvetica" pitchFamily="2" charset="0"/>
              </a:rPr>
              <a:t>En</a:t>
            </a:r>
            <a:r>
              <a:rPr lang="en-US" sz="4400" dirty="0">
                <a:latin typeface="Helvetica" pitchFamily="2" charset="0"/>
              </a:rPr>
              <a:t> </a:t>
            </a:r>
            <a:r>
              <a:rPr lang="en-US" sz="4400" dirty="0" err="1">
                <a:latin typeface="Helvetica" pitchFamily="2" charset="0"/>
              </a:rPr>
              <a:t>última</a:t>
            </a:r>
            <a:r>
              <a:rPr lang="en-US" sz="4400" dirty="0">
                <a:latin typeface="Helvetica" pitchFamily="2" charset="0"/>
              </a:rPr>
              <a:t> </a:t>
            </a:r>
            <a:r>
              <a:rPr lang="en-US" sz="4400" dirty="0" err="1">
                <a:latin typeface="Helvetica" pitchFamily="2" charset="0"/>
              </a:rPr>
              <a:t>instancia</a:t>
            </a:r>
            <a:r>
              <a:rPr lang="en-US" sz="4400" dirty="0">
                <a:latin typeface="Helvetica" pitchFamily="2" charset="0"/>
              </a:rPr>
              <a:t>, </a:t>
            </a:r>
            <a:r>
              <a:rPr lang="en-US" sz="4400" dirty="0" err="1">
                <a:latin typeface="Helvetica" pitchFamily="2" charset="0"/>
              </a:rPr>
              <a:t>este</a:t>
            </a:r>
            <a:r>
              <a:rPr lang="en-US" sz="4400" dirty="0">
                <a:latin typeface="Helvetica" pitchFamily="2" charset="0"/>
              </a:rPr>
              <a:t> “</a:t>
            </a:r>
            <a:r>
              <a:rPr lang="en-US" sz="4400" dirty="0" err="1">
                <a:latin typeface="Helvetica" pitchFamily="2" charset="0"/>
              </a:rPr>
              <a:t>intercambio</a:t>
            </a:r>
            <a:r>
              <a:rPr lang="en-US" sz="4400" dirty="0">
                <a:latin typeface="Helvetica" pitchFamily="2" charset="0"/>
              </a:rPr>
              <a:t>” </a:t>
            </a:r>
            <a:r>
              <a:rPr lang="en-US" sz="4400" dirty="0" err="1">
                <a:latin typeface="Helvetica" pitchFamily="2" charset="0"/>
              </a:rPr>
              <a:t>viene</a:t>
            </a:r>
            <a:r>
              <a:rPr lang="en-US" sz="4400" dirty="0">
                <a:latin typeface="Helvetica" pitchFamily="2" charset="0"/>
              </a:rPr>
              <a:t> a ser </a:t>
            </a:r>
            <a:r>
              <a:rPr lang="en-US" sz="4400" dirty="0" err="1">
                <a:latin typeface="Helvetica" pitchFamily="2" charset="0"/>
              </a:rPr>
              <a:t>consejo</a:t>
            </a:r>
            <a:r>
              <a:rPr lang="en-US" sz="4400" dirty="0">
                <a:latin typeface="Helvetica" pitchFamily="2" charset="0"/>
              </a:rPr>
              <a:t> o </a:t>
            </a:r>
            <a:r>
              <a:rPr lang="en-US" sz="4400" dirty="0" err="1">
                <a:latin typeface="Helvetica" pitchFamily="2" charset="0"/>
              </a:rPr>
              <a:t>consejería</a:t>
            </a:r>
            <a:r>
              <a:rPr lang="en-US" sz="4400" dirty="0">
                <a:latin typeface="Helvetica" pitchFamily="2" charset="0"/>
              </a:rPr>
              <a:t> </a:t>
            </a:r>
            <a:r>
              <a:rPr lang="en-US" sz="4400" dirty="0" err="1">
                <a:latin typeface="Helvetica" pitchFamily="2" charset="0"/>
              </a:rPr>
              <a:t>sobre</a:t>
            </a:r>
            <a:r>
              <a:rPr lang="en-US" sz="4400" dirty="0">
                <a:latin typeface="Helvetica" pitchFamily="2" charset="0"/>
              </a:rPr>
              <a:t> </a:t>
            </a:r>
            <a:r>
              <a:rPr lang="en-US" sz="4400" dirty="0" err="1">
                <a:latin typeface="Helvetica" pitchFamily="2" charset="0"/>
              </a:rPr>
              <a:t>cómo</a:t>
            </a:r>
            <a:r>
              <a:rPr lang="en-US" sz="4400" dirty="0">
                <a:latin typeface="Helvetica" pitchFamily="2" charset="0"/>
              </a:rPr>
              <a:t> responder ante la </a:t>
            </a:r>
            <a:r>
              <a:rPr lang="en-US" sz="4400" dirty="0" err="1">
                <a:latin typeface="Helvetica" pitchFamily="2" charset="0"/>
              </a:rPr>
              <a:t>vida</a:t>
            </a:r>
            <a:r>
              <a:rPr lang="en-US" sz="4400" dirty="0">
                <a:latin typeface="Helvetica" pitchFamily="2" charset="0"/>
              </a:rPr>
              <a:t>.</a:t>
            </a:r>
          </a:p>
        </p:txBody>
      </p:sp>
    </p:spTree>
    <p:extLst>
      <p:ext uri="{BB962C8B-B14F-4D97-AF65-F5344CB8AC3E}">
        <p14:creationId xmlns:p14="http://schemas.microsoft.com/office/powerpoint/2010/main" val="41880853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DBA941-6795-D044-A001-3FC13DC91256}"/>
              </a:ext>
            </a:extLst>
          </p:cNvPr>
          <p:cNvSpPr>
            <a:spLocks noGrp="1"/>
          </p:cNvSpPr>
          <p:nvPr>
            <p:ph idx="1"/>
          </p:nvPr>
        </p:nvSpPr>
        <p:spPr>
          <a:xfrm>
            <a:off x="5080934" y="530352"/>
            <a:ext cx="6550234" cy="6144768"/>
          </a:xfrm>
          <a:solidFill>
            <a:schemeClr val="bg1"/>
          </a:solidFill>
        </p:spPr>
        <p:txBody>
          <a:bodyPr>
            <a:normAutofit/>
          </a:bodyPr>
          <a:lstStyle/>
          <a:p>
            <a:r>
              <a:rPr lang="en-US" sz="5400" dirty="0"/>
              <a:t>El </a:t>
            </a:r>
            <a:r>
              <a:rPr lang="en-US" sz="5400" dirty="0" err="1"/>
              <a:t>problema</a:t>
            </a:r>
            <a:r>
              <a:rPr lang="en-US" sz="5400" dirty="0"/>
              <a:t> es que a menudo no </a:t>
            </a:r>
            <a:r>
              <a:rPr lang="en-US" sz="5400" dirty="0" err="1"/>
              <a:t>solemos</a:t>
            </a:r>
            <a:r>
              <a:rPr lang="en-US" sz="5400" dirty="0"/>
              <a:t> </a:t>
            </a:r>
            <a:r>
              <a:rPr lang="en-US" sz="5400" dirty="0" err="1"/>
              <a:t>reconocer</a:t>
            </a:r>
            <a:r>
              <a:rPr lang="en-US" sz="5400" dirty="0"/>
              <a:t> el </a:t>
            </a:r>
            <a:r>
              <a:rPr lang="en-US" sz="5400" dirty="0" err="1"/>
              <a:t>poderoso</a:t>
            </a:r>
            <a:r>
              <a:rPr lang="en-US" sz="5400" dirty="0"/>
              <a:t> </a:t>
            </a:r>
            <a:r>
              <a:rPr lang="en-US" sz="5400" dirty="0" err="1"/>
              <a:t>impacto</a:t>
            </a:r>
            <a:r>
              <a:rPr lang="en-US" sz="5400" dirty="0"/>
              <a:t> de </a:t>
            </a:r>
            <a:r>
              <a:rPr lang="en-US" sz="5400" dirty="0" err="1"/>
              <a:t>esos</a:t>
            </a:r>
            <a:r>
              <a:rPr lang="en-US" sz="5400" dirty="0"/>
              <a:t> </a:t>
            </a:r>
            <a:r>
              <a:rPr lang="en-US" sz="5400" dirty="0" err="1"/>
              <a:t>encuentros</a:t>
            </a:r>
            <a:r>
              <a:rPr lang="en-US" sz="5400" dirty="0"/>
              <a:t> </a:t>
            </a:r>
            <a:r>
              <a:rPr lang="en-US" sz="5400" dirty="0" err="1"/>
              <a:t>cotidianos</a:t>
            </a:r>
            <a:r>
              <a:rPr lang="en-US" sz="5400" dirty="0"/>
              <a:t>.</a:t>
            </a:r>
          </a:p>
        </p:txBody>
      </p:sp>
      <p:pic>
        <p:nvPicPr>
          <p:cNvPr id="5" name="Picture 4" descr="A large building&#10;&#10;Description automatically generated">
            <a:extLst>
              <a:ext uri="{FF2B5EF4-FFF2-40B4-BE49-F238E27FC236}">
                <a16:creationId xmlns:a16="http://schemas.microsoft.com/office/drawing/2014/main" id="{3FA54DB0-D3AC-4932-962C-B75B4EC0C8CF}"/>
              </a:ext>
            </a:extLst>
          </p:cNvPr>
          <p:cNvPicPr>
            <a:picLocks noChangeAspect="1"/>
          </p:cNvPicPr>
          <p:nvPr/>
        </p:nvPicPr>
        <p:blipFill rotWithShape="1">
          <a:blip r:embed="rId2"/>
          <a:srcRect l="32188" r="2979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09AE5"/>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B308514F-8094-A54B-BB58-F47A40639812}"/>
              </a:ext>
            </a:extLst>
          </p:cNvPr>
          <p:cNvSpPr txBox="1">
            <a:spLocks/>
          </p:cNvSpPr>
          <p:nvPr/>
        </p:nvSpPr>
        <p:spPr>
          <a:xfrm>
            <a:off x="5080934" y="356616"/>
            <a:ext cx="6550234" cy="6144768"/>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a:t>El problema es que a menudo no solemos reconocer el poderoso impacto de esos encuentros cotidianos.</a:t>
            </a:r>
            <a:endParaRPr lang="en-US" sz="5400" dirty="0"/>
          </a:p>
        </p:txBody>
      </p:sp>
    </p:spTree>
    <p:extLst>
      <p:ext uri="{BB962C8B-B14F-4D97-AF65-F5344CB8AC3E}">
        <p14:creationId xmlns:p14="http://schemas.microsoft.com/office/powerpoint/2010/main" val="2445112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BABF2-1A7C-304A-93BA-4BE94FA45EC2}"/>
              </a:ext>
            </a:extLst>
          </p:cNvPr>
          <p:cNvSpPr>
            <a:spLocks noGrp="1"/>
          </p:cNvSpPr>
          <p:nvPr>
            <p:ph type="title"/>
          </p:nvPr>
        </p:nvSpPr>
        <p:spPr>
          <a:xfrm>
            <a:off x="640079" y="2053641"/>
            <a:ext cx="3669161" cy="2760098"/>
          </a:xfrm>
        </p:spPr>
        <p:txBody>
          <a:bodyPr>
            <a:normAutofit/>
          </a:bodyPr>
          <a:lstStyle/>
          <a:p>
            <a:r>
              <a:rPr lang="en-US" b="1" dirty="0">
                <a:solidFill>
                  <a:schemeClr val="bg1"/>
                </a:solidFill>
              </a:rPr>
              <a:t>AHORA,</a:t>
            </a:r>
            <a:br>
              <a:rPr lang="en-US" b="1" dirty="0">
                <a:solidFill>
                  <a:schemeClr val="bg1"/>
                </a:solidFill>
              </a:rPr>
            </a:br>
            <a:r>
              <a:rPr lang="en-US" b="1" dirty="0">
                <a:solidFill>
                  <a:schemeClr val="bg1"/>
                </a:solidFill>
              </a:rPr>
              <a:t> LA MEJOR DE LAS NOTICIAS</a:t>
            </a:r>
            <a:br>
              <a:rPr lang="en-US" dirty="0"/>
            </a:br>
            <a:r>
              <a:rPr lang="en-US" dirty="0"/>
              <a:t>  </a:t>
            </a:r>
            <a:endParaRPr lang="en-US" dirty="0">
              <a:solidFill>
                <a:srgbClr val="FFFFFF"/>
              </a:solidFill>
            </a:endParaRPr>
          </a:p>
        </p:txBody>
      </p:sp>
      <p:sp>
        <p:nvSpPr>
          <p:cNvPr id="3" name="Content Placeholder 2">
            <a:extLst>
              <a:ext uri="{FF2B5EF4-FFF2-40B4-BE49-F238E27FC236}">
                <a16:creationId xmlns:a16="http://schemas.microsoft.com/office/drawing/2014/main" id="{B746869B-38B4-0B4D-B37F-B57A387C5E80}"/>
              </a:ext>
            </a:extLst>
          </p:cNvPr>
          <p:cNvSpPr>
            <a:spLocks noGrp="1"/>
          </p:cNvSpPr>
          <p:nvPr>
            <p:ph idx="1"/>
          </p:nvPr>
        </p:nvSpPr>
        <p:spPr>
          <a:xfrm>
            <a:off x="6090574" y="801866"/>
            <a:ext cx="5306084" cy="5230634"/>
          </a:xfrm>
        </p:spPr>
        <p:txBody>
          <a:bodyPr anchor="ctr">
            <a:normAutofit fontScale="92500"/>
          </a:bodyPr>
          <a:lstStyle/>
          <a:p>
            <a:r>
              <a:rPr lang="en-US" sz="4400" dirty="0"/>
              <a:t>Marcos </a:t>
            </a:r>
            <a:r>
              <a:rPr lang="en-US" sz="4400" dirty="0" err="1"/>
              <a:t>registra</a:t>
            </a:r>
            <a:r>
              <a:rPr lang="en-US" sz="4400" dirty="0"/>
              <a:t> las palabras de Jesús de </a:t>
            </a:r>
            <a:r>
              <a:rPr lang="en-US" sz="4400" dirty="0" err="1"/>
              <a:t>esta</a:t>
            </a:r>
            <a:r>
              <a:rPr lang="en-US" sz="4400" dirty="0"/>
              <a:t> </a:t>
            </a:r>
            <a:r>
              <a:rPr lang="en-US" sz="4400" dirty="0" err="1"/>
              <a:t>manera</a:t>
            </a:r>
            <a:r>
              <a:rPr lang="en-US" sz="4400" dirty="0"/>
              <a:t>: “El </a:t>
            </a:r>
            <a:r>
              <a:rPr lang="en-US" sz="4400" dirty="0" err="1"/>
              <a:t>tiempo</a:t>
            </a:r>
            <a:r>
              <a:rPr lang="en-US" sz="4400" dirty="0"/>
              <a:t> se ha </a:t>
            </a:r>
            <a:r>
              <a:rPr lang="en-US" sz="4400" dirty="0" err="1"/>
              <a:t>cumplido</a:t>
            </a:r>
            <a:r>
              <a:rPr lang="en-US" sz="4400" dirty="0"/>
              <a:t>, y el </a:t>
            </a:r>
            <a:r>
              <a:rPr lang="en-US" sz="4400" dirty="0" err="1"/>
              <a:t>reino</a:t>
            </a:r>
            <a:r>
              <a:rPr lang="en-US" sz="4400" dirty="0"/>
              <a:t> de Dios se ha </a:t>
            </a:r>
            <a:r>
              <a:rPr lang="en-US" sz="4400" dirty="0" err="1"/>
              <a:t>acercado</a:t>
            </a:r>
            <a:r>
              <a:rPr lang="en-US" sz="4400" dirty="0"/>
              <a:t>; </a:t>
            </a:r>
            <a:r>
              <a:rPr lang="en-US" sz="4400" dirty="0" err="1"/>
              <a:t>arrepentíos</a:t>
            </a:r>
            <a:r>
              <a:rPr lang="en-US" sz="4400" dirty="0"/>
              <a:t>, y creed </a:t>
            </a:r>
            <a:r>
              <a:rPr lang="en-US" sz="4400" dirty="0" err="1"/>
              <a:t>en</a:t>
            </a:r>
            <a:r>
              <a:rPr lang="en-US" sz="4400" dirty="0"/>
              <a:t> el </a:t>
            </a:r>
            <a:r>
              <a:rPr lang="en-US" sz="4400" dirty="0" err="1"/>
              <a:t>evangelio</a:t>
            </a:r>
            <a:r>
              <a:rPr lang="en-US" sz="4400" dirty="0"/>
              <a:t>” </a:t>
            </a:r>
            <a:br>
              <a:rPr lang="en-US" sz="4400" dirty="0"/>
            </a:br>
            <a:r>
              <a:rPr lang="en-US" sz="4400" dirty="0"/>
              <a:t>(Marcos 1:15).</a:t>
            </a:r>
          </a:p>
          <a:p>
            <a:endParaRPr lang="en-US" sz="2400" dirty="0">
              <a:solidFill>
                <a:srgbClr val="000000"/>
              </a:solidFill>
            </a:endParaRPr>
          </a:p>
        </p:txBody>
      </p:sp>
    </p:spTree>
    <p:extLst>
      <p:ext uri="{BB962C8B-B14F-4D97-AF65-F5344CB8AC3E}">
        <p14:creationId xmlns:p14="http://schemas.microsoft.com/office/powerpoint/2010/main" val="310995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1F62F4-BB03-F94F-B258-37029A22F385}"/>
              </a:ext>
            </a:extLst>
          </p:cNvPr>
          <p:cNvSpPr>
            <a:spLocks noGrp="1"/>
          </p:cNvSpPr>
          <p:nvPr>
            <p:ph idx="1"/>
          </p:nvPr>
        </p:nvSpPr>
        <p:spPr>
          <a:xfrm>
            <a:off x="438912" y="493776"/>
            <a:ext cx="11283696" cy="6053328"/>
          </a:xfrm>
        </p:spPr>
        <p:txBody>
          <a:bodyPr/>
          <a:lstStyle/>
          <a:p>
            <a:r>
              <a:rPr lang="en-US" sz="6000" dirty="0"/>
              <a:t>El </a:t>
            </a:r>
            <a:r>
              <a:rPr lang="en-US" sz="6000" dirty="0" err="1"/>
              <a:t>libro</a:t>
            </a:r>
            <a:r>
              <a:rPr lang="en-US" sz="6000" dirty="0"/>
              <a:t> de </a:t>
            </a:r>
            <a:r>
              <a:rPr lang="en-US" sz="6000" dirty="0" err="1"/>
              <a:t>Proverbios</a:t>
            </a:r>
            <a:r>
              <a:rPr lang="en-US" sz="6000" dirty="0"/>
              <a:t> </a:t>
            </a:r>
            <a:r>
              <a:rPr lang="en-US" sz="6000" dirty="0" err="1"/>
              <a:t>capta</a:t>
            </a:r>
            <a:r>
              <a:rPr lang="en-US" sz="6000" dirty="0"/>
              <a:t> bien </a:t>
            </a:r>
            <a:r>
              <a:rPr lang="en-US" sz="6000" dirty="0" err="1"/>
              <a:t>esta</a:t>
            </a:r>
            <a:r>
              <a:rPr lang="en-US" sz="6000" dirty="0"/>
              <a:t> </a:t>
            </a:r>
            <a:r>
              <a:rPr lang="en-US" sz="6000" dirty="0" err="1"/>
              <a:t>dinámica</a:t>
            </a:r>
            <a:r>
              <a:rPr lang="en-US" sz="6000" dirty="0"/>
              <a:t>. </a:t>
            </a:r>
            <a:r>
              <a:rPr lang="en-US" sz="6000" dirty="0" err="1"/>
              <a:t>Desde</a:t>
            </a:r>
            <a:r>
              <a:rPr lang="en-US" sz="6000" dirty="0"/>
              <a:t> las sabias palabras de un padre a </a:t>
            </a:r>
            <a:r>
              <a:rPr lang="en-US" sz="6000" dirty="0" err="1"/>
              <a:t>su</a:t>
            </a:r>
            <a:r>
              <a:rPr lang="en-US" sz="6000" dirty="0"/>
              <a:t> </a:t>
            </a:r>
            <a:r>
              <a:rPr lang="en-US" sz="6000" dirty="0" err="1"/>
              <a:t>hijo</a:t>
            </a:r>
            <a:r>
              <a:rPr lang="en-US" sz="6000" dirty="0"/>
              <a:t>, hasta los </a:t>
            </a:r>
            <a:r>
              <a:rPr lang="en-US" sz="6000" dirty="0" err="1"/>
              <a:t>consejos</a:t>
            </a:r>
            <a:r>
              <a:rPr lang="en-US" sz="6000" dirty="0"/>
              <a:t> del </a:t>
            </a:r>
            <a:r>
              <a:rPr lang="en-US" sz="6000" dirty="0" err="1"/>
              <a:t>necio</a:t>
            </a:r>
            <a:r>
              <a:rPr lang="en-US" sz="6000" dirty="0"/>
              <a:t> que </a:t>
            </a:r>
            <a:r>
              <a:rPr lang="en-US" sz="6000" dirty="0" err="1"/>
              <a:t>complican</a:t>
            </a:r>
            <a:r>
              <a:rPr lang="en-US" sz="6000" dirty="0"/>
              <a:t> la </a:t>
            </a:r>
            <a:r>
              <a:rPr lang="en-US" sz="6000" dirty="0" err="1"/>
              <a:t>vida</a:t>
            </a:r>
            <a:r>
              <a:rPr lang="en-US" sz="6000" dirty="0"/>
              <a:t>, los </a:t>
            </a:r>
            <a:r>
              <a:rPr lang="en-US" sz="6000" dirty="0" err="1"/>
              <a:t>Proverbios</a:t>
            </a:r>
            <a:r>
              <a:rPr lang="en-US" sz="6000" dirty="0"/>
              <a:t> </a:t>
            </a:r>
            <a:r>
              <a:rPr lang="en-US" sz="6000" dirty="0" err="1"/>
              <a:t>describen</a:t>
            </a:r>
            <a:r>
              <a:rPr lang="en-US" sz="6000" dirty="0"/>
              <a:t> la </a:t>
            </a:r>
            <a:r>
              <a:rPr lang="en-US" sz="6000" dirty="0" err="1"/>
              <a:t>vida</a:t>
            </a:r>
            <a:r>
              <a:rPr lang="en-US" sz="6000" dirty="0"/>
              <a:t> </a:t>
            </a:r>
            <a:r>
              <a:rPr lang="en-US" sz="6000" dirty="0" err="1"/>
              <a:t>como</a:t>
            </a:r>
            <a:r>
              <a:rPr lang="en-US" sz="6000" dirty="0"/>
              <a:t> un </a:t>
            </a:r>
            <a:r>
              <a:rPr lang="en-US" sz="6000" dirty="0" err="1"/>
              <a:t>enorme</a:t>
            </a:r>
            <a:r>
              <a:rPr lang="en-US" sz="6000" dirty="0"/>
              <a:t> </a:t>
            </a:r>
            <a:r>
              <a:rPr lang="en-US" sz="6000" dirty="0" err="1"/>
              <a:t>foro</a:t>
            </a:r>
            <a:r>
              <a:rPr lang="en-US" sz="6000" dirty="0"/>
              <a:t> de </a:t>
            </a:r>
            <a:r>
              <a:rPr lang="en-US" sz="6000" dirty="0" err="1"/>
              <a:t>consejería</a:t>
            </a:r>
            <a:r>
              <a:rPr lang="en-US" sz="6000" dirty="0"/>
              <a:t>.</a:t>
            </a:r>
          </a:p>
          <a:p>
            <a:endParaRPr lang="en-US" dirty="0"/>
          </a:p>
        </p:txBody>
      </p:sp>
    </p:spTree>
    <p:extLst>
      <p:ext uri="{BB962C8B-B14F-4D97-AF65-F5344CB8AC3E}">
        <p14:creationId xmlns:p14="http://schemas.microsoft.com/office/powerpoint/2010/main" val="7115079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0"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4"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6"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7"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42" name="Rectangle 41">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3B4DD-E1CA-AA4E-8FFD-EAD3743D9D0E}"/>
              </a:ext>
            </a:extLst>
          </p:cNvPr>
          <p:cNvSpPr>
            <a:spLocks noGrp="1"/>
          </p:cNvSpPr>
          <p:nvPr>
            <p:ph type="title"/>
          </p:nvPr>
        </p:nvSpPr>
        <p:spPr>
          <a:xfrm>
            <a:off x="2880360" y="841248"/>
            <a:ext cx="6227064" cy="1234440"/>
          </a:xfrm>
        </p:spPr>
        <p:txBody>
          <a:bodyPr anchor="t">
            <a:normAutofit/>
          </a:bodyPr>
          <a:lstStyle/>
          <a:p>
            <a:endParaRPr lang="en-US" sz="4000">
              <a:solidFill>
                <a:schemeClr val="accent1"/>
              </a:solidFill>
            </a:endParaRPr>
          </a:p>
        </p:txBody>
      </p:sp>
      <p:sp>
        <p:nvSpPr>
          <p:cNvPr id="44" name="Isosceles Triangle 43">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9AE8AA56-7233-134C-BBE4-544742FD082F}"/>
              </a:ext>
            </a:extLst>
          </p:cNvPr>
          <p:cNvSpPr>
            <a:spLocks noGrp="1"/>
          </p:cNvSpPr>
          <p:nvPr>
            <p:ph idx="1"/>
          </p:nvPr>
        </p:nvSpPr>
        <p:spPr>
          <a:xfrm>
            <a:off x="2403089" y="376238"/>
            <a:ext cx="9422200" cy="6298882"/>
          </a:xfrm>
        </p:spPr>
        <p:txBody>
          <a:bodyPr>
            <a:normAutofit/>
          </a:bodyPr>
          <a:lstStyle/>
          <a:p>
            <a:r>
              <a:rPr lang="en-US" sz="4000" dirty="0" err="1"/>
              <a:t>Usted</a:t>
            </a:r>
            <a:r>
              <a:rPr lang="en-US" sz="4000" dirty="0"/>
              <a:t> y </a:t>
            </a:r>
            <a:r>
              <a:rPr lang="en-US" sz="4000" dirty="0" err="1"/>
              <a:t>yo</a:t>
            </a:r>
            <a:r>
              <a:rPr lang="en-US" sz="4000" dirty="0"/>
              <a:t> </a:t>
            </a:r>
            <a:r>
              <a:rPr lang="en-US" sz="4000" dirty="0" err="1"/>
              <a:t>recibimos</a:t>
            </a:r>
            <a:r>
              <a:rPr lang="en-US" sz="4000" dirty="0"/>
              <a:t> </a:t>
            </a:r>
            <a:r>
              <a:rPr lang="en-US" sz="4000" dirty="0" err="1"/>
              <a:t>consejos</a:t>
            </a:r>
            <a:r>
              <a:rPr lang="en-US" sz="4000" dirty="0"/>
              <a:t> </a:t>
            </a:r>
            <a:r>
              <a:rPr lang="en-US" sz="4000" dirty="0" err="1"/>
              <a:t>sabios</a:t>
            </a:r>
            <a:r>
              <a:rPr lang="en-US" sz="4000" dirty="0"/>
              <a:t> y </a:t>
            </a:r>
            <a:r>
              <a:rPr lang="en-US" sz="4000" dirty="0" err="1"/>
              <a:t>necios</a:t>
            </a:r>
            <a:r>
              <a:rPr lang="en-US" sz="4000" dirty="0"/>
              <a:t> </a:t>
            </a:r>
            <a:r>
              <a:rPr lang="en-US" sz="4000" dirty="0" err="1"/>
              <a:t>todos</a:t>
            </a:r>
            <a:r>
              <a:rPr lang="en-US" sz="4000" dirty="0"/>
              <a:t> los días. Las </a:t>
            </a:r>
            <a:r>
              <a:rPr lang="en-US" sz="4000" dirty="0" err="1"/>
              <a:t>diferentes</a:t>
            </a:r>
            <a:r>
              <a:rPr lang="en-US" sz="4000" dirty="0"/>
              <a:t> voces </a:t>
            </a:r>
            <a:r>
              <a:rPr lang="en-US" sz="4000" dirty="0" err="1"/>
              <a:t>compiten</a:t>
            </a:r>
            <a:r>
              <a:rPr lang="en-US" sz="4000" dirty="0"/>
              <a:t> por la </a:t>
            </a:r>
            <a:r>
              <a:rPr lang="en-US" sz="4000" dirty="0" err="1"/>
              <a:t>atención</a:t>
            </a:r>
            <a:r>
              <a:rPr lang="en-US" sz="4000" dirty="0"/>
              <a:t> </a:t>
            </a:r>
            <a:r>
              <a:rPr lang="en-US" sz="4000" dirty="0" err="1"/>
              <a:t>suya</a:t>
            </a:r>
            <a:r>
              <a:rPr lang="en-US" sz="4000" dirty="0"/>
              <a:t> e </a:t>
            </a:r>
            <a:r>
              <a:rPr lang="en-US" sz="4000" dirty="0" err="1"/>
              <a:t>influyen</a:t>
            </a:r>
            <a:r>
              <a:rPr lang="en-US" sz="4000" dirty="0"/>
              <a:t> </a:t>
            </a:r>
            <a:r>
              <a:rPr lang="en-US" sz="4000" dirty="0" err="1"/>
              <a:t>en</a:t>
            </a:r>
            <a:r>
              <a:rPr lang="en-US" sz="4000" dirty="0"/>
              <a:t> sus </a:t>
            </a:r>
            <a:r>
              <a:rPr lang="en-US" sz="4000" dirty="0" err="1"/>
              <a:t>pensamientos</a:t>
            </a:r>
            <a:r>
              <a:rPr lang="en-US" sz="4000" dirty="0"/>
              <a:t>, </a:t>
            </a:r>
            <a:r>
              <a:rPr lang="en-US" sz="4000" dirty="0" err="1"/>
              <a:t>deseos</a:t>
            </a:r>
            <a:r>
              <a:rPr lang="en-US" sz="4000" dirty="0"/>
              <a:t>, </a:t>
            </a:r>
            <a:r>
              <a:rPr lang="en-US" sz="4000" dirty="0" err="1"/>
              <a:t>decisiones</a:t>
            </a:r>
            <a:r>
              <a:rPr lang="en-US" sz="4000" dirty="0"/>
              <a:t> y </a:t>
            </a:r>
            <a:r>
              <a:rPr lang="en-US" sz="4000" dirty="0" err="1"/>
              <a:t>acciones</a:t>
            </a:r>
            <a:r>
              <a:rPr lang="en-US" sz="4000" dirty="0"/>
              <a:t>. El </a:t>
            </a:r>
            <a:r>
              <a:rPr lang="en-US" sz="4000" dirty="0" err="1"/>
              <a:t>consejo</a:t>
            </a:r>
            <a:r>
              <a:rPr lang="en-US" sz="4000" dirty="0"/>
              <a:t> </a:t>
            </a:r>
            <a:r>
              <a:rPr lang="en-US" sz="4000" dirty="0" err="1"/>
              <a:t>viene</a:t>
            </a:r>
            <a:r>
              <a:rPr lang="en-US" sz="4000" dirty="0"/>
              <a:t> por las palabras de un amigo, el </a:t>
            </a:r>
            <a:r>
              <a:rPr lang="en-US" sz="4000" dirty="0" err="1"/>
              <a:t>contenido</a:t>
            </a:r>
            <a:r>
              <a:rPr lang="en-US" sz="4000" dirty="0"/>
              <a:t> de un </a:t>
            </a:r>
            <a:r>
              <a:rPr lang="en-US" sz="4000" dirty="0" err="1"/>
              <a:t>programa</a:t>
            </a:r>
            <a:r>
              <a:rPr lang="en-US" sz="4000" dirty="0"/>
              <a:t> de </a:t>
            </a:r>
            <a:r>
              <a:rPr lang="en-US" sz="4000" dirty="0" err="1"/>
              <a:t>televisión</a:t>
            </a:r>
            <a:r>
              <a:rPr lang="en-US" sz="4000" dirty="0"/>
              <a:t>, y el </a:t>
            </a:r>
            <a:r>
              <a:rPr lang="en-US" sz="4000" dirty="0" err="1"/>
              <a:t>sermón</a:t>
            </a:r>
            <a:r>
              <a:rPr lang="en-US" sz="4000" dirty="0"/>
              <a:t> del </a:t>
            </a:r>
            <a:r>
              <a:rPr lang="en-US" sz="4000" dirty="0" err="1"/>
              <a:t>domingo</a:t>
            </a:r>
            <a:r>
              <a:rPr lang="en-US" sz="4000" dirty="0"/>
              <a:t>. Hay </a:t>
            </a:r>
            <a:r>
              <a:rPr lang="en-US" sz="4000" dirty="0" err="1"/>
              <a:t>consejo</a:t>
            </a:r>
            <a:r>
              <a:rPr lang="en-US" sz="4000" dirty="0"/>
              <a:t> </a:t>
            </a:r>
            <a:r>
              <a:rPr lang="en-US" sz="4000" dirty="0" err="1"/>
              <a:t>en</a:t>
            </a:r>
            <a:r>
              <a:rPr lang="en-US" sz="4000" dirty="0"/>
              <a:t> la </a:t>
            </a:r>
            <a:r>
              <a:rPr lang="en-US" sz="4000" dirty="0" err="1"/>
              <a:t>reprimenda</a:t>
            </a:r>
            <a:r>
              <a:rPr lang="en-US" sz="4000" dirty="0"/>
              <a:t> de un padre y </a:t>
            </a:r>
            <a:r>
              <a:rPr lang="en-US" sz="4000" dirty="0" err="1"/>
              <a:t>en</a:t>
            </a:r>
            <a:r>
              <a:rPr lang="en-US" sz="4000" dirty="0"/>
              <a:t> la </a:t>
            </a:r>
            <a:r>
              <a:rPr lang="en-US" sz="4000" dirty="0" err="1"/>
              <a:t>opinión</a:t>
            </a:r>
            <a:r>
              <a:rPr lang="en-US" sz="4000" dirty="0"/>
              <a:t> de </a:t>
            </a:r>
            <a:r>
              <a:rPr lang="en-US" sz="4000" dirty="0" err="1"/>
              <a:t>su</a:t>
            </a:r>
            <a:r>
              <a:rPr lang="en-US" sz="4000" dirty="0"/>
              <a:t> </a:t>
            </a:r>
            <a:r>
              <a:rPr lang="en-US" sz="4000" dirty="0" err="1"/>
              <a:t>cónyuge</a:t>
            </a:r>
            <a:r>
              <a:rPr lang="en-US" sz="4000" dirty="0"/>
              <a:t>. La </a:t>
            </a:r>
            <a:r>
              <a:rPr lang="en-US" sz="4000" dirty="0" err="1"/>
              <a:t>gente</a:t>
            </a:r>
            <a:r>
              <a:rPr lang="en-US" sz="4000" dirty="0"/>
              <a:t> </a:t>
            </a:r>
            <a:r>
              <a:rPr lang="en-US" sz="4000" dirty="0" err="1"/>
              <a:t>aconseja</a:t>
            </a:r>
            <a:r>
              <a:rPr lang="en-US" sz="4000" dirty="0"/>
              <a:t> a la </a:t>
            </a:r>
            <a:r>
              <a:rPr lang="en-US" sz="4000" dirty="0" err="1"/>
              <a:t>gente</a:t>
            </a:r>
            <a:r>
              <a:rPr lang="en-US" sz="4000" dirty="0"/>
              <a:t>. Es ineludible.</a:t>
            </a:r>
          </a:p>
          <a:p>
            <a:endParaRPr lang="en-US" sz="2200" dirty="0"/>
          </a:p>
        </p:txBody>
      </p:sp>
    </p:spTree>
    <p:extLst>
      <p:ext uri="{BB962C8B-B14F-4D97-AF65-F5344CB8AC3E}">
        <p14:creationId xmlns:p14="http://schemas.microsoft.com/office/powerpoint/2010/main" val="27976494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A9303E-8A48-5344-83C6-37816438E81C}"/>
              </a:ext>
            </a:extLst>
          </p:cNvPr>
          <p:cNvSpPr>
            <a:spLocks noGrp="1"/>
          </p:cNvSpPr>
          <p:nvPr>
            <p:ph idx="1"/>
          </p:nvPr>
        </p:nvSpPr>
        <p:spPr>
          <a:xfrm>
            <a:off x="420624" y="237744"/>
            <a:ext cx="8993363" cy="6455663"/>
          </a:xfrm>
        </p:spPr>
        <p:txBody>
          <a:bodyPr anchor="ctr">
            <a:normAutofit/>
          </a:bodyPr>
          <a:lstStyle/>
          <a:p>
            <a:r>
              <a:rPr lang="en-US" sz="6000" dirty="0" err="1"/>
              <a:t>Debemos</a:t>
            </a:r>
            <a:r>
              <a:rPr lang="en-US" sz="6000" dirty="0"/>
              <a:t> </a:t>
            </a:r>
            <a:r>
              <a:rPr lang="en-US" sz="6000" dirty="0" err="1"/>
              <a:t>estar</a:t>
            </a:r>
            <a:r>
              <a:rPr lang="en-US" sz="6000" dirty="0"/>
              <a:t> </a:t>
            </a:r>
            <a:r>
              <a:rPr lang="en-US" sz="6000" dirty="0" err="1"/>
              <a:t>preocupados</a:t>
            </a:r>
            <a:r>
              <a:rPr lang="en-US" sz="6000" dirty="0"/>
              <a:t> por las miles de horas de </a:t>
            </a:r>
            <a:r>
              <a:rPr lang="en-US" sz="6000" dirty="0" err="1"/>
              <a:t>consejería</a:t>
            </a:r>
            <a:r>
              <a:rPr lang="en-US" sz="6000" dirty="0"/>
              <a:t> formal que no se </a:t>
            </a:r>
            <a:r>
              <a:rPr lang="en-US" sz="6000" dirty="0" err="1"/>
              <a:t>basan</a:t>
            </a:r>
            <a:r>
              <a:rPr lang="en-US" sz="6000" dirty="0"/>
              <a:t> </a:t>
            </a:r>
            <a:r>
              <a:rPr lang="en-US" sz="6000" dirty="0" err="1"/>
              <a:t>en</a:t>
            </a:r>
            <a:r>
              <a:rPr lang="en-US" sz="6000" dirty="0"/>
              <a:t> la Palabra de Dios.</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Warning">
            <a:extLst>
              <a:ext uri="{FF2B5EF4-FFF2-40B4-BE49-F238E27FC236}">
                <a16:creationId xmlns:a16="http://schemas.microsoft.com/office/drawing/2014/main" id="{4B67AD00-5922-45E1-9A61-15980AEB19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2646109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A9303E-8A48-5344-83C6-37816438E81C}"/>
              </a:ext>
            </a:extLst>
          </p:cNvPr>
          <p:cNvSpPr>
            <a:spLocks noGrp="1"/>
          </p:cNvSpPr>
          <p:nvPr>
            <p:ph idx="1"/>
          </p:nvPr>
        </p:nvSpPr>
        <p:spPr>
          <a:xfrm>
            <a:off x="295418" y="0"/>
            <a:ext cx="8958310" cy="7333488"/>
          </a:xfrm>
        </p:spPr>
        <p:txBody>
          <a:bodyPr anchor="ctr">
            <a:normAutofit fontScale="92500" lnSpcReduction="10000"/>
          </a:bodyPr>
          <a:lstStyle/>
          <a:p>
            <a:r>
              <a:rPr lang="en-US" sz="4400" dirty="0"/>
              <a:t>Pero </a:t>
            </a:r>
            <a:r>
              <a:rPr lang="en-US" sz="4400" dirty="0" err="1"/>
              <a:t>también</a:t>
            </a:r>
            <a:r>
              <a:rPr lang="en-US" sz="4400" dirty="0"/>
              <a:t> </a:t>
            </a:r>
            <a:r>
              <a:rPr lang="en-US" sz="4400" dirty="0" err="1"/>
              <a:t>debemos</a:t>
            </a:r>
            <a:r>
              <a:rPr lang="en-US" sz="4400" dirty="0"/>
              <a:t> </a:t>
            </a:r>
            <a:r>
              <a:rPr lang="en-US" sz="4400" dirty="0" err="1"/>
              <a:t>preocuparnos</a:t>
            </a:r>
            <a:r>
              <a:rPr lang="en-US" sz="4400" dirty="0"/>
              <a:t> por la </a:t>
            </a:r>
            <a:r>
              <a:rPr lang="en-US" sz="4400" dirty="0" err="1"/>
              <a:t>cantidad</a:t>
            </a:r>
            <a:r>
              <a:rPr lang="en-US" sz="4400" dirty="0"/>
              <a:t> </a:t>
            </a:r>
            <a:r>
              <a:rPr lang="en-US" sz="4400" dirty="0" err="1"/>
              <a:t>muchísima</a:t>
            </a:r>
            <a:r>
              <a:rPr lang="en-US" sz="4400" dirty="0"/>
              <a:t> mayor de </a:t>
            </a:r>
            <a:r>
              <a:rPr lang="en-US" sz="4400" dirty="0" err="1"/>
              <a:t>consejería</a:t>
            </a:r>
            <a:r>
              <a:rPr lang="en-US" sz="4400" dirty="0"/>
              <a:t> que </a:t>
            </a:r>
            <a:r>
              <a:rPr lang="en-US" sz="4400" dirty="0" err="1"/>
              <a:t>tiene</a:t>
            </a:r>
            <a:r>
              <a:rPr lang="en-US" sz="4400" dirty="0"/>
              <a:t> </a:t>
            </a:r>
            <a:r>
              <a:rPr lang="en-US" sz="4400" dirty="0" err="1"/>
              <a:t>lugar</a:t>
            </a:r>
            <a:r>
              <a:rPr lang="en-US" sz="4400" dirty="0"/>
              <a:t> </a:t>
            </a:r>
            <a:r>
              <a:rPr lang="en-US" sz="4400" dirty="0" err="1"/>
              <a:t>todos</a:t>
            </a:r>
            <a:r>
              <a:rPr lang="en-US" sz="4400" dirty="0"/>
              <a:t> los días entre personas que no </a:t>
            </a:r>
            <a:r>
              <a:rPr lang="en-US" sz="4400" dirty="0" err="1"/>
              <a:t>saben</a:t>
            </a:r>
            <a:r>
              <a:rPr lang="en-US" sz="4400" dirty="0"/>
              <a:t> lo que </a:t>
            </a:r>
            <a:r>
              <a:rPr lang="en-US" sz="4400" dirty="0" err="1"/>
              <a:t>hacen</a:t>
            </a:r>
            <a:r>
              <a:rPr lang="en-US" sz="4400" dirty="0"/>
              <a:t> y personas que no </a:t>
            </a:r>
            <a:r>
              <a:rPr lang="en-US" sz="4400" dirty="0" err="1"/>
              <a:t>saben</a:t>
            </a:r>
            <a:r>
              <a:rPr lang="en-US" sz="4400" dirty="0"/>
              <a:t> lo </a:t>
            </a:r>
            <a:r>
              <a:rPr lang="en-US" sz="4400" dirty="0" err="1"/>
              <a:t>mucho</a:t>
            </a:r>
            <a:r>
              <a:rPr lang="en-US" sz="4400" dirty="0"/>
              <a:t> que </a:t>
            </a:r>
            <a:r>
              <a:rPr lang="en-US" sz="4400" dirty="0" err="1"/>
              <a:t>están</a:t>
            </a:r>
            <a:r>
              <a:rPr lang="en-US" sz="4400" dirty="0"/>
              <a:t> </a:t>
            </a:r>
            <a:r>
              <a:rPr lang="en-US" sz="4400" dirty="0" err="1"/>
              <a:t>siendo</a:t>
            </a:r>
            <a:r>
              <a:rPr lang="en-US" sz="4400" dirty="0"/>
              <a:t> </a:t>
            </a:r>
            <a:r>
              <a:rPr lang="en-US" sz="4400" dirty="0" err="1"/>
              <a:t>influenciadas</a:t>
            </a:r>
            <a:r>
              <a:rPr lang="en-US" sz="4400" dirty="0"/>
              <a:t>. ¡Si </a:t>
            </a:r>
            <a:r>
              <a:rPr lang="en-US" sz="4400" dirty="0" err="1"/>
              <a:t>usted</a:t>
            </a:r>
            <a:r>
              <a:rPr lang="en-US" sz="4400" dirty="0"/>
              <a:t> </a:t>
            </a:r>
            <a:r>
              <a:rPr lang="en-US" sz="4400" dirty="0" err="1"/>
              <a:t>está</a:t>
            </a:r>
            <a:r>
              <a:rPr lang="en-US" sz="4400" dirty="0"/>
              <a:t> vivo </a:t>
            </a:r>
            <a:r>
              <a:rPr lang="en-US" sz="4400" dirty="0" err="1"/>
              <a:t>en</a:t>
            </a:r>
            <a:r>
              <a:rPr lang="en-US" sz="4400" dirty="0"/>
              <a:t> </a:t>
            </a:r>
            <a:r>
              <a:rPr lang="en-US" sz="4400" dirty="0" err="1"/>
              <a:t>este</a:t>
            </a:r>
            <a:r>
              <a:rPr lang="en-US" sz="4400" dirty="0"/>
              <a:t> </a:t>
            </a:r>
            <a:r>
              <a:rPr lang="en-US" sz="4400" dirty="0" err="1"/>
              <a:t>planeta</a:t>
            </a:r>
            <a:r>
              <a:rPr lang="en-US" sz="4400" dirty="0"/>
              <a:t>, </a:t>
            </a:r>
            <a:r>
              <a:rPr lang="en-US" sz="4400" dirty="0" err="1"/>
              <a:t>usted</a:t>
            </a:r>
            <a:r>
              <a:rPr lang="en-US" sz="4400" dirty="0"/>
              <a:t> es un </a:t>
            </a:r>
            <a:r>
              <a:rPr lang="en-US" sz="4400" dirty="0" err="1"/>
              <a:t>consejero</a:t>
            </a:r>
            <a:r>
              <a:rPr lang="en-US" sz="4400" dirty="0"/>
              <a:t>!</a:t>
            </a:r>
            <a:br>
              <a:rPr lang="en-US" sz="4400" dirty="0"/>
            </a:br>
            <a:r>
              <a:rPr lang="en-US" sz="4400" dirty="0"/>
              <a:t>La </a:t>
            </a:r>
            <a:r>
              <a:rPr lang="en-US" sz="4400" dirty="0" err="1"/>
              <a:t>cuestión</a:t>
            </a:r>
            <a:r>
              <a:rPr lang="en-US" sz="4400" dirty="0"/>
              <a:t> no es </a:t>
            </a:r>
            <a:r>
              <a:rPr lang="en-US" sz="4400" i="1" dirty="0" err="1"/>
              <a:t>quién</a:t>
            </a:r>
            <a:r>
              <a:rPr lang="en-US" sz="4400" dirty="0"/>
              <a:t> </a:t>
            </a:r>
            <a:r>
              <a:rPr lang="en-US" sz="4400" dirty="0" err="1"/>
              <a:t>está</a:t>
            </a:r>
            <a:r>
              <a:rPr lang="en-US" sz="4400" dirty="0"/>
              <a:t> </a:t>
            </a:r>
            <a:r>
              <a:rPr lang="en-US" sz="4400" dirty="0" err="1"/>
              <a:t>aconsejando</a:t>
            </a:r>
            <a:r>
              <a:rPr lang="en-US" sz="4400" dirty="0"/>
              <a:t>. </a:t>
            </a:r>
            <a:r>
              <a:rPr lang="en-US" sz="4400" dirty="0" err="1"/>
              <a:t>Todos</a:t>
            </a:r>
            <a:r>
              <a:rPr lang="en-US" sz="4400" dirty="0"/>
              <a:t> </a:t>
            </a:r>
            <a:r>
              <a:rPr lang="en-US" sz="4400" dirty="0" err="1"/>
              <a:t>nosotros</a:t>
            </a:r>
            <a:r>
              <a:rPr lang="en-US" sz="4400" dirty="0"/>
              <a:t> lo </a:t>
            </a:r>
            <a:r>
              <a:rPr lang="en-US" sz="4400" dirty="0" err="1"/>
              <a:t>hacemos</a:t>
            </a:r>
            <a:r>
              <a:rPr lang="en-US" sz="4400" dirty="0"/>
              <a:t>. El </a:t>
            </a:r>
            <a:r>
              <a:rPr lang="en-US" sz="4400" dirty="0" err="1"/>
              <a:t>tema</a:t>
            </a:r>
            <a:r>
              <a:rPr lang="en-US" sz="4400" dirty="0"/>
              <a:t> central </a:t>
            </a:r>
            <a:r>
              <a:rPr lang="en-US" sz="4400" dirty="0" err="1"/>
              <a:t>si</a:t>
            </a:r>
            <a:r>
              <a:rPr lang="en-US" sz="4400" dirty="0"/>
              <a:t> </a:t>
            </a:r>
            <a:r>
              <a:rPr lang="en-US" sz="4400" dirty="0" err="1"/>
              <a:t>esa</a:t>
            </a:r>
            <a:r>
              <a:rPr lang="en-US" sz="4400" dirty="0"/>
              <a:t> </a:t>
            </a:r>
            <a:r>
              <a:rPr lang="en-US" sz="4400" dirty="0" err="1"/>
              <a:t>consejería</a:t>
            </a:r>
            <a:r>
              <a:rPr lang="en-US" sz="4400" dirty="0"/>
              <a:t> se </a:t>
            </a:r>
            <a:r>
              <a:rPr lang="en-US" sz="4400" dirty="0" err="1"/>
              <a:t>basa</a:t>
            </a:r>
            <a:r>
              <a:rPr lang="en-US" sz="4400" dirty="0"/>
              <a:t> </a:t>
            </a:r>
            <a:r>
              <a:rPr lang="en-US" sz="4400" dirty="0" err="1"/>
              <a:t>en</a:t>
            </a:r>
            <a:r>
              <a:rPr lang="en-US" sz="4400" dirty="0"/>
              <a:t> la </a:t>
            </a:r>
            <a:r>
              <a:rPr lang="en-US" sz="4400" dirty="0" err="1"/>
              <a:t>revelación</a:t>
            </a:r>
            <a:r>
              <a:rPr lang="en-US" sz="4400" dirty="0"/>
              <a:t> del </a:t>
            </a:r>
            <a:r>
              <a:rPr lang="en-US" sz="4400" dirty="0" err="1"/>
              <a:t>Creador</a:t>
            </a:r>
            <a:r>
              <a:rPr lang="en-US" sz="4400" dirty="0"/>
              <a:t>.</a:t>
            </a:r>
          </a:p>
          <a:p>
            <a:pPr marL="0" indent="0">
              <a:buNone/>
            </a:pPr>
            <a:endParaRPr lang="en-US" sz="40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Warning">
            <a:extLst>
              <a:ext uri="{FF2B5EF4-FFF2-40B4-BE49-F238E27FC236}">
                <a16:creationId xmlns:a16="http://schemas.microsoft.com/office/drawing/2014/main" id="{4B67AD00-5922-45E1-9A61-15980AEB19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9340108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BE30B8-22F5-A943-B42E-6BA0D9BC61F4}"/>
              </a:ext>
            </a:extLst>
          </p:cNvPr>
          <p:cNvSpPr>
            <a:spLocks noGrp="1"/>
          </p:cNvSpPr>
          <p:nvPr>
            <p:ph type="title"/>
          </p:nvPr>
        </p:nvSpPr>
        <p:spPr>
          <a:xfrm>
            <a:off x="2152651" y="184236"/>
            <a:ext cx="6227064" cy="1234440"/>
          </a:xfrm>
        </p:spPr>
        <p:txBody>
          <a:bodyPr anchor="t">
            <a:normAutofit/>
          </a:bodyPr>
          <a:lstStyle/>
          <a:p>
            <a:r>
              <a:rPr lang="en-US" sz="4000" dirty="0">
                <a:solidFill>
                  <a:schemeClr val="accent1"/>
                </a:solidFill>
              </a:rPr>
              <a:t>Genesis 3:1-7</a:t>
            </a:r>
          </a:p>
        </p:txBody>
      </p:sp>
      <p:sp>
        <p:nvSpPr>
          <p:cNvPr id="35" name="Isosceles Triangle 34">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101454B9-FCF0-DD46-A4E1-F63AC3F6BB64}"/>
              </a:ext>
            </a:extLst>
          </p:cNvPr>
          <p:cNvSpPr>
            <a:spLocks noGrp="1"/>
          </p:cNvSpPr>
          <p:nvPr>
            <p:ph idx="1"/>
          </p:nvPr>
        </p:nvSpPr>
        <p:spPr>
          <a:xfrm>
            <a:off x="2098675" y="1234844"/>
            <a:ext cx="9445626" cy="5438920"/>
          </a:xfrm>
        </p:spPr>
        <p:txBody>
          <a:bodyPr>
            <a:normAutofit/>
          </a:bodyPr>
          <a:lstStyle/>
          <a:p>
            <a:r>
              <a:rPr lang="en-US" sz="3600" dirty="0"/>
              <a:t>Por </a:t>
            </a:r>
            <a:r>
              <a:rPr lang="en-US" sz="3600" dirty="0" err="1"/>
              <a:t>primera</a:t>
            </a:r>
            <a:r>
              <a:rPr lang="en-US" sz="3600" dirty="0"/>
              <a:t> </a:t>
            </a:r>
            <a:r>
              <a:rPr lang="en-US" sz="3600" dirty="0" err="1"/>
              <a:t>vez</a:t>
            </a:r>
            <a:r>
              <a:rPr lang="en-US" sz="3600" dirty="0"/>
              <a:t> </a:t>
            </a:r>
            <a:r>
              <a:rPr lang="en-US" sz="3600" dirty="0" err="1"/>
              <a:t>en</a:t>
            </a:r>
            <a:r>
              <a:rPr lang="en-US" sz="3600" dirty="0"/>
              <a:t> la </a:t>
            </a:r>
            <a:r>
              <a:rPr lang="en-US" sz="3600" dirty="0" err="1"/>
              <a:t>historia</a:t>
            </a:r>
            <a:r>
              <a:rPr lang="en-US" sz="3600" dirty="0"/>
              <a:t> </a:t>
            </a:r>
            <a:r>
              <a:rPr lang="en-US" sz="3600" dirty="0" err="1"/>
              <a:t>somos</a:t>
            </a:r>
            <a:r>
              <a:rPr lang="en-US" sz="3600" dirty="0"/>
              <a:t> </a:t>
            </a:r>
            <a:r>
              <a:rPr lang="en-US" sz="3600" dirty="0" err="1"/>
              <a:t>testigos</a:t>
            </a:r>
            <a:r>
              <a:rPr lang="en-US" sz="3600" dirty="0"/>
              <a:t> de la entrada de </a:t>
            </a:r>
            <a:r>
              <a:rPr lang="en-US" sz="3600" dirty="0" err="1"/>
              <a:t>otra</a:t>
            </a:r>
            <a:r>
              <a:rPr lang="en-US" sz="3600" dirty="0"/>
              <a:t> </a:t>
            </a:r>
            <a:r>
              <a:rPr lang="en-US" sz="3600" dirty="0" err="1"/>
              <a:t>voz</a:t>
            </a:r>
            <a:r>
              <a:rPr lang="en-US" sz="3600" dirty="0"/>
              <a:t>, </a:t>
            </a:r>
            <a:r>
              <a:rPr lang="en-US" sz="3600" dirty="0" err="1"/>
              <a:t>otro</a:t>
            </a:r>
            <a:r>
              <a:rPr lang="en-US" sz="3600" dirty="0"/>
              <a:t> </a:t>
            </a:r>
            <a:r>
              <a:rPr lang="en-US" sz="3600" dirty="0" err="1"/>
              <a:t>consejero</a:t>
            </a:r>
            <a:r>
              <a:rPr lang="en-US" sz="3600" dirty="0"/>
              <a:t>. Observe el </a:t>
            </a:r>
            <a:r>
              <a:rPr lang="en-US" sz="3600" dirty="0" err="1"/>
              <a:t>contenido</a:t>
            </a:r>
            <a:r>
              <a:rPr lang="en-US" sz="3600" dirty="0"/>
              <a:t> de </a:t>
            </a:r>
            <a:r>
              <a:rPr lang="en-US" sz="3600" dirty="0" err="1"/>
              <a:t>su</a:t>
            </a:r>
            <a:r>
              <a:rPr lang="en-US" sz="3600" dirty="0"/>
              <a:t> </a:t>
            </a:r>
            <a:r>
              <a:rPr lang="en-US" sz="3600" dirty="0" err="1"/>
              <a:t>consejo</a:t>
            </a:r>
            <a:r>
              <a:rPr lang="en-US" sz="3600" dirty="0"/>
              <a:t> a Eva. Toma las </a:t>
            </a:r>
            <a:r>
              <a:rPr lang="en-US" sz="3600" dirty="0" err="1"/>
              <a:t>mismas</a:t>
            </a:r>
            <a:r>
              <a:rPr lang="en-US" sz="3600" dirty="0"/>
              <a:t> que Dios le </a:t>
            </a:r>
            <a:r>
              <a:rPr lang="en-US" sz="3600" dirty="0" err="1"/>
              <a:t>dijo</a:t>
            </a:r>
            <a:r>
              <a:rPr lang="en-US" sz="3600" dirty="0"/>
              <a:t> a </a:t>
            </a:r>
            <a:r>
              <a:rPr lang="en-US" sz="3600" dirty="0" err="1"/>
              <a:t>Adán</a:t>
            </a:r>
            <a:r>
              <a:rPr lang="en-US" sz="3600" dirty="0"/>
              <a:t> y Eva y les da una </a:t>
            </a:r>
            <a:r>
              <a:rPr lang="en-US" sz="3600" dirty="0" err="1"/>
              <a:t>interpretación</a:t>
            </a:r>
            <a:r>
              <a:rPr lang="en-US" sz="3600" dirty="0"/>
              <a:t> </a:t>
            </a:r>
            <a:r>
              <a:rPr lang="en-US" sz="3600" dirty="0" err="1"/>
              <a:t>diferente</a:t>
            </a:r>
            <a:r>
              <a:rPr lang="en-US" sz="3600" dirty="0"/>
              <a:t>. La </a:t>
            </a:r>
            <a:r>
              <a:rPr lang="en-US" sz="3600" dirty="0" err="1"/>
              <a:t>Serpiente</a:t>
            </a:r>
            <a:r>
              <a:rPr lang="en-US" sz="3600" dirty="0"/>
              <a:t> le da un </a:t>
            </a:r>
            <a:r>
              <a:rPr lang="en-US" sz="3600" dirty="0" err="1"/>
              <a:t>giro</a:t>
            </a:r>
            <a:r>
              <a:rPr lang="en-US" sz="3600" dirty="0"/>
              <a:t> </a:t>
            </a:r>
            <a:r>
              <a:rPr lang="en-US" sz="3600" dirty="0" err="1"/>
              <a:t>diferente</a:t>
            </a:r>
            <a:r>
              <a:rPr lang="en-US" sz="3600" dirty="0"/>
              <a:t> a las palabras de Dios, </a:t>
            </a:r>
            <a:r>
              <a:rPr lang="en-US" sz="3600" dirty="0" err="1"/>
              <a:t>porque</a:t>
            </a:r>
            <a:r>
              <a:rPr lang="en-US" sz="3600" dirty="0"/>
              <a:t> </a:t>
            </a:r>
            <a:r>
              <a:rPr lang="en-US" sz="3600" dirty="0" err="1"/>
              <a:t>él</a:t>
            </a:r>
            <a:r>
              <a:rPr lang="en-US" sz="3600" dirty="0"/>
              <a:t> es </a:t>
            </a:r>
            <a:r>
              <a:rPr lang="en-US" sz="3600" dirty="0" err="1"/>
              <a:t>cualquier</a:t>
            </a:r>
            <a:r>
              <a:rPr lang="en-US" sz="3600" dirty="0"/>
              <a:t> </a:t>
            </a:r>
            <a:r>
              <a:rPr lang="en-US" sz="3600" dirty="0" err="1"/>
              <a:t>cosa</a:t>
            </a:r>
            <a:r>
              <a:rPr lang="en-US" sz="3600" dirty="0"/>
              <a:t> </a:t>
            </a:r>
            <a:r>
              <a:rPr lang="en-US" sz="3600" dirty="0" err="1"/>
              <a:t>menos</a:t>
            </a:r>
            <a:r>
              <a:rPr lang="en-US" sz="3600" dirty="0"/>
              <a:t> </a:t>
            </a:r>
            <a:r>
              <a:rPr lang="en-US" sz="3600" dirty="0" err="1"/>
              <a:t>objetivo</a:t>
            </a:r>
            <a:r>
              <a:rPr lang="en-US" sz="3600" dirty="0"/>
              <a:t>.</a:t>
            </a:r>
          </a:p>
          <a:p>
            <a:endParaRPr lang="en-US" sz="2200" dirty="0"/>
          </a:p>
        </p:txBody>
      </p:sp>
    </p:spTree>
    <p:extLst>
      <p:ext uri="{BB962C8B-B14F-4D97-AF65-F5344CB8AC3E}">
        <p14:creationId xmlns:p14="http://schemas.microsoft.com/office/powerpoint/2010/main" val="18098183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1D174-98CF-474A-AD77-AA802E3BB3F8}"/>
              </a:ext>
            </a:extLst>
          </p:cNvPr>
          <p:cNvSpPr>
            <a:spLocks noGrp="1"/>
          </p:cNvSpPr>
          <p:nvPr>
            <p:ph idx="1"/>
          </p:nvPr>
        </p:nvSpPr>
        <p:spPr>
          <a:xfrm>
            <a:off x="201168" y="402336"/>
            <a:ext cx="8714232" cy="6053328"/>
          </a:xfrm>
        </p:spPr>
        <p:txBody>
          <a:bodyPr anchor="ctr">
            <a:normAutofit lnSpcReduction="10000"/>
          </a:bodyPr>
          <a:lstStyle/>
          <a:p>
            <a:r>
              <a:rPr lang="en-US" sz="4000" dirty="0"/>
              <a:t>Note que el </a:t>
            </a:r>
            <a:r>
              <a:rPr lang="en-US" sz="4000" dirty="0" err="1"/>
              <a:t>pasaje</a:t>
            </a:r>
            <a:r>
              <a:rPr lang="en-US" sz="4000" dirty="0"/>
              <a:t> dice que Eva </a:t>
            </a:r>
            <a:r>
              <a:rPr lang="en-US" sz="4000" dirty="0" err="1"/>
              <a:t>vio</a:t>
            </a:r>
            <a:r>
              <a:rPr lang="en-US" sz="4000" dirty="0"/>
              <a:t> el </a:t>
            </a:r>
            <a:r>
              <a:rPr lang="en-US" sz="4000" dirty="0" err="1"/>
              <a:t>fruto</a:t>
            </a:r>
            <a:r>
              <a:rPr lang="en-US" sz="4000" dirty="0"/>
              <a:t> </a:t>
            </a:r>
            <a:r>
              <a:rPr lang="en-US" sz="4000" dirty="0" err="1"/>
              <a:t>como</a:t>
            </a:r>
            <a:r>
              <a:rPr lang="en-US" sz="4000" dirty="0"/>
              <a:t> “</a:t>
            </a:r>
            <a:r>
              <a:rPr lang="en-US" sz="4000" dirty="0" err="1"/>
              <a:t>codiciable</a:t>
            </a:r>
            <a:r>
              <a:rPr lang="en-US" sz="4000" dirty="0"/>
              <a:t> para </a:t>
            </a:r>
            <a:r>
              <a:rPr lang="en-US" sz="4000" dirty="0" err="1"/>
              <a:t>alcanzar</a:t>
            </a:r>
            <a:r>
              <a:rPr lang="en-US" sz="4000" dirty="0"/>
              <a:t> la </a:t>
            </a:r>
            <a:r>
              <a:rPr lang="en-US" sz="4000" dirty="0" err="1"/>
              <a:t>sabiduría</a:t>
            </a:r>
            <a:r>
              <a:rPr lang="en-US" sz="4000" dirty="0"/>
              <a:t>”. </a:t>
            </a:r>
            <a:r>
              <a:rPr lang="en-US" sz="4000" dirty="0" err="1"/>
              <a:t>Satanás</a:t>
            </a:r>
            <a:r>
              <a:rPr lang="en-US" sz="4000" dirty="0"/>
              <a:t> no solo </a:t>
            </a:r>
            <a:r>
              <a:rPr lang="en-US" sz="4000" dirty="0" err="1"/>
              <a:t>estaba</a:t>
            </a:r>
            <a:r>
              <a:rPr lang="en-US" sz="4000" dirty="0"/>
              <a:t> </a:t>
            </a:r>
            <a:r>
              <a:rPr lang="en-US" sz="4000" dirty="0" err="1"/>
              <a:t>cautivando</a:t>
            </a:r>
            <a:r>
              <a:rPr lang="en-US" sz="4000" dirty="0"/>
              <a:t> a Eva con la </a:t>
            </a:r>
            <a:r>
              <a:rPr lang="en-US" sz="4000" dirty="0" err="1"/>
              <a:t>mejor</a:t>
            </a:r>
            <a:r>
              <a:rPr lang="en-US" sz="4000" dirty="0"/>
              <a:t> </a:t>
            </a:r>
            <a:r>
              <a:rPr lang="en-US" sz="4000" dirty="0" err="1"/>
              <a:t>fruta</a:t>
            </a:r>
            <a:r>
              <a:rPr lang="en-US" sz="4000" dirty="0"/>
              <a:t> del </a:t>
            </a:r>
            <a:r>
              <a:rPr lang="en-US" sz="4000" dirty="0" err="1"/>
              <a:t>jardín</a:t>
            </a:r>
            <a:r>
              <a:rPr lang="en-US" sz="4000" dirty="0"/>
              <a:t>, </a:t>
            </a:r>
            <a:r>
              <a:rPr lang="en-US" sz="4000" dirty="0" err="1"/>
              <a:t>sino</a:t>
            </a:r>
            <a:r>
              <a:rPr lang="en-US" sz="4000" dirty="0"/>
              <a:t> con algo </a:t>
            </a:r>
            <a:r>
              <a:rPr lang="en-US" sz="4000" dirty="0" err="1"/>
              <a:t>mucho</a:t>
            </a:r>
            <a:r>
              <a:rPr lang="en-US" sz="4000" dirty="0"/>
              <a:t> </a:t>
            </a:r>
            <a:r>
              <a:rPr lang="en-US" sz="4000" dirty="0" err="1"/>
              <a:t>más</a:t>
            </a:r>
            <a:r>
              <a:rPr lang="en-US" sz="4000" dirty="0"/>
              <a:t> </a:t>
            </a:r>
            <a:r>
              <a:rPr lang="en-US" sz="4000" dirty="0" err="1"/>
              <a:t>atrayente</a:t>
            </a:r>
            <a:r>
              <a:rPr lang="en-US" sz="4000" dirty="0"/>
              <a:t>. </a:t>
            </a:r>
            <a:r>
              <a:rPr lang="en-US" sz="4000" dirty="0" err="1"/>
              <a:t>Él</a:t>
            </a:r>
            <a:r>
              <a:rPr lang="en-US" sz="4000" dirty="0"/>
              <a:t> le </a:t>
            </a:r>
            <a:r>
              <a:rPr lang="en-US" sz="4000" dirty="0" err="1"/>
              <a:t>decía</a:t>
            </a:r>
            <a:r>
              <a:rPr lang="en-US" sz="4000" dirty="0"/>
              <a:t> a Eva que </a:t>
            </a:r>
            <a:r>
              <a:rPr lang="en-US" sz="4000" dirty="0" err="1"/>
              <a:t>si</a:t>
            </a:r>
            <a:r>
              <a:rPr lang="en-US" sz="4000" dirty="0"/>
              <a:t> </a:t>
            </a:r>
            <a:r>
              <a:rPr lang="en-US" sz="4000" dirty="0" err="1"/>
              <a:t>comía</a:t>
            </a:r>
            <a:r>
              <a:rPr lang="en-US" sz="4000" dirty="0"/>
              <a:t> de la </a:t>
            </a:r>
            <a:r>
              <a:rPr lang="en-US" sz="4000" dirty="0" err="1"/>
              <a:t>fruta</a:t>
            </a:r>
            <a:r>
              <a:rPr lang="en-US" sz="4000" dirty="0"/>
              <a:t>, </a:t>
            </a:r>
            <a:r>
              <a:rPr lang="en-US" sz="4000" dirty="0" err="1"/>
              <a:t>sería</a:t>
            </a:r>
            <a:r>
              <a:rPr lang="en-US" sz="4000" dirty="0"/>
              <a:t> sabia por </a:t>
            </a:r>
            <a:r>
              <a:rPr lang="en-US" sz="4000" dirty="0" err="1"/>
              <a:t>sí</a:t>
            </a:r>
            <a:r>
              <a:rPr lang="en-US" sz="4000" dirty="0"/>
              <a:t> </a:t>
            </a:r>
            <a:r>
              <a:rPr lang="en-US" sz="4000" dirty="0" err="1"/>
              <a:t>misma</a:t>
            </a:r>
            <a:r>
              <a:rPr lang="en-US" sz="4000" dirty="0"/>
              <a:t>. La </a:t>
            </a:r>
            <a:r>
              <a:rPr lang="en-US" sz="4000" dirty="0" err="1"/>
              <a:t>promesa</a:t>
            </a:r>
            <a:r>
              <a:rPr lang="en-US" sz="4000" dirty="0"/>
              <a:t> era </a:t>
            </a:r>
            <a:r>
              <a:rPr lang="en-US" sz="4000" dirty="0" err="1"/>
              <a:t>sabiduría</a:t>
            </a:r>
            <a:r>
              <a:rPr lang="en-US" sz="4000" dirty="0"/>
              <a:t> personal </a:t>
            </a:r>
            <a:r>
              <a:rPr lang="en-US" sz="4000" dirty="0" err="1"/>
              <a:t>autónoma</a:t>
            </a:r>
            <a:r>
              <a:rPr lang="en-US" sz="4000" dirty="0"/>
              <a:t>, ¡sin </a:t>
            </a:r>
            <a:r>
              <a:rPr lang="en-US" sz="4000" dirty="0" err="1"/>
              <a:t>necesidad</a:t>
            </a:r>
            <a:r>
              <a:rPr lang="en-US" sz="4000" dirty="0"/>
              <a:t> de Dios o </a:t>
            </a:r>
            <a:r>
              <a:rPr lang="en-US" sz="4000" dirty="0" err="1"/>
              <a:t>su</a:t>
            </a:r>
            <a:r>
              <a:rPr lang="en-US" sz="4000" dirty="0"/>
              <a:t> </a:t>
            </a:r>
            <a:r>
              <a:rPr lang="en-US" sz="4000" dirty="0" err="1"/>
              <a:t>revelación</a:t>
            </a:r>
            <a:r>
              <a:rPr lang="en-US" sz="4000" dirty="0"/>
              <a:t>! Este </a:t>
            </a:r>
            <a:r>
              <a:rPr lang="en-US" sz="4000" dirty="0" err="1"/>
              <a:t>fue</a:t>
            </a:r>
            <a:r>
              <a:rPr lang="en-US" sz="4000" dirty="0"/>
              <a:t> el </a:t>
            </a:r>
            <a:r>
              <a:rPr lang="en-US" sz="4000" dirty="0" err="1"/>
              <a:t>incentivo</a:t>
            </a:r>
            <a:r>
              <a:rPr lang="en-US" sz="4000" dirty="0"/>
              <a:t> que </a:t>
            </a:r>
            <a:r>
              <a:rPr lang="en-US" sz="4000" dirty="0" err="1"/>
              <a:t>llevó</a:t>
            </a:r>
            <a:r>
              <a:rPr lang="en-US" sz="4000" dirty="0"/>
              <a:t> a la </a:t>
            </a:r>
            <a:r>
              <a:rPr lang="en-US" sz="4000" dirty="0" err="1"/>
              <a:t>Caída</a:t>
            </a:r>
            <a:r>
              <a:rPr lang="en-US" sz="4000" dirty="0"/>
              <a:t>.</a:t>
            </a:r>
          </a:p>
          <a:p>
            <a:pPr marL="0" indent="0">
              <a:buNone/>
            </a:pPr>
            <a:endParaRPr lang="en-US" sz="24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Fingerprint">
            <a:extLst>
              <a:ext uri="{FF2B5EF4-FFF2-40B4-BE49-F238E27FC236}">
                <a16:creationId xmlns:a16="http://schemas.microsoft.com/office/drawing/2014/main" id="{2163B515-CE3B-4DE3-906E-50B8B49A0F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1593689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A3664F-0EDF-2E40-AFF1-18E3DAA92983}"/>
              </a:ext>
            </a:extLst>
          </p:cNvPr>
          <p:cNvSpPr>
            <a:spLocks noGrp="1"/>
          </p:cNvSpPr>
          <p:nvPr>
            <p:ph idx="1"/>
          </p:nvPr>
        </p:nvSpPr>
        <p:spPr>
          <a:xfrm>
            <a:off x="219456" y="292608"/>
            <a:ext cx="11134344" cy="5884355"/>
          </a:xfrm>
        </p:spPr>
        <p:txBody>
          <a:bodyPr>
            <a:normAutofit fontScale="92500" lnSpcReduction="10000"/>
          </a:bodyPr>
          <a:lstStyle/>
          <a:p>
            <a:r>
              <a:rPr lang="en-US" sz="4000" dirty="0" err="1"/>
              <a:t>Satanás</a:t>
            </a:r>
            <a:r>
              <a:rPr lang="en-US" sz="4000" dirty="0"/>
              <a:t> </a:t>
            </a:r>
            <a:r>
              <a:rPr lang="en-US" sz="4000" dirty="0" err="1"/>
              <a:t>estaba</a:t>
            </a:r>
            <a:r>
              <a:rPr lang="en-US" sz="4000" dirty="0"/>
              <a:t> </a:t>
            </a:r>
            <a:r>
              <a:rPr lang="en-US" sz="4000" dirty="0" err="1"/>
              <a:t>ofreciendo</a:t>
            </a:r>
            <a:r>
              <a:rPr lang="en-US" sz="4000" dirty="0"/>
              <a:t> un </a:t>
            </a:r>
            <a:r>
              <a:rPr lang="en-US" sz="4000" dirty="0" err="1"/>
              <a:t>camino</a:t>
            </a:r>
            <a:r>
              <a:rPr lang="en-US" sz="4000" dirty="0"/>
              <a:t> </a:t>
            </a:r>
            <a:r>
              <a:rPr lang="en-US" sz="4000" dirty="0" err="1"/>
              <a:t>diferente</a:t>
            </a:r>
            <a:r>
              <a:rPr lang="en-US" sz="4000" dirty="0"/>
              <a:t> </a:t>
            </a:r>
            <a:r>
              <a:rPr lang="en-US" sz="4000" dirty="0" err="1"/>
              <a:t>hacia</a:t>
            </a:r>
            <a:r>
              <a:rPr lang="en-US" sz="4000" dirty="0"/>
              <a:t> la </a:t>
            </a:r>
            <a:r>
              <a:rPr lang="en-US" sz="4000" dirty="0" err="1"/>
              <a:t>sabiduría</a:t>
            </a:r>
            <a:r>
              <a:rPr lang="en-US" sz="4000" dirty="0"/>
              <a:t>, </a:t>
            </a:r>
            <a:r>
              <a:rPr lang="en-US" sz="4000" dirty="0" err="1"/>
              <a:t>haciendo</a:t>
            </a:r>
            <a:r>
              <a:rPr lang="en-US" sz="4000" dirty="0"/>
              <a:t> la </a:t>
            </a:r>
            <a:r>
              <a:rPr lang="en-US" sz="4000" dirty="0" err="1"/>
              <a:t>promesa</a:t>
            </a:r>
            <a:r>
              <a:rPr lang="en-US" sz="4000" dirty="0"/>
              <a:t> de que la </a:t>
            </a:r>
            <a:r>
              <a:rPr lang="en-US" sz="4000" dirty="0" err="1"/>
              <a:t>gente</a:t>
            </a:r>
            <a:r>
              <a:rPr lang="en-US" sz="4000" dirty="0"/>
              <a:t> </a:t>
            </a:r>
            <a:r>
              <a:rPr lang="en-US" sz="4000" dirty="0" err="1"/>
              <a:t>puede</a:t>
            </a:r>
            <a:r>
              <a:rPr lang="en-US" sz="4000" dirty="0"/>
              <a:t> </a:t>
            </a:r>
            <a:r>
              <a:rPr lang="en-US" sz="4000" dirty="0" err="1"/>
              <a:t>discernir</a:t>
            </a:r>
            <a:r>
              <a:rPr lang="en-US" sz="4000" dirty="0"/>
              <a:t> la </a:t>
            </a:r>
            <a:r>
              <a:rPr lang="en-US" sz="4000" dirty="0" err="1"/>
              <a:t>vida</a:t>
            </a:r>
            <a:r>
              <a:rPr lang="en-US" sz="4000" dirty="0"/>
              <a:t> por </a:t>
            </a:r>
            <a:r>
              <a:rPr lang="en-US" sz="4000" dirty="0" err="1"/>
              <a:t>su</a:t>
            </a:r>
            <a:r>
              <a:rPr lang="en-US" sz="4000" dirty="0"/>
              <a:t> </a:t>
            </a:r>
            <a:r>
              <a:rPr lang="en-US" sz="4000" dirty="0" err="1"/>
              <a:t>cuenta</a:t>
            </a:r>
            <a:r>
              <a:rPr lang="en-US" sz="4000" dirty="0"/>
              <a:t>. Sus palabras </a:t>
            </a:r>
            <a:r>
              <a:rPr lang="en-US" sz="4000" dirty="0" err="1"/>
              <a:t>sugieren</a:t>
            </a:r>
            <a:r>
              <a:rPr lang="en-US" sz="4000" dirty="0"/>
              <a:t> que por </a:t>
            </a:r>
            <a:r>
              <a:rPr lang="en-US" sz="4000" dirty="0" err="1"/>
              <a:t>muy</a:t>
            </a:r>
            <a:r>
              <a:rPr lang="en-US" sz="4000" dirty="0"/>
              <a:t> hermosa que </a:t>
            </a:r>
            <a:r>
              <a:rPr lang="en-US" sz="4000" dirty="0" err="1"/>
              <a:t>fuese</a:t>
            </a:r>
            <a:r>
              <a:rPr lang="en-US" sz="4000" dirty="0"/>
              <a:t> la </a:t>
            </a:r>
            <a:r>
              <a:rPr lang="en-US" sz="4000" dirty="0" err="1"/>
              <a:t>revelación</a:t>
            </a:r>
            <a:r>
              <a:rPr lang="en-US" sz="4000" dirty="0"/>
              <a:t> de Dios, no era </a:t>
            </a:r>
            <a:r>
              <a:rPr lang="en-US" sz="4000" dirty="0" err="1"/>
              <a:t>realmente</a:t>
            </a:r>
            <a:r>
              <a:rPr lang="en-US" sz="4000" dirty="0"/>
              <a:t> </a:t>
            </a:r>
            <a:r>
              <a:rPr lang="en-US" sz="4000" dirty="0" err="1"/>
              <a:t>necesaria</a:t>
            </a:r>
            <a:r>
              <a:rPr lang="en-US" sz="4000" dirty="0"/>
              <a:t>. </a:t>
            </a:r>
            <a:r>
              <a:rPr lang="en-US" sz="4000" dirty="0">
                <a:highlight>
                  <a:srgbClr val="FFFF00"/>
                </a:highlight>
              </a:rPr>
              <a:t>La </a:t>
            </a:r>
            <a:r>
              <a:rPr lang="en-US" sz="4000" dirty="0" err="1">
                <a:highlight>
                  <a:srgbClr val="FFFF00"/>
                </a:highlight>
              </a:rPr>
              <a:t>sabiduría</a:t>
            </a:r>
            <a:r>
              <a:rPr lang="en-US" sz="4000" dirty="0">
                <a:highlight>
                  <a:srgbClr val="FFFF00"/>
                </a:highlight>
              </a:rPr>
              <a:t> de </a:t>
            </a:r>
            <a:r>
              <a:rPr lang="en-US" sz="4000" dirty="0" err="1">
                <a:highlight>
                  <a:srgbClr val="FFFF00"/>
                </a:highlight>
              </a:rPr>
              <a:t>Satanás</a:t>
            </a:r>
            <a:r>
              <a:rPr lang="en-US" sz="4000" dirty="0">
                <a:highlight>
                  <a:srgbClr val="FFFF00"/>
                </a:highlight>
              </a:rPr>
              <a:t> pone la </a:t>
            </a:r>
            <a:r>
              <a:rPr lang="en-US" sz="4000" dirty="0" err="1">
                <a:highlight>
                  <a:srgbClr val="FFFF00"/>
                </a:highlight>
              </a:rPr>
              <a:t>vida</a:t>
            </a:r>
            <a:r>
              <a:rPr lang="en-US" sz="4000" dirty="0">
                <a:highlight>
                  <a:srgbClr val="FFFF00"/>
                </a:highlight>
              </a:rPr>
              <a:t> de las personas </a:t>
            </a:r>
            <a:r>
              <a:rPr lang="en-US" sz="4000" dirty="0" err="1">
                <a:highlight>
                  <a:srgbClr val="FFFF00"/>
                </a:highlight>
              </a:rPr>
              <a:t>en</a:t>
            </a:r>
            <a:r>
              <a:rPr lang="en-US" sz="4000" dirty="0">
                <a:highlight>
                  <a:srgbClr val="FFFF00"/>
                </a:highlight>
              </a:rPr>
              <a:t> sus </a:t>
            </a:r>
            <a:r>
              <a:rPr lang="en-US" sz="4000" dirty="0" err="1">
                <a:highlight>
                  <a:srgbClr val="FFFF00"/>
                </a:highlight>
              </a:rPr>
              <a:t>propias</a:t>
            </a:r>
            <a:r>
              <a:rPr lang="en-US" sz="4000" dirty="0">
                <a:highlight>
                  <a:srgbClr val="FFFF00"/>
                </a:highlight>
              </a:rPr>
              <a:t> manos, para que se </a:t>
            </a:r>
            <a:r>
              <a:rPr lang="en-US" sz="4000" dirty="0" err="1">
                <a:highlight>
                  <a:srgbClr val="FFFF00"/>
                </a:highlight>
              </a:rPr>
              <a:t>apoyen</a:t>
            </a:r>
            <a:r>
              <a:rPr lang="en-US" sz="4000" dirty="0">
                <a:highlight>
                  <a:srgbClr val="FFFF00"/>
                </a:highlight>
              </a:rPr>
              <a:t> </a:t>
            </a:r>
            <a:r>
              <a:rPr lang="en-US" sz="4000" dirty="0" err="1">
                <a:highlight>
                  <a:srgbClr val="FFFF00"/>
                </a:highlight>
              </a:rPr>
              <a:t>en</a:t>
            </a:r>
            <a:r>
              <a:rPr lang="en-US" sz="4000" dirty="0">
                <a:highlight>
                  <a:srgbClr val="FFFF00"/>
                </a:highlight>
              </a:rPr>
              <a:t> </a:t>
            </a:r>
            <a:r>
              <a:rPr lang="en-US" sz="4000" dirty="0" err="1">
                <a:highlight>
                  <a:srgbClr val="FFFF00"/>
                </a:highlight>
              </a:rPr>
              <a:t>su</a:t>
            </a:r>
            <a:r>
              <a:rPr lang="en-US" sz="4000" dirty="0">
                <a:highlight>
                  <a:srgbClr val="FFFF00"/>
                </a:highlight>
              </a:rPr>
              <a:t> </a:t>
            </a:r>
            <a:r>
              <a:rPr lang="en-US" sz="4000" dirty="0" err="1">
                <a:highlight>
                  <a:srgbClr val="FFFF00"/>
                </a:highlight>
              </a:rPr>
              <a:t>propia</a:t>
            </a:r>
            <a:r>
              <a:rPr lang="en-US" sz="4000" dirty="0">
                <a:highlight>
                  <a:srgbClr val="FFFF00"/>
                </a:highlight>
              </a:rPr>
              <a:t> </a:t>
            </a:r>
            <a:r>
              <a:rPr lang="en-US" sz="4000" dirty="0" err="1">
                <a:highlight>
                  <a:srgbClr val="FFFF00"/>
                </a:highlight>
              </a:rPr>
              <a:t>capacidad</a:t>
            </a:r>
            <a:r>
              <a:rPr lang="en-US" sz="4000" dirty="0">
                <a:highlight>
                  <a:srgbClr val="FFFF00"/>
                </a:highlight>
              </a:rPr>
              <a:t> de </a:t>
            </a:r>
            <a:r>
              <a:rPr lang="en-US" sz="4000" dirty="0" err="1">
                <a:highlight>
                  <a:srgbClr val="FFFF00"/>
                </a:highlight>
              </a:rPr>
              <a:t>pensar</a:t>
            </a:r>
            <a:r>
              <a:rPr lang="en-US" sz="4000" dirty="0">
                <a:highlight>
                  <a:srgbClr val="FFFF00"/>
                </a:highlight>
              </a:rPr>
              <a:t>, </a:t>
            </a:r>
            <a:r>
              <a:rPr lang="en-US" sz="4000" dirty="0" err="1">
                <a:highlight>
                  <a:srgbClr val="FFFF00"/>
                </a:highlight>
              </a:rPr>
              <a:t>interpretar</a:t>
            </a:r>
            <a:r>
              <a:rPr lang="en-US" sz="4000" dirty="0">
                <a:highlight>
                  <a:srgbClr val="FFFF00"/>
                </a:highlight>
              </a:rPr>
              <a:t>, </a:t>
            </a:r>
            <a:r>
              <a:rPr lang="en-US" sz="4000" dirty="0" err="1">
                <a:highlight>
                  <a:srgbClr val="FFFF00"/>
                </a:highlight>
              </a:rPr>
              <a:t>comprender</a:t>
            </a:r>
            <a:r>
              <a:rPr lang="en-US" sz="4000" dirty="0">
                <a:highlight>
                  <a:srgbClr val="FFFF00"/>
                </a:highlight>
              </a:rPr>
              <a:t> y </a:t>
            </a:r>
            <a:r>
              <a:rPr lang="en-US" sz="4000" dirty="0" err="1">
                <a:highlight>
                  <a:srgbClr val="FFFF00"/>
                </a:highlight>
              </a:rPr>
              <a:t>aplicar</a:t>
            </a:r>
            <a:r>
              <a:rPr lang="en-US" sz="4000" dirty="0">
                <a:highlight>
                  <a:srgbClr val="FFFF00"/>
                </a:highlight>
              </a:rPr>
              <a:t>. </a:t>
            </a:r>
            <a:r>
              <a:rPr lang="en-US" sz="4000" dirty="0"/>
              <a:t>La </a:t>
            </a:r>
            <a:r>
              <a:rPr lang="en-US" sz="4000" dirty="0" err="1"/>
              <a:t>Serpiente</a:t>
            </a:r>
            <a:r>
              <a:rPr lang="en-US" sz="4000" dirty="0"/>
              <a:t> </a:t>
            </a:r>
            <a:r>
              <a:rPr lang="en-US" sz="4000" dirty="0" err="1"/>
              <a:t>está</a:t>
            </a:r>
            <a:r>
              <a:rPr lang="en-US" sz="4000" dirty="0"/>
              <a:t> </a:t>
            </a:r>
            <a:r>
              <a:rPr lang="en-US" sz="4000" dirty="0" err="1"/>
              <a:t>cautivando</a:t>
            </a:r>
            <a:r>
              <a:rPr lang="en-US" sz="4000" dirty="0"/>
              <a:t> a Eva con la </a:t>
            </a:r>
            <a:r>
              <a:rPr lang="en-US" sz="4000" dirty="0" err="1"/>
              <a:t>más</a:t>
            </a:r>
            <a:r>
              <a:rPr lang="en-US" sz="4000" dirty="0"/>
              <a:t> </a:t>
            </a:r>
            <a:r>
              <a:rPr lang="en-US" sz="4000" dirty="0" err="1"/>
              <a:t>atractiva</a:t>
            </a:r>
            <a:r>
              <a:rPr lang="en-US" sz="4000" dirty="0"/>
              <a:t> y </a:t>
            </a:r>
            <a:r>
              <a:rPr lang="en-US" sz="4000" dirty="0" err="1"/>
              <a:t>más</a:t>
            </a:r>
            <a:r>
              <a:rPr lang="en-US" sz="4000" dirty="0"/>
              <a:t> cruel de las </a:t>
            </a:r>
            <a:r>
              <a:rPr lang="en-US" sz="4000" dirty="0" err="1"/>
              <a:t>mentiras</a:t>
            </a:r>
            <a:r>
              <a:rPr lang="en-US" sz="4000" dirty="0"/>
              <a:t>, la </a:t>
            </a:r>
            <a:r>
              <a:rPr lang="en-US" sz="4000" dirty="0" err="1"/>
              <a:t>mentira</a:t>
            </a:r>
            <a:r>
              <a:rPr lang="en-US" sz="4000" dirty="0"/>
              <a:t> de la </a:t>
            </a:r>
            <a:r>
              <a:rPr lang="en-US" sz="4000" dirty="0" err="1"/>
              <a:t>autonomía</a:t>
            </a:r>
            <a:r>
              <a:rPr lang="en-US" sz="4000" dirty="0"/>
              <a:t> y la </a:t>
            </a:r>
            <a:r>
              <a:rPr lang="en-US" sz="4000" dirty="0" err="1"/>
              <a:t>autosuficiencia</a:t>
            </a:r>
            <a:r>
              <a:rPr lang="en-US" sz="4000" dirty="0"/>
              <a:t>. </a:t>
            </a:r>
            <a:r>
              <a:rPr lang="en-US" sz="4000" dirty="0" err="1"/>
              <a:t>Él</a:t>
            </a:r>
            <a:r>
              <a:rPr lang="en-US" sz="4000" dirty="0"/>
              <a:t> le </a:t>
            </a:r>
            <a:r>
              <a:rPr lang="en-US" sz="4000" dirty="0" err="1"/>
              <a:t>ofrece</a:t>
            </a:r>
            <a:r>
              <a:rPr lang="en-US" sz="4000" dirty="0"/>
              <a:t> una </a:t>
            </a:r>
            <a:r>
              <a:rPr lang="en-US" sz="4000" dirty="0" err="1"/>
              <a:t>sabiduría</a:t>
            </a:r>
            <a:r>
              <a:rPr lang="en-US" sz="4000" dirty="0"/>
              <a:t> que no </a:t>
            </a:r>
            <a:r>
              <a:rPr lang="en-US" sz="4000" dirty="0" err="1"/>
              <a:t>necesita</a:t>
            </a:r>
            <a:r>
              <a:rPr lang="en-US" sz="4000" dirty="0"/>
              <a:t> </a:t>
            </a:r>
            <a:r>
              <a:rPr lang="en-US" sz="4000" dirty="0" err="1"/>
              <a:t>doblar</a:t>
            </a:r>
            <a:r>
              <a:rPr lang="en-US" sz="4000" dirty="0"/>
              <a:t> la </a:t>
            </a:r>
            <a:r>
              <a:rPr lang="en-US" sz="4000" dirty="0" err="1"/>
              <a:t>rodilla</a:t>
            </a:r>
            <a:r>
              <a:rPr lang="en-US" sz="4000" dirty="0"/>
              <a:t> ante Dios.</a:t>
            </a:r>
          </a:p>
          <a:p>
            <a:endParaRPr lang="en-US" dirty="0"/>
          </a:p>
        </p:txBody>
      </p:sp>
    </p:spTree>
    <p:extLst>
      <p:ext uri="{BB962C8B-B14F-4D97-AF65-F5344CB8AC3E}">
        <p14:creationId xmlns:p14="http://schemas.microsoft.com/office/powerpoint/2010/main" val="30833416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A3664F-0EDF-2E40-AFF1-18E3DAA92983}"/>
              </a:ext>
            </a:extLst>
          </p:cNvPr>
          <p:cNvSpPr>
            <a:spLocks noGrp="1"/>
          </p:cNvSpPr>
          <p:nvPr>
            <p:ph idx="1"/>
          </p:nvPr>
        </p:nvSpPr>
        <p:spPr>
          <a:xfrm>
            <a:off x="219456" y="292608"/>
            <a:ext cx="11521440" cy="6236208"/>
          </a:xfrm>
        </p:spPr>
        <p:txBody>
          <a:bodyPr>
            <a:normAutofit/>
          </a:bodyPr>
          <a:lstStyle/>
          <a:p>
            <a:r>
              <a:rPr lang="en-US" sz="4000" dirty="0"/>
              <a:t>Si </a:t>
            </a:r>
            <a:r>
              <a:rPr lang="en-US" sz="4000" dirty="0" err="1"/>
              <a:t>Adán</a:t>
            </a:r>
            <a:r>
              <a:rPr lang="en-US" sz="4000" dirty="0"/>
              <a:t> y Eva </a:t>
            </a:r>
            <a:r>
              <a:rPr lang="en-US" sz="4000" dirty="0" err="1"/>
              <a:t>optan</a:t>
            </a:r>
            <a:r>
              <a:rPr lang="en-US" sz="4000" dirty="0"/>
              <a:t> por </a:t>
            </a:r>
            <a:r>
              <a:rPr lang="en-US" sz="4000" dirty="0" err="1"/>
              <a:t>seguir</a:t>
            </a:r>
            <a:r>
              <a:rPr lang="en-US" sz="4000" dirty="0"/>
              <a:t> el </a:t>
            </a:r>
            <a:r>
              <a:rPr lang="en-US" sz="4000" dirty="0" err="1"/>
              <a:t>consejo</a:t>
            </a:r>
            <a:r>
              <a:rPr lang="en-US" sz="4000" dirty="0"/>
              <a:t> de la </a:t>
            </a:r>
            <a:r>
              <a:rPr lang="en-US" sz="4000" dirty="0" err="1"/>
              <a:t>Serpiente</a:t>
            </a:r>
            <a:r>
              <a:rPr lang="en-US" sz="4000" dirty="0"/>
              <a:t>, </a:t>
            </a:r>
            <a:r>
              <a:rPr lang="en-US" sz="4000" dirty="0" err="1"/>
              <a:t>tendrán</a:t>
            </a:r>
            <a:r>
              <a:rPr lang="en-US" sz="4000" dirty="0"/>
              <a:t> que </a:t>
            </a:r>
            <a:r>
              <a:rPr lang="en-US" sz="4000" dirty="0" err="1"/>
              <a:t>hacer</a:t>
            </a:r>
            <a:r>
              <a:rPr lang="en-US" sz="4000" dirty="0"/>
              <a:t> dos </a:t>
            </a:r>
            <a:r>
              <a:rPr lang="en-US" sz="4000" dirty="0" err="1"/>
              <a:t>cosas</a:t>
            </a:r>
            <a:r>
              <a:rPr lang="en-US" sz="4000" dirty="0"/>
              <a:t>. </a:t>
            </a:r>
            <a:r>
              <a:rPr lang="en-US" sz="4000" dirty="0" err="1"/>
              <a:t>En</a:t>
            </a:r>
            <a:r>
              <a:rPr lang="en-US" sz="4000" dirty="0"/>
              <a:t> primer </a:t>
            </a:r>
            <a:r>
              <a:rPr lang="en-US" sz="4000" dirty="0" err="1"/>
              <a:t>lugar</a:t>
            </a:r>
            <a:r>
              <a:rPr lang="en-US" sz="4000" dirty="0"/>
              <a:t>, </a:t>
            </a:r>
            <a:r>
              <a:rPr lang="en-US" sz="4000" dirty="0" err="1"/>
              <a:t>tendrán</a:t>
            </a:r>
            <a:r>
              <a:rPr lang="en-US" sz="4000" dirty="0"/>
              <a:t> que </a:t>
            </a:r>
            <a:r>
              <a:rPr lang="en-US" sz="4000" dirty="0" err="1"/>
              <a:t>negar</a:t>
            </a:r>
            <a:r>
              <a:rPr lang="en-US" sz="4000" dirty="0"/>
              <a:t> a Dios y </a:t>
            </a:r>
            <a:r>
              <a:rPr lang="en-US" sz="4000" dirty="0" err="1"/>
              <a:t>Su</a:t>
            </a:r>
            <a:r>
              <a:rPr lang="en-US" sz="4000" dirty="0"/>
              <a:t> </a:t>
            </a:r>
            <a:r>
              <a:rPr lang="en-US" sz="4000" dirty="0" err="1"/>
              <a:t>revelación</a:t>
            </a:r>
            <a:r>
              <a:rPr lang="en-US" sz="4000" dirty="0"/>
              <a:t> de </a:t>
            </a:r>
            <a:r>
              <a:rPr lang="en-US" sz="4000" dirty="0" err="1"/>
              <a:t>Sí</a:t>
            </a:r>
            <a:r>
              <a:rPr lang="en-US" sz="4000" dirty="0"/>
              <a:t> </a:t>
            </a:r>
            <a:r>
              <a:rPr lang="en-US" sz="4000" dirty="0" err="1"/>
              <a:t>mismo</a:t>
            </a:r>
            <a:r>
              <a:rPr lang="en-US" sz="4000" dirty="0"/>
              <a:t> </a:t>
            </a:r>
            <a:r>
              <a:rPr lang="en-US" sz="4000" dirty="0" err="1"/>
              <a:t>como</a:t>
            </a:r>
            <a:r>
              <a:rPr lang="en-US" sz="4000" dirty="0"/>
              <a:t> </a:t>
            </a:r>
            <a:r>
              <a:rPr lang="en-US" sz="4000" dirty="0" err="1"/>
              <a:t>su</a:t>
            </a:r>
            <a:r>
              <a:rPr lang="en-US" sz="4000" dirty="0"/>
              <a:t> </a:t>
            </a:r>
            <a:r>
              <a:rPr lang="en-US" sz="4000" dirty="0" err="1"/>
              <a:t>Creador</a:t>
            </a:r>
            <a:r>
              <a:rPr lang="en-US" sz="4000" dirty="0"/>
              <a:t> y </a:t>
            </a:r>
            <a:r>
              <a:rPr lang="en-US" sz="4000" dirty="0" err="1"/>
              <a:t>Consejero</a:t>
            </a:r>
            <a:r>
              <a:rPr lang="en-US" sz="4000" dirty="0"/>
              <a:t>, el que define </a:t>
            </a:r>
            <a:r>
              <a:rPr lang="en-US" sz="4000" dirty="0" err="1"/>
              <a:t>su</a:t>
            </a:r>
            <a:r>
              <a:rPr lang="en-US" sz="4000" dirty="0"/>
              <a:t> </a:t>
            </a:r>
            <a:r>
              <a:rPr lang="en-US" sz="4000" dirty="0" err="1"/>
              <a:t>identidad</a:t>
            </a:r>
            <a:r>
              <a:rPr lang="en-US" sz="4000" dirty="0"/>
              <a:t> y </a:t>
            </a:r>
            <a:r>
              <a:rPr lang="en-US" sz="4000" dirty="0" err="1"/>
              <a:t>propósito</a:t>
            </a:r>
            <a:r>
              <a:rPr lang="en-US" sz="4000" dirty="0"/>
              <a:t>. El </a:t>
            </a:r>
            <a:r>
              <a:rPr lang="en-US" sz="4000" dirty="0" err="1"/>
              <a:t>apóstol</a:t>
            </a:r>
            <a:r>
              <a:rPr lang="en-US" sz="4000" dirty="0"/>
              <a:t> Pablo dice de Cristo, “</a:t>
            </a:r>
            <a:r>
              <a:rPr lang="en-US" sz="4000" dirty="0" err="1"/>
              <a:t>en</a:t>
            </a:r>
            <a:r>
              <a:rPr lang="en-US" sz="4000" dirty="0"/>
              <a:t> </a:t>
            </a:r>
            <a:r>
              <a:rPr lang="en-US" sz="4000" dirty="0" err="1"/>
              <a:t>quien</a:t>
            </a:r>
            <a:r>
              <a:rPr lang="en-US" sz="4000" dirty="0"/>
              <a:t> </a:t>
            </a:r>
            <a:r>
              <a:rPr lang="en-US" sz="4000" dirty="0" err="1"/>
              <a:t>están</a:t>
            </a:r>
            <a:r>
              <a:rPr lang="en-US" sz="4000" dirty="0"/>
              <a:t> </a:t>
            </a:r>
            <a:r>
              <a:rPr lang="en-US" sz="4000" dirty="0" err="1"/>
              <a:t>escondidos</a:t>
            </a:r>
            <a:r>
              <a:rPr lang="en-US" sz="4000" dirty="0"/>
              <a:t> </a:t>
            </a:r>
            <a:r>
              <a:rPr lang="en-US" sz="4000" dirty="0" err="1"/>
              <a:t>todos</a:t>
            </a:r>
            <a:r>
              <a:rPr lang="en-US" sz="4000" dirty="0"/>
              <a:t> los </a:t>
            </a:r>
            <a:r>
              <a:rPr lang="en-US" sz="4000" dirty="0" err="1"/>
              <a:t>tesoros</a:t>
            </a:r>
            <a:r>
              <a:rPr lang="en-US" sz="4000" dirty="0"/>
              <a:t> de la </a:t>
            </a:r>
            <a:r>
              <a:rPr lang="en-US" sz="4000" dirty="0" err="1"/>
              <a:t>sabiduría</a:t>
            </a:r>
            <a:r>
              <a:rPr lang="en-US" sz="4000" dirty="0"/>
              <a:t> y del </a:t>
            </a:r>
            <a:r>
              <a:rPr lang="en-US" sz="4000" dirty="0" err="1"/>
              <a:t>conocimiento</a:t>
            </a:r>
            <a:r>
              <a:rPr lang="en-US" sz="4000" dirty="0"/>
              <a:t>”. El dice que lo que </a:t>
            </a:r>
            <a:r>
              <a:rPr lang="en-US" sz="4000" dirty="0" err="1"/>
              <a:t>está</a:t>
            </a:r>
            <a:r>
              <a:rPr lang="en-US" sz="4000" dirty="0"/>
              <a:t> mal con “la </a:t>
            </a:r>
            <a:r>
              <a:rPr lang="en-US" sz="4000" dirty="0" err="1"/>
              <a:t>vana</a:t>
            </a:r>
            <a:r>
              <a:rPr lang="en-US" sz="4000" dirty="0"/>
              <a:t> y </a:t>
            </a:r>
            <a:r>
              <a:rPr lang="en-US" sz="4000" dirty="0" err="1"/>
              <a:t>engañosa</a:t>
            </a:r>
            <a:r>
              <a:rPr lang="en-US" sz="4000" dirty="0"/>
              <a:t> </a:t>
            </a:r>
            <a:r>
              <a:rPr lang="en-US" sz="4000" dirty="0" err="1"/>
              <a:t>filosofía</a:t>
            </a:r>
            <a:r>
              <a:rPr lang="en-US" sz="4000" dirty="0"/>
              <a:t>” del </a:t>
            </a:r>
            <a:r>
              <a:rPr lang="en-US" sz="4000" dirty="0" err="1"/>
              <a:t>mundo</a:t>
            </a:r>
            <a:r>
              <a:rPr lang="en-US" sz="4000" dirty="0"/>
              <a:t> es “que </a:t>
            </a:r>
            <a:r>
              <a:rPr lang="en-US" sz="4000" dirty="0" err="1"/>
              <a:t>sigue</a:t>
            </a:r>
            <a:r>
              <a:rPr lang="en-US" sz="4000" dirty="0"/>
              <a:t> </a:t>
            </a:r>
            <a:r>
              <a:rPr lang="en-US" sz="4000" dirty="0" err="1"/>
              <a:t>tradiciones</a:t>
            </a:r>
            <a:r>
              <a:rPr lang="en-US" sz="4000" dirty="0"/>
              <a:t> </a:t>
            </a:r>
            <a:r>
              <a:rPr lang="en-US" sz="4000" dirty="0" err="1"/>
              <a:t>humanas</a:t>
            </a:r>
            <a:r>
              <a:rPr lang="en-US" sz="4000" dirty="0"/>
              <a:t>, la que </a:t>
            </a:r>
            <a:r>
              <a:rPr lang="en-US" sz="4000" dirty="0" err="1"/>
              <a:t>va</a:t>
            </a:r>
            <a:r>
              <a:rPr lang="en-US" sz="4000" dirty="0"/>
              <a:t> de </a:t>
            </a:r>
            <a:r>
              <a:rPr lang="en-US" sz="4000" dirty="0" err="1"/>
              <a:t>acuerdo</a:t>
            </a:r>
            <a:r>
              <a:rPr lang="en-US" sz="4000" dirty="0"/>
              <a:t> con los </a:t>
            </a:r>
            <a:r>
              <a:rPr lang="en-US" sz="4000" dirty="0" err="1"/>
              <a:t>principios</a:t>
            </a:r>
            <a:r>
              <a:rPr lang="en-US" sz="4000" dirty="0"/>
              <a:t> de </a:t>
            </a:r>
            <a:r>
              <a:rPr lang="en-US" sz="4000" dirty="0" err="1"/>
              <a:t>este</a:t>
            </a:r>
            <a:r>
              <a:rPr lang="en-US" sz="4000" dirty="0"/>
              <a:t> </a:t>
            </a:r>
            <a:r>
              <a:rPr lang="en-US" sz="4000" dirty="0" err="1"/>
              <a:t>mundo</a:t>
            </a:r>
            <a:r>
              <a:rPr lang="en-US" sz="4000" dirty="0"/>
              <a:t> y no </a:t>
            </a:r>
            <a:r>
              <a:rPr lang="en-US" sz="4000" dirty="0" err="1"/>
              <a:t>conforme</a:t>
            </a:r>
            <a:r>
              <a:rPr lang="en-US" sz="4000" dirty="0"/>
              <a:t> a Cristo”. (</a:t>
            </a:r>
            <a:r>
              <a:rPr lang="en-US" sz="4000" dirty="0" err="1"/>
              <a:t>Colosenses</a:t>
            </a:r>
            <a:r>
              <a:rPr lang="en-US" sz="4000" dirty="0"/>
              <a:t> 2:3, 8. NVI).</a:t>
            </a:r>
          </a:p>
          <a:p>
            <a:pPr marL="0" indent="0">
              <a:buNone/>
            </a:pPr>
            <a:endParaRPr lang="en-US" dirty="0"/>
          </a:p>
        </p:txBody>
      </p:sp>
    </p:spTree>
    <p:extLst>
      <p:ext uri="{BB962C8B-B14F-4D97-AF65-F5344CB8AC3E}">
        <p14:creationId xmlns:p14="http://schemas.microsoft.com/office/powerpoint/2010/main" val="2559474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A0E01AF-866E-244B-A2D0-E3E64B028328}"/>
              </a:ext>
            </a:extLst>
          </p:cNvPr>
          <p:cNvSpPr>
            <a:spLocks noGrp="1"/>
          </p:cNvSpPr>
          <p:nvPr>
            <p:ph idx="1"/>
          </p:nvPr>
        </p:nvSpPr>
        <p:spPr>
          <a:xfrm>
            <a:off x="1653363" y="2176272"/>
            <a:ext cx="9367204" cy="4041648"/>
          </a:xfrm>
        </p:spPr>
        <p:txBody>
          <a:bodyPr anchor="t">
            <a:normAutofit/>
          </a:bodyPr>
          <a:lstStyle/>
          <a:p>
            <a:r>
              <a:rPr lang="en-US" sz="3600" dirty="0"/>
              <a:t>La Biblia </a:t>
            </a:r>
            <a:r>
              <a:rPr lang="en-US" sz="3600" dirty="0" err="1"/>
              <a:t>declara</a:t>
            </a:r>
            <a:r>
              <a:rPr lang="en-US" sz="3600" dirty="0"/>
              <a:t> que la </a:t>
            </a:r>
            <a:r>
              <a:rPr lang="en-US" sz="3600" dirty="0" err="1"/>
              <a:t>sabiduría</a:t>
            </a:r>
            <a:r>
              <a:rPr lang="en-US" sz="3600" dirty="0"/>
              <a:t> es una persona, ¡y </a:t>
            </a:r>
            <a:r>
              <a:rPr lang="en-US" sz="3600" dirty="0" err="1"/>
              <a:t>su</a:t>
            </a:r>
            <a:r>
              <a:rPr lang="en-US" sz="3600" dirty="0"/>
              <a:t> </a:t>
            </a:r>
            <a:r>
              <a:rPr lang="en-US" sz="3600" dirty="0" err="1"/>
              <a:t>nombre</a:t>
            </a:r>
            <a:r>
              <a:rPr lang="en-US" sz="3600" dirty="0"/>
              <a:t> es Cristo! </a:t>
            </a:r>
            <a:r>
              <a:rPr lang="en-US" sz="3600" dirty="0" err="1"/>
              <a:t>Esto</a:t>
            </a:r>
            <a:r>
              <a:rPr lang="en-US" sz="3600" dirty="0"/>
              <a:t> ha </a:t>
            </a:r>
            <a:r>
              <a:rPr lang="en-US" sz="3600" dirty="0" err="1"/>
              <a:t>sido</a:t>
            </a:r>
            <a:r>
              <a:rPr lang="en-US" sz="3600" dirty="0"/>
              <a:t> </a:t>
            </a:r>
            <a:r>
              <a:rPr lang="en-US" sz="3600" dirty="0" err="1"/>
              <a:t>verdad</a:t>
            </a:r>
            <a:r>
              <a:rPr lang="en-US" sz="3600" dirty="0"/>
              <a:t> </a:t>
            </a:r>
            <a:r>
              <a:rPr lang="en-US" sz="3600" dirty="0" err="1"/>
              <a:t>desde</a:t>
            </a:r>
            <a:r>
              <a:rPr lang="en-US" sz="3600" dirty="0"/>
              <a:t> el principio. </a:t>
            </a:r>
            <a:r>
              <a:rPr lang="en-US" sz="3600" dirty="0" err="1"/>
              <a:t>Así</a:t>
            </a:r>
            <a:r>
              <a:rPr lang="en-US" sz="3600" dirty="0"/>
              <a:t>, </a:t>
            </a:r>
            <a:r>
              <a:rPr lang="en-US" sz="3600" dirty="0" err="1"/>
              <a:t>en</a:t>
            </a:r>
            <a:r>
              <a:rPr lang="en-US" sz="3600" dirty="0"/>
              <a:t> una forma real, </a:t>
            </a:r>
            <a:r>
              <a:rPr lang="en-US" sz="3600" dirty="0" err="1"/>
              <a:t>Adán</a:t>
            </a:r>
            <a:r>
              <a:rPr lang="en-US" sz="3600" dirty="0"/>
              <a:t> y Eva </a:t>
            </a:r>
            <a:r>
              <a:rPr lang="en-US" sz="3600" dirty="0" err="1"/>
              <a:t>están</a:t>
            </a:r>
            <a:r>
              <a:rPr lang="en-US" sz="3600" dirty="0"/>
              <a:t> </a:t>
            </a:r>
            <a:r>
              <a:rPr lang="en-US" sz="3600" dirty="0" err="1"/>
              <a:t>rechazando</a:t>
            </a:r>
            <a:r>
              <a:rPr lang="en-US" sz="3600" dirty="0"/>
              <a:t> no </a:t>
            </a:r>
            <a:r>
              <a:rPr lang="en-US" sz="3600" dirty="0" err="1"/>
              <a:t>sólo</a:t>
            </a:r>
            <a:r>
              <a:rPr lang="en-US" sz="3600" dirty="0"/>
              <a:t> a Dios Padre, </a:t>
            </a:r>
            <a:r>
              <a:rPr lang="en-US" sz="3600" dirty="0" err="1"/>
              <a:t>sino</a:t>
            </a:r>
            <a:r>
              <a:rPr lang="en-US" sz="3600" dirty="0"/>
              <a:t> a Cristo, </a:t>
            </a:r>
            <a:r>
              <a:rPr lang="en-US" sz="3600" dirty="0" err="1"/>
              <a:t>creyendo</a:t>
            </a:r>
            <a:r>
              <a:rPr lang="en-US" sz="3600" dirty="0"/>
              <a:t> que </a:t>
            </a:r>
            <a:r>
              <a:rPr lang="en-US" sz="3600" dirty="0" err="1"/>
              <a:t>pueden</a:t>
            </a:r>
            <a:r>
              <a:rPr lang="en-US" sz="3600" dirty="0"/>
              <a:t> </a:t>
            </a:r>
            <a:r>
              <a:rPr lang="en-US" sz="3600" dirty="0" err="1"/>
              <a:t>encontrar</a:t>
            </a:r>
            <a:r>
              <a:rPr lang="en-US" sz="3600" dirty="0"/>
              <a:t> </a:t>
            </a:r>
            <a:r>
              <a:rPr lang="en-US" sz="3600" dirty="0" err="1"/>
              <a:t>en</a:t>
            </a:r>
            <a:r>
              <a:rPr lang="en-US" sz="3600" dirty="0"/>
              <a:t> </a:t>
            </a:r>
            <a:r>
              <a:rPr lang="en-US" sz="3600" dirty="0" err="1"/>
              <a:t>otra</a:t>
            </a:r>
            <a:r>
              <a:rPr lang="en-US" sz="3600" dirty="0"/>
              <a:t> </a:t>
            </a:r>
            <a:r>
              <a:rPr lang="en-US" sz="3600" dirty="0" err="1"/>
              <a:t>parte</a:t>
            </a:r>
            <a:r>
              <a:rPr lang="en-US" sz="3600" dirty="0"/>
              <a:t> lo que </a:t>
            </a:r>
            <a:r>
              <a:rPr lang="en-US" sz="3600" dirty="0" err="1"/>
              <a:t>sólo</a:t>
            </a:r>
            <a:r>
              <a:rPr lang="en-US" sz="3600" dirty="0"/>
              <a:t> </a:t>
            </a:r>
            <a:r>
              <a:rPr lang="en-US" sz="3600" dirty="0" err="1"/>
              <a:t>Él</a:t>
            </a:r>
            <a:r>
              <a:rPr lang="en-US" sz="3600" dirty="0"/>
              <a:t> </a:t>
            </a:r>
            <a:r>
              <a:rPr lang="en-US" sz="3600" dirty="0" err="1"/>
              <a:t>puede</a:t>
            </a:r>
            <a:r>
              <a:rPr lang="en-US" sz="3600" dirty="0"/>
              <a:t> </a:t>
            </a:r>
            <a:r>
              <a:rPr lang="en-US" sz="3600" dirty="0" err="1"/>
              <a:t>ofrecer</a:t>
            </a:r>
            <a:r>
              <a:rPr lang="en-US" sz="3600" dirty="0"/>
              <a:t>.</a:t>
            </a:r>
          </a:p>
          <a:p>
            <a:endParaRPr lang="en-US" sz="2400" dirty="0"/>
          </a:p>
        </p:txBody>
      </p:sp>
    </p:spTree>
    <p:extLst>
      <p:ext uri="{BB962C8B-B14F-4D97-AF65-F5344CB8AC3E}">
        <p14:creationId xmlns:p14="http://schemas.microsoft.com/office/powerpoint/2010/main" val="8536667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2E59-DB4F-9B4F-A1A6-0ABB6D4ECC5E}"/>
              </a:ext>
            </a:extLst>
          </p:cNvPr>
          <p:cNvSpPr>
            <a:spLocks noGrp="1"/>
          </p:cNvSpPr>
          <p:nvPr>
            <p:ph type="title"/>
          </p:nvPr>
        </p:nvSpPr>
        <p:spPr>
          <a:xfrm>
            <a:off x="1524000" y="2245809"/>
            <a:ext cx="9144000" cy="1564716"/>
          </a:xfrm>
        </p:spPr>
        <p:txBody>
          <a:bodyPr vert="horz" lIns="91440" tIns="45720" rIns="91440" bIns="45720" rtlCol="0" anchor="b">
            <a:normAutofit/>
          </a:bodyPr>
          <a:lstStyle/>
          <a:p>
            <a:r>
              <a:rPr lang="en-US" sz="4800" b="1" kern="1200">
                <a:solidFill>
                  <a:schemeClr val="tx1"/>
                </a:solidFill>
                <a:latin typeface="+mj-lt"/>
                <a:ea typeface="+mj-ea"/>
                <a:cs typeface="+mj-cs"/>
              </a:rPr>
              <a:t>¿POR QUÉ OBEDECER A DIOS?</a:t>
            </a:r>
            <a:endParaRPr lang="en-US" sz="4800" kern="1200">
              <a:solidFill>
                <a:schemeClr val="tx1"/>
              </a:solidFill>
              <a:latin typeface="+mj-lt"/>
              <a:ea typeface="+mj-ea"/>
              <a:cs typeface="+mj-cs"/>
            </a:endParaRPr>
          </a:p>
        </p:txBody>
      </p:sp>
      <p:sp>
        <p:nvSpPr>
          <p:cNvPr id="7"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3"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173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91B7-8BCB-8842-899D-25C8B6F248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3472BB-657B-4040-824B-6C1E6D890395}"/>
              </a:ext>
            </a:extLst>
          </p:cNvPr>
          <p:cNvSpPr>
            <a:spLocks noGrp="1"/>
          </p:cNvSpPr>
          <p:nvPr>
            <p:ph idx="1"/>
          </p:nvPr>
        </p:nvSpPr>
        <p:spPr>
          <a:xfrm>
            <a:off x="116114" y="365124"/>
            <a:ext cx="12075886" cy="6238875"/>
          </a:xfrm>
        </p:spPr>
        <p:txBody>
          <a:bodyPr/>
          <a:lstStyle/>
          <a:p>
            <a:r>
              <a:rPr lang="en-US" sz="4400" dirty="0" err="1"/>
              <a:t>Piense</a:t>
            </a:r>
            <a:r>
              <a:rPr lang="en-US" sz="4400" dirty="0"/>
              <a:t> </a:t>
            </a:r>
            <a:r>
              <a:rPr lang="en-US" sz="4400" dirty="0" err="1"/>
              <a:t>en</a:t>
            </a:r>
            <a:r>
              <a:rPr lang="en-US" sz="4400" dirty="0"/>
              <a:t> </a:t>
            </a:r>
            <a:r>
              <a:rPr lang="en-US" sz="4400" dirty="0" err="1"/>
              <a:t>esto</a:t>
            </a:r>
            <a:r>
              <a:rPr lang="en-US" sz="4400" dirty="0"/>
              <a:t>: </a:t>
            </a:r>
            <a:r>
              <a:rPr lang="en-US" sz="4400" dirty="0" err="1"/>
              <a:t>todo</a:t>
            </a:r>
            <a:r>
              <a:rPr lang="en-US" sz="4400" dirty="0"/>
              <a:t> lo </a:t>
            </a:r>
            <a:r>
              <a:rPr lang="en-US" sz="4400" dirty="0" err="1"/>
              <a:t>bueno</a:t>
            </a:r>
            <a:r>
              <a:rPr lang="en-US" sz="4400" dirty="0"/>
              <a:t> y lo </a:t>
            </a:r>
            <a:r>
              <a:rPr lang="en-US" sz="4400" dirty="0" err="1"/>
              <a:t>malo</a:t>
            </a:r>
            <a:r>
              <a:rPr lang="en-US" sz="4400" dirty="0"/>
              <a:t> de las </a:t>
            </a:r>
            <a:r>
              <a:rPr lang="en-US" sz="4400" dirty="0" err="1"/>
              <a:t>historias</a:t>
            </a:r>
            <a:r>
              <a:rPr lang="en-US" sz="4400" dirty="0"/>
              <a:t> del </a:t>
            </a:r>
            <a:r>
              <a:rPr lang="en-US" sz="4400" dirty="0" err="1"/>
              <a:t>Antiguo</a:t>
            </a:r>
            <a:r>
              <a:rPr lang="en-US" sz="4400" dirty="0"/>
              <a:t> </a:t>
            </a:r>
            <a:r>
              <a:rPr lang="en-US" sz="4400" dirty="0" err="1"/>
              <a:t>Testamento</a:t>
            </a:r>
            <a:r>
              <a:rPr lang="en-US" sz="4400" dirty="0"/>
              <a:t> </a:t>
            </a:r>
            <a:r>
              <a:rPr lang="en-US" sz="4400" dirty="0" err="1"/>
              <a:t>tenía</a:t>
            </a:r>
            <a:r>
              <a:rPr lang="en-US" sz="4400" dirty="0"/>
              <a:t> un </a:t>
            </a:r>
            <a:r>
              <a:rPr lang="en-US" sz="4400" dirty="0" err="1"/>
              <a:t>propósito</a:t>
            </a:r>
            <a:r>
              <a:rPr lang="en-US" sz="4400" dirty="0"/>
              <a:t>. </a:t>
            </a:r>
            <a:r>
              <a:rPr lang="en-US" sz="4400" dirty="0" err="1"/>
              <a:t>Todas</a:t>
            </a:r>
            <a:r>
              <a:rPr lang="en-US" sz="4400" dirty="0"/>
              <a:t> las </a:t>
            </a:r>
            <a:r>
              <a:rPr lang="en-US" sz="4400" dirty="0" err="1"/>
              <a:t>batallas</a:t>
            </a:r>
            <a:r>
              <a:rPr lang="en-US" sz="4400" dirty="0"/>
              <a:t>, </a:t>
            </a:r>
            <a:r>
              <a:rPr lang="en-US" sz="4400" dirty="0" err="1"/>
              <a:t>viajes</a:t>
            </a:r>
            <a:r>
              <a:rPr lang="en-US" sz="4400" dirty="0"/>
              <a:t>, </a:t>
            </a:r>
            <a:r>
              <a:rPr lang="en-US" sz="4400" dirty="0" err="1"/>
              <a:t>pruebas</a:t>
            </a:r>
            <a:r>
              <a:rPr lang="en-US" sz="4400" dirty="0"/>
              <a:t>, </a:t>
            </a:r>
            <a:r>
              <a:rPr lang="en-US" sz="4400" dirty="0" err="1"/>
              <a:t>reinos</a:t>
            </a:r>
            <a:r>
              <a:rPr lang="en-US" sz="4400" dirty="0"/>
              <a:t>, </a:t>
            </a:r>
            <a:r>
              <a:rPr lang="en-US" sz="4400" dirty="0" err="1"/>
              <a:t>revelaciones</a:t>
            </a:r>
            <a:r>
              <a:rPr lang="en-US" sz="4400" dirty="0"/>
              <a:t> y </a:t>
            </a:r>
            <a:r>
              <a:rPr lang="en-US" sz="4400" dirty="0" err="1"/>
              <a:t>milagros</a:t>
            </a:r>
            <a:r>
              <a:rPr lang="en-US" sz="4400" dirty="0"/>
              <a:t>, </a:t>
            </a:r>
            <a:r>
              <a:rPr lang="en-US" sz="4400" dirty="0" err="1"/>
              <a:t>todas</a:t>
            </a:r>
            <a:r>
              <a:rPr lang="en-US" sz="4400" dirty="0"/>
              <a:t> las </a:t>
            </a:r>
            <a:r>
              <a:rPr lang="en-US" sz="4400" dirty="0" err="1"/>
              <a:t>intrigas</a:t>
            </a:r>
            <a:r>
              <a:rPr lang="en-US" sz="4400" dirty="0"/>
              <a:t> </a:t>
            </a:r>
            <a:r>
              <a:rPr lang="en-US" sz="4400" dirty="0" err="1"/>
              <a:t>políticas</a:t>
            </a:r>
            <a:r>
              <a:rPr lang="en-US" sz="4400" dirty="0"/>
              <a:t> y </a:t>
            </a:r>
            <a:r>
              <a:rPr lang="en-US" sz="4400" dirty="0" err="1"/>
              <a:t>personales</a:t>
            </a:r>
            <a:r>
              <a:rPr lang="en-US" sz="4400" dirty="0"/>
              <a:t>, </a:t>
            </a:r>
            <a:r>
              <a:rPr lang="en-US" sz="4400" dirty="0" err="1"/>
              <a:t>fueron</a:t>
            </a:r>
            <a:r>
              <a:rPr lang="en-US" sz="4400" dirty="0"/>
              <a:t> </a:t>
            </a:r>
            <a:r>
              <a:rPr lang="en-US" sz="4400" dirty="0" err="1"/>
              <a:t>parte</a:t>
            </a:r>
            <a:r>
              <a:rPr lang="en-US" sz="4400" dirty="0"/>
              <a:t> de un </a:t>
            </a:r>
            <a:r>
              <a:rPr lang="en-US" sz="4400" dirty="0" err="1"/>
              <a:t>cuidadoso</a:t>
            </a:r>
            <a:r>
              <a:rPr lang="en-US" sz="4400" dirty="0"/>
              <a:t> plan para </a:t>
            </a:r>
            <a:r>
              <a:rPr lang="en-US" sz="4400" dirty="0" err="1"/>
              <a:t>llevar</a:t>
            </a:r>
            <a:r>
              <a:rPr lang="en-US" sz="4400" dirty="0"/>
              <a:t> al </a:t>
            </a:r>
            <a:r>
              <a:rPr lang="en-US" sz="4400" dirty="0" err="1"/>
              <a:t>mundo</a:t>
            </a:r>
            <a:r>
              <a:rPr lang="en-US" sz="4400" dirty="0"/>
              <a:t> a </a:t>
            </a:r>
            <a:r>
              <a:rPr lang="en-US" sz="4400" dirty="0" err="1"/>
              <a:t>este</a:t>
            </a:r>
            <a:r>
              <a:rPr lang="en-US" sz="4400" dirty="0"/>
              <a:t> punto. </a:t>
            </a:r>
            <a:r>
              <a:rPr lang="en-US" sz="4400" dirty="0" err="1"/>
              <a:t>Mucho</a:t>
            </a:r>
            <a:r>
              <a:rPr lang="en-US" sz="4400" dirty="0"/>
              <a:t> antes que las palabras de Marcos se </a:t>
            </a:r>
            <a:r>
              <a:rPr lang="en-US" sz="4400" dirty="0" err="1"/>
              <a:t>pronunciaran</a:t>
            </a:r>
            <a:r>
              <a:rPr lang="en-US" sz="4400" dirty="0"/>
              <a:t>, Dios </a:t>
            </a:r>
            <a:r>
              <a:rPr lang="en-US" sz="4400" dirty="0" err="1"/>
              <a:t>había</a:t>
            </a:r>
            <a:r>
              <a:rPr lang="en-US" sz="4400" dirty="0"/>
              <a:t> </a:t>
            </a:r>
            <a:r>
              <a:rPr lang="en-US" sz="4400" dirty="0" err="1"/>
              <a:t>estado</a:t>
            </a:r>
            <a:r>
              <a:rPr lang="en-US" sz="4400" dirty="0"/>
              <a:t> </a:t>
            </a:r>
            <a:r>
              <a:rPr lang="en-US" sz="4400" dirty="0" err="1"/>
              <a:t>diciendo</a:t>
            </a:r>
            <a:r>
              <a:rPr lang="en-US" sz="4400" dirty="0"/>
              <a:t> a </a:t>
            </a:r>
            <a:r>
              <a:rPr lang="en-US" sz="4400" dirty="0" err="1"/>
              <a:t>Su</a:t>
            </a:r>
            <a:r>
              <a:rPr lang="en-US" sz="4400" dirty="0"/>
              <a:t> pueblo que </a:t>
            </a:r>
            <a:r>
              <a:rPr lang="en-US" sz="4400" dirty="0" err="1"/>
              <a:t>iba</a:t>
            </a:r>
            <a:r>
              <a:rPr lang="en-US" sz="4400" dirty="0"/>
              <a:t> a </a:t>
            </a:r>
            <a:r>
              <a:rPr lang="en-US" sz="4400" dirty="0" err="1"/>
              <a:t>restaurar</a:t>
            </a:r>
            <a:r>
              <a:rPr lang="en-US" sz="4400" dirty="0"/>
              <a:t> lo que se </a:t>
            </a:r>
            <a:r>
              <a:rPr lang="en-US" sz="4400" dirty="0" err="1"/>
              <a:t>había</a:t>
            </a:r>
            <a:r>
              <a:rPr lang="en-US" sz="4400" dirty="0"/>
              <a:t> </a:t>
            </a:r>
            <a:r>
              <a:rPr lang="en-US" sz="4400" dirty="0" err="1"/>
              <a:t>quebrantado</a:t>
            </a:r>
            <a:r>
              <a:rPr lang="en-US" sz="4400" dirty="0"/>
              <a:t>. </a:t>
            </a:r>
          </a:p>
          <a:p>
            <a:endParaRPr lang="en-US" dirty="0"/>
          </a:p>
        </p:txBody>
      </p:sp>
    </p:spTree>
    <p:extLst>
      <p:ext uri="{BB962C8B-B14F-4D97-AF65-F5344CB8AC3E}">
        <p14:creationId xmlns:p14="http://schemas.microsoft.com/office/powerpoint/2010/main" val="50555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4860832-27F3-4D30-9288-7521D24915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6DAAD4DA-AA9F-4A4D-AD0B-0FB2286B3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 name="Freeform 6">
              <a:extLst>
                <a:ext uri="{FF2B5EF4-FFF2-40B4-BE49-F238E27FC236}">
                  <a16:creationId xmlns:a16="http://schemas.microsoft.com/office/drawing/2014/main" id="{A4F5EC98-FDFD-4158-9C16-CD770B1F2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26D1C0DA-68C2-40A2-BCCA-D14FB5EF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1B67FFD7-72F1-4435-9C33-DFFE87F9C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15CE66C6-629F-44D9-A0BC-D2F4E7AF5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FEAAAFC3-1B1C-4F1C-AC4E-ED0ACA4AE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E2C81DA9-A0C9-4C54-A2F0-A3EC14F2B8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B7EA41DD-7957-42FB-BD48-E502F81F6C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E33D6F3E-9CCB-4053-B8C1-5260829C8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D533B393-4D8F-4FB8-AA9D-BA218F443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433765B0-52BC-4442-BC45-8EDFBF5933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B911B231-DD22-4BC7-A325-2B6831481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800DA13B-507D-4901-AF60-F99485FC1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DAB727E1-099C-4F62-9ED1-46CD895C6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4D1E585E-A63F-42DE-BF5F-B0B390B29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D8FCC810-4482-4E43-9102-2B87386E7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EC977192-4383-4D76-8DB3-B93ADD739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09DCD44A-4779-4898-862E-A220810CA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F7516DF1-08D6-4FF0-A1A1-95A260F1D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F74092EA-F950-4DF2-8646-60F26E811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09A3177B-1E64-4081-B8C6-3D7C8786D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 name="Content Placeholder 2">
            <a:extLst>
              <a:ext uri="{FF2B5EF4-FFF2-40B4-BE49-F238E27FC236}">
                <a16:creationId xmlns:a16="http://schemas.microsoft.com/office/drawing/2014/main" id="{052EED93-BB0A-404E-BC31-0A8205121ABA}"/>
              </a:ext>
            </a:extLst>
          </p:cNvPr>
          <p:cNvSpPr>
            <a:spLocks noGrp="1"/>
          </p:cNvSpPr>
          <p:nvPr>
            <p:ph idx="1"/>
          </p:nvPr>
        </p:nvSpPr>
        <p:spPr>
          <a:xfrm>
            <a:off x="4195762" y="960438"/>
            <a:ext cx="6548437" cy="5092890"/>
          </a:xfrm>
        </p:spPr>
        <p:txBody>
          <a:bodyPr anchor="ctr">
            <a:normAutofit fontScale="92500" lnSpcReduction="10000"/>
          </a:bodyPr>
          <a:lstStyle/>
          <a:p>
            <a:r>
              <a:rPr lang="en-US" sz="3900" dirty="0"/>
              <a:t>Podemos </a:t>
            </a:r>
            <a:r>
              <a:rPr lang="en-US" sz="3900" dirty="0" err="1"/>
              <a:t>ir</a:t>
            </a:r>
            <a:r>
              <a:rPr lang="en-US" sz="3900" dirty="0"/>
              <a:t> a la </a:t>
            </a:r>
            <a:r>
              <a:rPr lang="en-US" sz="3900" dirty="0" err="1"/>
              <a:t>iglesia</a:t>
            </a:r>
            <a:r>
              <a:rPr lang="en-US" sz="3900" dirty="0"/>
              <a:t> y </a:t>
            </a:r>
            <a:r>
              <a:rPr lang="en-US" sz="3900" dirty="0" err="1"/>
              <a:t>poseer</a:t>
            </a:r>
            <a:r>
              <a:rPr lang="en-US" sz="3900" dirty="0"/>
              <a:t> un alto </a:t>
            </a:r>
            <a:r>
              <a:rPr lang="en-US" sz="3900" dirty="0" err="1"/>
              <a:t>nivel</a:t>
            </a:r>
            <a:r>
              <a:rPr lang="en-US" sz="3900" dirty="0"/>
              <a:t> de </a:t>
            </a:r>
            <a:r>
              <a:rPr lang="en-US" sz="3900" dirty="0" err="1"/>
              <a:t>conocimientos</a:t>
            </a:r>
            <a:r>
              <a:rPr lang="en-US" sz="3900" dirty="0"/>
              <a:t> </a:t>
            </a:r>
            <a:r>
              <a:rPr lang="en-US" sz="3900" dirty="0" err="1"/>
              <a:t>bíblicos</a:t>
            </a:r>
            <a:r>
              <a:rPr lang="en-US" sz="3900" dirty="0"/>
              <a:t> y </a:t>
            </a:r>
            <a:r>
              <a:rPr lang="en-US" sz="3900" dirty="0" err="1"/>
              <a:t>teológicos</a:t>
            </a:r>
            <a:r>
              <a:rPr lang="en-US" sz="3900" dirty="0"/>
              <a:t>, </a:t>
            </a:r>
            <a:r>
              <a:rPr lang="en-US" sz="3900" dirty="0" err="1"/>
              <a:t>pero</a:t>
            </a:r>
            <a:r>
              <a:rPr lang="en-US" sz="3900" dirty="0"/>
              <a:t> </a:t>
            </a:r>
            <a:r>
              <a:rPr lang="en-US" sz="3900" dirty="0" err="1"/>
              <a:t>estas</a:t>
            </a:r>
            <a:r>
              <a:rPr lang="en-US" sz="3900" dirty="0"/>
              <a:t> </a:t>
            </a:r>
            <a:r>
              <a:rPr lang="en-US" sz="3900" dirty="0" err="1"/>
              <a:t>cosas</a:t>
            </a:r>
            <a:r>
              <a:rPr lang="en-US" sz="3900" dirty="0"/>
              <a:t> </a:t>
            </a:r>
            <a:r>
              <a:rPr lang="en-US" sz="3900" dirty="0" err="1"/>
              <a:t>pueden</a:t>
            </a:r>
            <a:r>
              <a:rPr lang="en-US" sz="3900" dirty="0"/>
              <a:t> </a:t>
            </a:r>
            <a:r>
              <a:rPr lang="en-US" sz="3900" dirty="0" err="1"/>
              <a:t>existir</a:t>
            </a:r>
            <a:r>
              <a:rPr lang="en-US" sz="3900" dirty="0"/>
              <a:t> al </a:t>
            </a:r>
            <a:r>
              <a:rPr lang="en-US" sz="3900" dirty="0" err="1"/>
              <a:t>margen</a:t>
            </a:r>
            <a:r>
              <a:rPr lang="en-US" sz="3900" dirty="0"/>
              <a:t> de </a:t>
            </a:r>
            <a:r>
              <a:rPr lang="en-US" sz="3900" dirty="0" err="1"/>
              <a:t>nuestras</a:t>
            </a:r>
            <a:r>
              <a:rPr lang="en-US" sz="3900" dirty="0"/>
              <a:t> </a:t>
            </a:r>
            <a:r>
              <a:rPr lang="en-US" sz="3900" dirty="0" err="1"/>
              <a:t>vidas</a:t>
            </a:r>
            <a:r>
              <a:rPr lang="en-US" sz="3900" dirty="0"/>
              <a:t>. </a:t>
            </a:r>
            <a:r>
              <a:rPr lang="en-US" sz="3900" dirty="0" err="1"/>
              <a:t>Estos</a:t>
            </a:r>
            <a:r>
              <a:rPr lang="en-US" sz="3900" dirty="0"/>
              <a:t> son solo los </a:t>
            </a:r>
            <a:r>
              <a:rPr lang="en-US" sz="3900" dirty="0" err="1"/>
              <a:t>adornos</a:t>
            </a:r>
            <a:r>
              <a:rPr lang="en-US" sz="3900" dirty="0"/>
              <a:t> de un pastel </a:t>
            </a:r>
            <a:r>
              <a:rPr lang="en-US" sz="3900" dirty="0" err="1"/>
              <a:t>demasiado</a:t>
            </a:r>
            <a:r>
              <a:rPr lang="en-US" sz="3900" dirty="0"/>
              <a:t> </a:t>
            </a:r>
            <a:r>
              <a:rPr lang="en-US" sz="3900" dirty="0" err="1"/>
              <a:t>absorto</a:t>
            </a:r>
            <a:r>
              <a:rPr lang="en-US" sz="3900" dirty="0"/>
              <a:t> </a:t>
            </a:r>
            <a:r>
              <a:rPr lang="en-US" sz="3900" dirty="0" err="1"/>
              <a:t>en</a:t>
            </a:r>
            <a:r>
              <a:rPr lang="en-US" sz="3900" dirty="0"/>
              <a:t> </a:t>
            </a:r>
            <a:r>
              <a:rPr lang="en-US" sz="3900" dirty="0" err="1"/>
              <a:t>sí</a:t>
            </a:r>
            <a:r>
              <a:rPr lang="en-US" sz="3900" dirty="0"/>
              <a:t> </a:t>
            </a:r>
            <a:r>
              <a:rPr lang="en-US" sz="3900" dirty="0" err="1"/>
              <a:t>mismo</a:t>
            </a:r>
            <a:r>
              <a:rPr lang="en-US" sz="3900" dirty="0"/>
              <a:t>, auto-</a:t>
            </a:r>
            <a:r>
              <a:rPr lang="en-US" sz="3900" dirty="0" err="1"/>
              <a:t>dirigido</a:t>
            </a:r>
            <a:r>
              <a:rPr lang="en-US" sz="3900" dirty="0"/>
              <a:t>, y </a:t>
            </a:r>
            <a:r>
              <a:rPr lang="en-US" sz="3900" dirty="0" err="1"/>
              <a:t>autosuficiente</a:t>
            </a:r>
            <a:r>
              <a:rPr lang="en-US" sz="3900" dirty="0"/>
              <a:t>. </a:t>
            </a:r>
            <a:r>
              <a:rPr lang="en-US" sz="3900" dirty="0" err="1"/>
              <a:t>Otro</a:t>
            </a:r>
            <a:r>
              <a:rPr lang="en-US" sz="3900" dirty="0"/>
              <a:t> </a:t>
            </a:r>
            <a:r>
              <a:rPr lang="en-US" sz="3900" dirty="0" err="1"/>
              <a:t>sistema</a:t>
            </a:r>
            <a:r>
              <a:rPr lang="en-US" sz="3900" dirty="0"/>
              <a:t> de </a:t>
            </a:r>
            <a:r>
              <a:rPr lang="en-US" sz="3900" dirty="0" err="1"/>
              <a:t>consejería</a:t>
            </a:r>
            <a:r>
              <a:rPr lang="en-US" sz="3900" dirty="0"/>
              <a:t> </a:t>
            </a:r>
            <a:r>
              <a:rPr lang="en-US" sz="3900" dirty="0" err="1"/>
              <a:t>ordena</a:t>
            </a:r>
            <a:r>
              <a:rPr lang="en-US" sz="3900" dirty="0"/>
              <a:t> los </a:t>
            </a:r>
            <a:r>
              <a:rPr lang="en-US" sz="3900" dirty="0" err="1"/>
              <a:t>pensamientos</a:t>
            </a:r>
            <a:r>
              <a:rPr lang="en-US" sz="3900" dirty="0"/>
              <a:t> y los </a:t>
            </a:r>
            <a:r>
              <a:rPr lang="en-US" sz="3900" dirty="0" err="1"/>
              <a:t>motivos</a:t>
            </a:r>
            <a:r>
              <a:rPr lang="en-US" sz="3900" dirty="0"/>
              <a:t> de </a:t>
            </a:r>
            <a:r>
              <a:rPr lang="en-US" sz="3900" dirty="0" err="1"/>
              <a:t>nuestros</a:t>
            </a:r>
            <a:r>
              <a:rPr lang="en-US" sz="3900" dirty="0"/>
              <a:t> </a:t>
            </a:r>
            <a:r>
              <a:rPr lang="en-US" sz="3900" dirty="0" err="1"/>
              <a:t>corazones</a:t>
            </a:r>
            <a:endParaRPr lang="en-US" sz="3900" dirty="0"/>
          </a:p>
          <a:p>
            <a:pPr marL="0" indent="0">
              <a:buNone/>
            </a:pPr>
            <a:endParaRPr lang="en-US" sz="2200" dirty="0"/>
          </a:p>
        </p:txBody>
      </p:sp>
    </p:spTree>
    <p:extLst>
      <p:ext uri="{BB962C8B-B14F-4D97-AF65-F5344CB8AC3E}">
        <p14:creationId xmlns:p14="http://schemas.microsoft.com/office/powerpoint/2010/main" val="3048695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97DD74C-7236-49A4-B177-324A3BC4ED94}"/>
              </a:ext>
            </a:extLst>
          </p:cNvPr>
          <p:cNvPicPr>
            <a:picLocks noChangeAspect="1"/>
          </p:cNvPicPr>
          <p:nvPr/>
        </p:nvPicPr>
        <p:blipFill rotWithShape="1">
          <a:blip r:embed="rId2">
            <a:alphaModFix amt="5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36B3FCF-E3C3-5D41-8327-7FC36912D00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err="1">
                <a:ln w="22225">
                  <a:solidFill>
                    <a:schemeClr val="tx1"/>
                  </a:solidFill>
                  <a:miter lim="800000"/>
                </a:ln>
                <a:solidFill>
                  <a:srgbClr val="FFFFFF"/>
                </a:solidFill>
              </a:rPr>
              <a:t>Capitulo</a:t>
            </a:r>
            <a:r>
              <a:rPr lang="en-US" sz="6000" dirty="0">
                <a:ln w="22225">
                  <a:solidFill>
                    <a:schemeClr val="tx1"/>
                  </a:solidFill>
                  <a:miter lim="800000"/>
                </a:ln>
                <a:solidFill>
                  <a:srgbClr val="FFFFFF"/>
                </a:solidFill>
              </a:rPr>
              <a:t> 4-</a:t>
            </a:r>
            <a:br>
              <a:rPr lang="en-US" sz="6000" dirty="0">
                <a:ln w="22225">
                  <a:solidFill>
                    <a:schemeClr val="tx1"/>
                  </a:solidFill>
                  <a:miter lim="800000"/>
                </a:ln>
                <a:solidFill>
                  <a:srgbClr val="FFFFFF"/>
                </a:solidFill>
              </a:rPr>
            </a:br>
            <a:r>
              <a:rPr lang="en-US" sz="6000" dirty="0">
                <a:ln w="22225">
                  <a:solidFill>
                    <a:schemeClr val="tx1"/>
                  </a:solidFill>
                  <a:miter lim="800000"/>
                </a:ln>
                <a:solidFill>
                  <a:srgbClr val="FFFFFF"/>
                </a:solidFill>
              </a:rPr>
              <a:t>EL OBJETIVO ES EL CORAZÓN</a:t>
            </a:r>
            <a:br>
              <a:rPr lang="en-US" sz="6000" dirty="0">
                <a:ln w="22225">
                  <a:solidFill>
                    <a:schemeClr val="tx1"/>
                  </a:solidFill>
                  <a:miter lim="800000"/>
                </a:ln>
                <a:solidFill>
                  <a:srgbClr val="FFFFFF"/>
                </a:solidFill>
              </a:rPr>
            </a:br>
            <a:endParaRPr lang="en-US" sz="6000" dirty="0">
              <a:ln w="22225">
                <a:solidFill>
                  <a:schemeClr val="tx1"/>
                </a:solidFill>
                <a:miter lim="800000"/>
              </a:ln>
              <a:solidFill>
                <a:srgbClr val="FFFFFF"/>
              </a:solidFill>
            </a:endParaRPr>
          </a:p>
        </p:txBody>
      </p:sp>
    </p:spTree>
    <p:extLst>
      <p:ext uri="{BB962C8B-B14F-4D97-AF65-F5344CB8AC3E}">
        <p14:creationId xmlns:p14="http://schemas.microsoft.com/office/powerpoint/2010/main" val="2549184019"/>
      </p:ext>
    </p:extLst>
  </p:cSld>
  <p:clrMapOvr>
    <a:overrideClrMapping bg1="dk1" tx1="lt1" bg2="dk2" tx2="lt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top sign on a cloudy day&#10;&#10;Description automatically generated">
            <a:extLst>
              <a:ext uri="{FF2B5EF4-FFF2-40B4-BE49-F238E27FC236}">
                <a16:creationId xmlns:a16="http://schemas.microsoft.com/office/drawing/2014/main" id="{4F0EB045-D7C3-2244-BBFB-00883DE76DE1}"/>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BCEF725-F8E0-6848-99EF-0A7A007E8FFC}"/>
              </a:ext>
            </a:extLst>
          </p:cNvPr>
          <p:cNvSpPr>
            <a:spLocks noGrp="1"/>
          </p:cNvSpPr>
          <p:nvPr>
            <p:ph idx="1"/>
          </p:nvPr>
        </p:nvSpPr>
        <p:spPr>
          <a:xfrm>
            <a:off x="475488" y="658368"/>
            <a:ext cx="10878312" cy="5518595"/>
          </a:xfrm>
        </p:spPr>
        <p:txBody>
          <a:bodyPr>
            <a:normAutofit lnSpcReduction="10000"/>
          </a:bodyPr>
          <a:lstStyle/>
          <a:p>
            <a:r>
              <a:rPr lang="en-US" sz="7200" dirty="0">
                <a:solidFill>
                  <a:srgbClr val="FFFFFF"/>
                </a:solidFill>
              </a:rPr>
              <a:t>El </a:t>
            </a:r>
            <a:r>
              <a:rPr lang="en-US" sz="7200" dirty="0" err="1">
                <a:solidFill>
                  <a:srgbClr val="FFFFFF"/>
                </a:solidFill>
              </a:rPr>
              <a:t>ministerio</a:t>
            </a:r>
            <a:r>
              <a:rPr lang="en-US" sz="7200" dirty="0">
                <a:solidFill>
                  <a:srgbClr val="FFFFFF"/>
                </a:solidFill>
              </a:rPr>
              <a:t> personal </a:t>
            </a:r>
            <a:r>
              <a:rPr lang="en-US" sz="7200" dirty="0" err="1">
                <a:solidFill>
                  <a:srgbClr val="FFFFFF"/>
                </a:solidFill>
              </a:rPr>
              <a:t>efectivo</a:t>
            </a:r>
            <a:r>
              <a:rPr lang="en-US" sz="7200" dirty="0">
                <a:solidFill>
                  <a:srgbClr val="FFFFFF"/>
                </a:solidFill>
              </a:rPr>
              <a:t> </a:t>
            </a:r>
            <a:r>
              <a:rPr lang="en-US" sz="7200" dirty="0" err="1">
                <a:solidFill>
                  <a:srgbClr val="FFFFFF"/>
                </a:solidFill>
              </a:rPr>
              <a:t>lleva</a:t>
            </a:r>
            <a:r>
              <a:rPr lang="en-US" sz="7200" dirty="0">
                <a:solidFill>
                  <a:srgbClr val="FFFFFF"/>
                </a:solidFill>
              </a:rPr>
              <a:t> la </a:t>
            </a:r>
            <a:r>
              <a:rPr lang="en-US" sz="7200" dirty="0" err="1">
                <a:solidFill>
                  <a:srgbClr val="FFFFFF"/>
                </a:solidFill>
              </a:rPr>
              <a:t>promesa</a:t>
            </a:r>
            <a:r>
              <a:rPr lang="en-US" sz="7200" dirty="0">
                <a:solidFill>
                  <a:srgbClr val="FFFFFF"/>
                </a:solidFill>
              </a:rPr>
              <a:t> del </a:t>
            </a:r>
            <a:r>
              <a:rPr lang="en-US" sz="7200" dirty="0" err="1">
                <a:solidFill>
                  <a:srgbClr val="FFFFFF"/>
                </a:solidFill>
              </a:rPr>
              <a:t>Reino</a:t>
            </a:r>
            <a:r>
              <a:rPr lang="en-US" sz="7200" dirty="0">
                <a:solidFill>
                  <a:srgbClr val="FFFFFF"/>
                </a:solidFill>
              </a:rPr>
              <a:t> de un </a:t>
            </a:r>
            <a:r>
              <a:rPr lang="en-US" sz="7200" dirty="0" err="1">
                <a:solidFill>
                  <a:srgbClr val="FFFFFF"/>
                </a:solidFill>
              </a:rPr>
              <a:t>cambio</a:t>
            </a:r>
            <a:r>
              <a:rPr lang="en-US" sz="7200" dirty="0">
                <a:solidFill>
                  <a:srgbClr val="FFFFFF"/>
                </a:solidFill>
              </a:rPr>
              <a:t> </a:t>
            </a:r>
            <a:r>
              <a:rPr lang="en-US" sz="7200" dirty="0" err="1">
                <a:solidFill>
                  <a:srgbClr val="FFFFFF"/>
                </a:solidFill>
              </a:rPr>
              <a:t>duradero</a:t>
            </a:r>
            <a:r>
              <a:rPr lang="en-US" sz="7200" dirty="0">
                <a:solidFill>
                  <a:srgbClr val="FFFFFF"/>
                </a:solidFill>
              </a:rPr>
              <a:t> hasta el </a:t>
            </a:r>
            <a:r>
              <a:rPr lang="en-US" sz="7200" dirty="0" err="1">
                <a:solidFill>
                  <a:srgbClr val="FFFFFF"/>
                </a:solidFill>
              </a:rPr>
              <a:t>lugar</a:t>
            </a:r>
            <a:r>
              <a:rPr lang="en-US" sz="7200" dirty="0">
                <a:solidFill>
                  <a:srgbClr val="FFFFFF"/>
                </a:solidFill>
              </a:rPr>
              <a:t> </a:t>
            </a:r>
            <a:r>
              <a:rPr lang="en-US" sz="7200" dirty="0" err="1">
                <a:solidFill>
                  <a:srgbClr val="FFFFFF"/>
                </a:solidFill>
              </a:rPr>
              <a:t>donde</a:t>
            </a:r>
            <a:r>
              <a:rPr lang="en-US" sz="7200" dirty="0">
                <a:solidFill>
                  <a:srgbClr val="FFFFFF"/>
                </a:solidFill>
              </a:rPr>
              <a:t> se </a:t>
            </a:r>
            <a:r>
              <a:rPr lang="en-US" sz="7200" dirty="0" err="1">
                <a:solidFill>
                  <a:srgbClr val="FFFFFF"/>
                </a:solidFill>
              </a:rPr>
              <a:t>necesita</a:t>
            </a:r>
            <a:r>
              <a:rPr lang="en-US" sz="7200" dirty="0">
                <a:solidFill>
                  <a:srgbClr val="FFFFFF"/>
                </a:solidFill>
              </a:rPr>
              <a:t>: el </a:t>
            </a:r>
            <a:r>
              <a:rPr lang="en-US" sz="7200" dirty="0" err="1">
                <a:solidFill>
                  <a:srgbClr val="FFFFFF"/>
                </a:solidFill>
              </a:rPr>
              <a:t>corazón</a:t>
            </a:r>
            <a:r>
              <a:rPr lang="en-US" sz="7200" dirty="0">
                <a:solidFill>
                  <a:srgbClr val="FFFFFF"/>
                </a:solidFill>
              </a:rPr>
              <a:t>.</a:t>
            </a:r>
          </a:p>
          <a:p>
            <a:endParaRPr lang="en-US" dirty="0">
              <a:solidFill>
                <a:srgbClr val="FFFFFF"/>
              </a:solidFill>
            </a:endParaRPr>
          </a:p>
        </p:txBody>
      </p:sp>
      <p:sp>
        <p:nvSpPr>
          <p:cNvPr id="6" name="TextBox 5">
            <a:extLst>
              <a:ext uri="{FF2B5EF4-FFF2-40B4-BE49-F238E27FC236}">
                <a16:creationId xmlns:a16="http://schemas.microsoft.com/office/drawing/2014/main" id="{84D85BDF-3664-FB48-8781-54CF7477B48D}"/>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eoplematters.in/article/life-at-work/employee-experience-is-about-providing-a-sense-of-purpose-2168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297604604"/>
      </p:ext>
    </p:extLst>
  </p:cSld>
  <p:clrMapOvr>
    <a:overrideClrMapping bg1="dk1" tx1="lt1" bg2="dk2"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A0751B-5DF7-784C-B745-81D0FC2BB734}"/>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2847" b="9263"/>
          <a:stretch/>
        </p:blipFill>
        <p:spPr>
          <a:xfrm>
            <a:off x="20" y="10"/>
            <a:ext cx="12191980" cy="6857990"/>
          </a:xfrm>
          <a:prstGeom prst="rect">
            <a:avLst/>
          </a:prstGeom>
        </p:spPr>
      </p:pic>
      <p:sp>
        <p:nvSpPr>
          <p:cNvPr id="2" name="Title 1">
            <a:extLst>
              <a:ext uri="{FF2B5EF4-FFF2-40B4-BE49-F238E27FC236}">
                <a16:creationId xmlns:a16="http://schemas.microsoft.com/office/drawing/2014/main" id="{66EAD953-EB2C-C041-A794-BFE46712812F}"/>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8100" b="1">
                <a:ln w="22225">
                  <a:solidFill>
                    <a:schemeClr val="tx1"/>
                  </a:solidFill>
                  <a:miter lim="800000"/>
                </a:ln>
                <a:noFill/>
              </a:rPr>
              <a:t>¿POR QUÉ HACEN LAS PERSONAS LAS COSAS QUE  </a:t>
            </a:r>
            <a:endParaRPr lang="en-US" sz="8100">
              <a:ln w="22225">
                <a:solidFill>
                  <a:schemeClr val="tx1"/>
                </a:solidFill>
                <a:miter lim="800000"/>
              </a:ln>
              <a:noFill/>
            </a:endParaRPr>
          </a:p>
        </p:txBody>
      </p:sp>
      <p:sp>
        <p:nvSpPr>
          <p:cNvPr id="6" name="TextBox 5">
            <a:extLst>
              <a:ext uri="{FF2B5EF4-FFF2-40B4-BE49-F238E27FC236}">
                <a16:creationId xmlns:a16="http://schemas.microsoft.com/office/drawing/2014/main" id="{1925946A-0956-C24E-A492-222ADB0558FE}"/>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de.wikipedia.org/wiki/Why_(Arizon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541615848"/>
      </p:ext>
    </p:extLst>
  </p:cSld>
  <p:clrMapOvr>
    <a:overrideClrMapping bg1="dk1" tx1="lt1" bg2="dk2"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boat in a body of water&#10;&#10;Description automatically generated">
            <a:extLst>
              <a:ext uri="{FF2B5EF4-FFF2-40B4-BE49-F238E27FC236}">
                <a16:creationId xmlns:a16="http://schemas.microsoft.com/office/drawing/2014/main" id="{31C75542-42AB-0C47-B4D2-8BEEF88EFF57}"/>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24749"/>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0699CDF-F312-CD40-B6EC-DC9BE8622C94}"/>
              </a:ext>
            </a:extLst>
          </p:cNvPr>
          <p:cNvSpPr>
            <a:spLocks noGrp="1"/>
          </p:cNvSpPr>
          <p:nvPr>
            <p:ph idx="1"/>
          </p:nvPr>
        </p:nvSpPr>
        <p:spPr>
          <a:xfrm>
            <a:off x="676656" y="621792"/>
            <a:ext cx="10677144" cy="5555171"/>
          </a:xfrm>
        </p:spPr>
        <p:txBody>
          <a:bodyPr>
            <a:normAutofit/>
          </a:bodyPr>
          <a:lstStyle/>
          <a:p>
            <a:r>
              <a:rPr lang="en-US" sz="5400" dirty="0">
                <a:solidFill>
                  <a:srgbClr val="FFFFFF"/>
                </a:solidFill>
              </a:rPr>
              <a:t>Si </a:t>
            </a:r>
            <a:r>
              <a:rPr lang="en-US" sz="5400" dirty="0" err="1">
                <a:solidFill>
                  <a:srgbClr val="FFFFFF"/>
                </a:solidFill>
              </a:rPr>
              <a:t>usted</a:t>
            </a:r>
            <a:r>
              <a:rPr lang="en-US" sz="5400" dirty="0">
                <a:solidFill>
                  <a:srgbClr val="FFFFFF"/>
                </a:solidFill>
              </a:rPr>
              <a:t> </a:t>
            </a:r>
            <a:r>
              <a:rPr lang="en-US" sz="5400" dirty="0" err="1">
                <a:solidFill>
                  <a:srgbClr val="FFFFFF"/>
                </a:solidFill>
              </a:rPr>
              <a:t>quiere</a:t>
            </a:r>
            <a:r>
              <a:rPr lang="en-US" sz="5400" dirty="0">
                <a:solidFill>
                  <a:srgbClr val="FFFFFF"/>
                </a:solidFill>
              </a:rPr>
              <a:t> ser </a:t>
            </a:r>
            <a:r>
              <a:rPr lang="en-US" sz="5400" dirty="0" err="1">
                <a:solidFill>
                  <a:srgbClr val="FFFFFF"/>
                </a:solidFill>
              </a:rPr>
              <a:t>parte</a:t>
            </a:r>
            <a:r>
              <a:rPr lang="en-US" sz="5400" dirty="0">
                <a:solidFill>
                  <a:srgbClr val="FFFFFF"/>
                </a:solidFill>
              </a:rPr>
              <a:t> de lo que Dios </a:t>
            </a:r>
            <a:r>
              <a:rPr lang="en-US" sz="5400" dirty="0" err="1">
                <a:solidFill>
                  <a:srgbClr val="FFFFFF"/>
                </a:solidFill>
              </a:rPr>
              <a:t>está</a:t>
            </a:r>
            <a:r>
              <a:rPr lang="en-US" sz="5400" dirty="0">
                <a:solidFill>
                  <a:srgbClr val="FFFFFF"/>
                </a:solidFill>
              </a:rPr>
              <a:t> </a:t>
            </a:r>
            <a:r>
              <a:rPr lang="en-US" sz="5400" dirty="0" err="1">
                <a:solidFill>
                  <a:srgbClr val="FFFFFF"/>
                </a:solidFill>
              </a:rPr>
              <a:t>haciendo</a:t>
            </a:r>
            <a:r>
              <a:rPr lang="en-US" sz="5400" dirty="0">
                <a:solidFill>
                  <a:srgbClr val="FFFFFF"/>
                </a:solidFill>
              </a:rPr>
              <a:t> </a:t>
            </a:r>
            <a:r>
              <a:rPr lang="en-US" sz="5400" dirty="0" err="1">
                <a:solidFill>
                  <a:srgbClr val="FFFFFF"/>
                </a:solidFill>
              </a:rPr>
              <a:t>en</a:t>
            </a:r>
            <a:r>
              <a:rPr lang="en-US" sz="5400" dirty="0">
                <a:solidFill>
                  <a:srgbClr val="FFFFFF"/>
                </a:solidFill>
              </a:rPr>
              <a:t> las </a:t>
            </a:r>
            <a:r>
              <a:rPr lang="en-US" sz="5400" dirty="0" err="1">
                <a:solidFill>
                  <a:srgbClr val="FFFFFF"/>
                </a:solidFill>
              </a:rPr>
              <a:t>vidas</a:t>
            </a:r>
            <a:r>
              <a:rPr lang="en-US" sz="5400" dirty="0">
                <a:solidFill>
                  <a:srgbClr val="FFFFFF"/>
                </a:solidFill>
              </a:rPr>
              <a:t> de los </a:t>
            </a:r>
            <a:r>
              <a:rPr lang="en-US" sz="5400" dirty="0" err="1">
                <a:solidFill>
                  <a:srgbClr val="FFFFFF"/>
                </a:solidFill>
              </a:rPr>
              <a:t>demás</a:t>
            </a:r>
            <a:r>
              <a:rPr lang="en-US" sz="5400" dirty="0">
                <a:solidFill>
                  <a:srgbClr val="FFFFFF"/>
                </a:solidFill>
              </a:rPr>
              <a:t>, es </a:t>
            </a:r>
            <a:r>
              <a:rPr lang="en-US" sz="5400" dirty="0" err="1">
                <a:solidFill>
                  <a:srgbClr val="FFFFFF"/>
                </a:solidFill>
              </a:rPr>
              <a:t>necesario</a:t>
            </a:r>
            <a:r>
              <a:rPr lang="en-US" sz="5400" dirty="0">
                <a:solidFill>
                  <a:srgbClr val="FFFFFF"/>
                </a:solidFill>
              </a:rPr>
              <a:t> que </a:t>
            </a:r>
            <a:r>
              <a:rPr lang="en-US" sz="5400" dirty="0" err="1">
                <a:solidFill>
                  <a:srgbClr val="FFFFFF"/>
                </a:solidFill>
              </a:rPr>
              <a:t>entienda</a:t>
            </a:r>
            <a:r>
              <a:rPr lang="en-US" sz="5400" dirty="0">
                <a:solidFill>
                  <a:srgbClr val="FFFFFF"/>
                </a:solidFill>
              </a:rPr>
              <a:t> </a:t>
            </a:r>
            <a:r>
              <a:rPr lang="en-US" sz="5400" dirty="0" err="1">
                <a:solidFill>
                  <a:srgbClr val="FFFFFF"/>
                </a:solidFill>
              </a:rPr>
              <a:t>cómo</a:t>
            </a:r>
            <a:r>
              <a:rPr lang="en-US" sz="5400" dirty="0">
                <a:solidFill>
                  <a:srgbClr val="FFFFFF"/>
                </a:solidFill>
              </a:rPr>
              <a:t> Dios </a:t>
            </a:r>
            <a:r>
              <a:rPr lang="en-US" sz="5400" dirty="0" err="1">
                <a:solidFill>
                  <a:srgbClr val="FFFFFF"/>
                </a:solidFill>
              </a:rPr>
              <a:t>diseñó</a:t>
            </a:r>
            <a:r>
              <a:rPr lang="en-US" sz="5400" dirty="0">
                <a:solidFill>
                  <a:srgbClr val="FFFFFF"/>
                </a:solidFill>
              </a:rPr>
              <a:t> el </a:t>
            </a:r>
            <a:r>
              <a:rPr lang="en-US" sz="5400" dirty="0" err="1">
                <a:solidFill>
                  <a:srgbClr val="FFFFFF"/>
                </a:solidFill>
              </a:rPr>
              <a:t>funcionamiento</a:t>
            </a:r>
            <a:r>
              <a:rPr lang="en-US" sz="5400" dirty="0">
                <a:solidFill>
                  <a:srgbClr val="FFFFFF"/>
                </a:solidFill>
              </a:rPr>
              <a:t> de los </a:t>
            </a:r>
            <a:r>
              <a:rPr lang="en-US" sz="5400" dirty="0" err="1">
                <a:solidFill>
                  <a:srgbClr val="FFFFFF"/>
                </a:solidFill>
              </a:rPr>
              <a:t>seres</a:t>
            </a:r>
            <a:r>
              <a:rPr lang="en-US" sz="5400" dirty="0">
                <a:solidFill>
                  <a:srgbClr val="FFFFFF"/>
                </a:solidFill>
              </a:rPr>
              <a:t> </a:t>
            </a:r>
            <a:r>
              <a:rPr lang="en-US" sz="5400" dirty="0" err="1">
                <a:solidFill>
                  <a:srgbClr val="FFFFFF"/>
                </a:solidFill>
              </a:rPr>
              <a:t>humanos</a:t>
            </a:r>
            <a:r>
              <a:rPr lang="en-US" sz="5400" dirty="0">
                <a:solidFill>
                  <a:srgbClr val="FFFFFF"/>
                </a:solidFill>
              </a:rPr>
              <a:t>.</a:t>
            </a:r>
          </a:p>
          <a:p>
            <a:pPr marL="0" indent="0">
              <a:buNone/>
            </a:pPr>
            <a:endParaRPr lang="en-US" dirty="0">
              <a:solidFill>
                <a:srgbClr val="FFFFFF"/>
              </a:solidFill>
            </a:endParaRPr>
          </a:p>
          <a:p>
            <a:endParaRPr lang="en-US" dirty="0">
              <a:solidFill>
                <a:srgbClr val="FFFFFF"/>
              </a:solidFill>
            </a:endParaRPr>
          </a:p>
        </p:txBody>
      </p:sp>
      <p:sp>
        <p:nvSpPr>
          <p:cNvPr id="6" name="TextBox 5">
            <a:extLst>
              <a:ext uri="{FF2B5EF4-FFF2-40B4-BE49-F238E27FC236}">
                <a16:creationId xmlns:a16="http://schemas.microsoft.com/office/drawing/2014/main" id="{FCB5DEB1-939E-D44A-920C-7DFCAB30C1F6}"/>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godinallthings.com/2012/12/31/a-new-years-resolution-purpos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1447840619"/>
      </p:ext>
    </p:extLst>
  </p:cSld>
  <p:clrMapOvr>
    <a:overrideClrMapping bg1="dk1" tx1="lt1" bg2="dk2"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EBB5D5-92B7-8445-8AF3-61477FE0BC12}"/>
              </a:ext>
            </a:extLst>
          </p:cNvPr>
          <p:cNvSpPr>
            <a:spLocks noGrp="1"/>
          </p:cNvSpPr>
          <p:nvPr>
            <p:ph idx="1"/>
          </p:nvPr>
        </p:nvSpPr>
        <p:spPr>
          <a:xfrm>
            <a:off x="4901184" y="384048"/>
            <a:ext cx="6931151" cy="5961888"/>
          </a:xfrm>
          <a:solidFill>
            <a:schemeClr val="bg1"/>
          </a:solidFill>
        </p:spPr>
        <p:txBody>
          <a:bodyPr>
            <a:normAutofit/>
          </a:bodyPr>
          <a:lstStyle/>
          <a:p>
            <a:r>
              <a:rPr lang="en-US" sz="3900"/>
              <a:t>¿Por qué </a:t>
            </a:r>
            <a:r>
              <a:rPr lang="en-US" sz="3900" i="1"/>
              <a:t>hacen</a:t>
            </a:r>
            <a:r>
              <a:rPr lang="en-US" sz="3900"/>
              <a:t> las personas lo que hacen? ¿Por qué es tan terco su párvulo? ¿Por qué se molestó su amigo en medio de la conversación? ¿Por qué su hijo adolescente se muestra tan enojado? ¿Por qué Anita está consumida por la depresión y la desesperación?</a:t>
            </a:r>
          </a:p>
          <a:p>
            <a:endParaRPr lang="en-US" sz="2000"/>
          </a:p>
        </p:txBody>
      </p:sp>
      <p:pic>
        <p:nvPicPr>
          <p:cNvPr id="5" name="Picture 4" descr="A picture containing table, cup, sitting, pair&#10;&#10;Description automatically generated">
            <a:extLst>
              <a:ext uri="{FF2B5EF4-FFF2-40B4-BE49-F238E27FC236}">
                <a16:creationId xmlns:a16="http://schemas.microsoft.com/office/drawing/2014/main" id="{27DEC475-BBA3-8245-BC61-BB3492F3C8F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608" r="269"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EC2D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0115765-ED8B-224E-BC9E-D89861DCBE10}"/>
              </a:ext>
            </a:extLst>
          </p:cNvPr>
          <p:cNvSpPr txBox="1"/>
          <p:nvPr/>
        </p:nvSpPr>
        <p:spPr>
          <a:xfrm>
            <a:off x="2328549"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mrgscience.com/d4-function-of-the-heart-cor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1909166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CE7773-8733-1449-B8FE-ECA78FFCB412}"/>
              </a:ext>
            </a:extLst>
          </p:cNvPr>
          <p:cNvSpPr>
            <a:spLocks noGrp="1"/>
          </p:cNvSpPr>
          <p:nvPr>
            <p:ph type="title"/>
          </p:nvPr>
        </p:nvSpPr>
        <p:spPr>
          <a:xfrm>
            <a:off x="6096000" y="581160"/>
            <a:ext cx="5755530" cy="5508744"/>
          </a:xfrm>
        </p:spPr>
        <p:txBody>
          <a:bodyPr vert="horz" lIns="91440" tIns="45720" rIns="91440" bIns="45720" rtlCol="0" anchor="t">
            <a:normAutofit/>
          </a:bodyPr>
          <a:lstStyle/>
          <a:p>
            <a:r>
              <a:rPr lang="en-US" sz="7200" dirty="0"/>
              <a:t>La </a:t>
            </a:r>
            <a:r>
              <a:rPr lang="en-US" sz="7200" dirty="0" err="1"/>
              <a:t>respuesta</a:t>
            </a:r>
            <a:r>
              <a:rPr lang="en-US" sz="7200" dirty="0"/>
              <a:t> </a:t>
            </a:r>
            <a:r>
              <a:rPr lang="en-US" sz="7200" dirty="0" err="1"/>
              <a:t>más</a:t>
            </a:r>
            <a:r>
              <a:rPr lang="en-US" sz="7200" dirty="0"/>
              <a:t> </a:t>
            </a:r>
            <a:r>
              <a:rPr lang="en-US" sz="7200" dirty="0" err="1"/>
              <a:t>sencilla</a:t>
            </a:r>
            <a:r>
              <a:rPr lang="en-US" sz="7200" dirty="0"/>
              <a:t> y </a:t>
            </a:r>
            <a:r>
              <a:rPr lang="en-US" sz="7200" dirty="0" err="1"/>
              <a:t>más</a:t>
            </a:r>
            <a:r>
              <a:rPr lang="en-US" sz="7200" dirty="0"/>
              <a:t> </a:t>
            </a:r>
            <a:r>
              <a:rPr lang="en-US" sz="7200" dirty="0" err="1"/>
              <a:t>bíblica</a:t>
            </a:r>
            <a:r>
              <a:rPr lang="en-US" sz="7200" dirty="0"/>
              <a:t> es el </a:t>
            </a:r>
            <a:r>
              <a:rPr lang="en-US" sz="7200" dirty="0" err="1"/>
              <a:t>corazón</a:t>
            </a:r>
            <a:r>
              <a:rPr lang="en-US" sz="7200" dirty="0"/>
              <a:t>.</a:t>
            </a:r>
            <a:br>
              <a:rPr lang="en-US" dirty="0"/>
            </a:br>
            <a:br>
              <a:rPr lang="en-US" dirty="0"/>
            </a:br>
            <a:endParaRPr lang="en-US" kern="1200" dirty="0">
              <a:solidFill>
                <a:srgbClr val="000000"/>
              </a:solidFill>
              <a:latin typeface="+mj-lt"/>
              <a:ea typeface="+mj-ea"/>
              <a:cs typeface="+mj-cs"/>
            </a:endParaRP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Heart Organ">
            <a:extLst>
              <a:ext uri="{FF2B5EF4-FFF2-40B4-BE49-F238E27FC236}">
                <a16:creationId xmlns:a16="http://schemas.microsoft.com/office/drawing/2014/main" id="{73526D0B-5515-4D33-A943-728D15EB4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6961281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36BE28-527F-344E-9DF7-452D5C3F15B5}"/>
              </a:ext>
            </a:extLst>
          </p:cNvPr>
          <p:cNvSpPr>
            <a:spLocks noGrp="1"/>
          </p:cNvSpPr>
          <p:nvPr>
            <p:ph idx="1"/>
          </p:nvPr>
        </p:nvSpPr>
        <p:spPr>
          <a:xfrm>
            <a:off x="384048" y="457200"/>
            <a:ext cx="11247120" cy="5833872"/>
          </a:xfrm>
        </p:spPr>
        <p:txBody>
          <a:bodyPr>
            <a:normAutofit fontScale="92500"/>
          </a:bodyPr>
          <a:lstStyle/>
          <a:p>
            <a:r>
              <a:rPr lang="en-US" sz="4800" dirty="0"/>
              <a:t>A </a:t>
            </a:r>
            <a:r>
              <a:rPr lang="en-US" sz="4800" dirty="0" err="1"/>
              <a:t>pesar</a:t>
            </a:r>
            <a:r>
              <a:rPr lang="en-US" sz="4800" dirty="0"/>
              <a:t> de que el </a:t>
            </a:r>
            <a:r>
              <a:rPr lang="en-US" sz="4800" dirty="0" err="1"/>
              <a:t>corazón</a:t>
            </a:r>
            <a:r>
              <a:rPr lang="en-US" sz="4800" dirty="0"/>
              <a:t> es uno de los </a:t>
            </a:r>
            <a:r>
              <a:rPr lang="en-US" sz="4800" dirty="0" err="1"/>
              <a:t>temas</a:t>
            </a:r>
            <a:r>
              <a:rPr lang="en-US" sz="4800" dirty="0"/>
              <a:t> </a:t>
            </a:r>
            <a:r>
              <a:rPr lang="en-US" sz="4800" dirty="0" err="1"/>
              <a:t>más</a:t>
            </a:r>
            <a:r>
              <a:rPr lang="en-US" sz="4800" dirty="0"/>
              <a:t> </a:t>
            </a:r>
            <a:r>
              <a:rPr lang="en-US" sz="4800" dirty="0" err="1"/>
              <a:t>tratados</a:t>
            </a:r>
            <a:r>
              <a:rPr lang="en-US" sz="4800" dirty="0"/>
              <a:t> de la Biblia, hay </a:t>
            </a:r>
            <a:r>
              <a:rPr lang="en-US" sz="4800" dirty="0" err="1"/>
              <a:t>mucha</a:t>
            </a:r>
            <a:r>
              <a:rPr lang="en-US" sz="4800" dirty="0"/>
              <a:t> </a:t>
            </a:r>
            <a:r>
              <a:rPr lang="en-US" sz="4800" dirty="0" err="1"/>
              <a:t>confusión</a:t>
            </a:r>
            <a:r>
              <a:rPr lang="en-US" sz="4800" dirty="0"/>
              <a:t> </a:t>
            </a:r>
            <a:r>
              <a:rPr lang="en-US" sz="4800" dirty="0" err="1"/>
              <a:t>sobre</a:t>
            </a:r>
            <a:r>
              <a:rPr lang="en-US" sz="4800" dirty="0"/>
              <a:t> el </a:t>
            </a:r>
            <a:r>
              <a:rPr lang="en-US" sz="4800" dirty="0" err="1"/>
              <a:t>término</a:t>
            </a:r>
            <a:r>
              <a:rPr lang="en-US" sz="4800" dirty="0"/>
              <a:t>. </a:t>
            </a:r>
            <a:r>
              <a:rPr lang="en-US" sz="4800" dirty="0" err="1"/>
              <a:t>En</a:t>
            </a:r>
            <a:r>
              <a:rPr lang="en-US" sz="4800" dirty="0"/>
              <a:t> la </a:t>
            </a:r>
            <a:r>
              <a:rPr lang="en-US" sz="4800" dirty="0" err="1"/>
              <a:t>cultura</a:t>
            </a:r>
            <a:r>
              <a:rPr lang="en-US" sz="4800" dirty="0"/>
              <a:t> occidental el </a:t>
            </a:r>
            <a:r>
              <a:rPr lang="en-US" sz="4800" dirty="0" err="1"/>
              <a:t>término</a:t>
            </a:r>
            <a:r>
              <a:rPr lang="en-US" sz="4800" dirty="0"/>
              <a:t> se </a:t>
            </a:r>
            <a:r>
              <a:rPr lang="en-US" sz="4800" dirty="0" err="1"/>
              <a:t>relega</a:t>
            </a:r>
            <a:r>
              <a:rPr lang="en-US" sz="4800" dirty="0"/>
              <a:t> a las </a:t>
            </a:r>
            <a:r>
              <a:rPr lang="en-US" sz="4800" dirty="0" err="1"/>
              <a:t>esferas</a:t>
            </a:r>
            <a:r>
              <a:rPr lang="en-US" sz="4800" dirty="0"/>
              <a:t> del romance (Día de San Valentín), y del </a:t>
            </a:r>
            <a:r>
              <a:rPr lang="en-US" sz="4800" dirty="0" err="1"/>
              <a:t>deporte</a:t>
            </a:r>
            <a:r>
              <a:rPr lang="en-US" sz="4800" dirty="0"/>
              <a:t> (“</a:t>
            </a:r>
            <a:r>
              <a:rPr lang="en-US" sz="4800" dirty="0" err="1"/>
              <a:t>juega</a:t>
            </a:r>
            <a:r>
              <a:rPr lang="en-US" sz="4800" dirty="0"/>
              <a:t> con </a:t>
            </a:r>
            <a:r>
              <a:rPr lang="en-US" sz="4800" dirty="0" err="1"/>
              <a:t>mucho</a:t>
            </a:r>
            <a:r>
              <a:rPr lang="en-US" sz="4800" dirty="0"/>
              <a:t> </a:t>
            </a:r>
            <a:r>
              <a:rPr lang="en-US" sz="4800" dirty="0" err="1"/>
              <a:t>corazón</a:t>
            </a:r>
            <a:r>
              <a:rPr lang="en-US" sz="4800" dirty="0"/>
              <a:t>”). </a:t>
            </a:r>
            <a:r>
              <a:rPr lang="en-US" sz="4800" dirty="0" err="1"/>
              <a:t>En</a:t>
            </a:r>
            <a:r>
              <a:rPr lang="en-US" sz="4800" dirty="0"/>
              <a:t> la Biblia, sin embargo, el </a:t>
            </a:r>
            <a:r>
              <a:rPr lang="en-US" sz="4800" dirty="0" err="1"/>
              <a:t>corazón</a:t>
            </a:r>
            <a:r>
              <a:rPr lang="en-US" sz="4800" dirty="0"/>
              <a:t> es una </a:t>
            </a:r>
            <a:r>
              <a:rPr lang="en-US" sz="4800" dirty="0" err="1"/>
              <a:t>categoría</a:t>
            </a:r>
            <a:r>
              <a:rPr lang="en-US" sz="4800" dirty="0"/>
              <a:t> </a:t>
            </a:r>
            <a:r>
              <a:rPr lang="en-US" sz="4800" dirty="0" err="1"/>
              <a:t>esencial</a:t>
            </a:r>
            <a:r>
              <a:rPr lang="en-US" sz="4800" dirty="0"/>
              <a:t>. No se </a:t>
            </a:r>
            <a:r>
              <a:rPr lang="en-US" sz="4800" dirty="0" err="1"/>
              <a:t>puede</a:t>
            </a:r>
            <a:r>
              <a:rPr lang="en-US" sz="4800" dirty="0"/>
              <a:t> </a:t>
            </a:r>
            <a:r>
              <a:rPr lang="en-US" sz="4800" dirty="0" err="1"/>
              <a:t>entender</a:t>
            </a:r>
            <a:r>
              <a:rPr lang="en-US" sz="4800" dirty="0"/>
              <a:t> al ser </a:t>
            </a:r>
            <a:r>
              <a:rPr lang="en-US" sz="4800" dirty="0" err="1"/>
              <a:t>humano</a:t>
            </a:r>
            <a:r>
              <a:rPr lang="en-US" sz="4800" dirty="0"/>
              <a:t> sin </a:t>
            </a:r>
            <a:r>
              <a:rPr lang="en-US" sz="4800" dirty="0" err="1"/>
              <a:t>entender</a:t>
            </a:r>
            <a:r>
              <a:rPr lang="en-US" sz="4800" dirty="0"/>
              <a:t> el </a:t>
            </a:r>
            <a:r>
              <a:rPr lang="en-US" sz="4800" dirty="0" err="1"/>
              <a:t>corazón</a:t>
            </a:r>
            <a:r>
              <a:rPr lang="en-US" sz="4800" dirty="0"/>
              <a:t>. </a:t>
            </a:r>
            <a:r>
              <a:rPr lang="en-US" sz="4800" dirty="0" err="1"/>
              <a:t>Entonces</a:t>
            </a:r>
            <a:r>
              <a:rPr lang="en-US" sz="4800" dirty="0"/>
              <a:t>, ¿</a:t>
            </a:r>
            <a:r>
              <a:rPr lang="en-US" sz="4800" dirty="0" err="1"/>
              <a:t>qué</a:t>
            </a:r>
            <a:r>
              <a:rPr lang="en-US" sz="4800" dirty="0"/>
              <a:t> describe </a:t>
            </a:r>
            <a:r>
              <a:rPr lang="en-US" sz="4800" dirty="0" err="1"/>
              <a:t>este</a:t>
            </a:r>
            <a:r>
              <a:rPr lang="en-US" sz="4800" dirty="0"/>
              <a:t> </a:t>
            </a:r>
            <a:r>
              <a:rPr lang="en-US" sz="4800" dirty="0" err="1"/>
              <a:t>término</a:t>
            </a:r>
            <a:r>
              <a:rPr lang="en-US" sz="4800" dirty="0"/>
              <a:t>?</a:t>
            </a:r>
          </a:p>
          <a:p>
            <a:pPr marL="0" indent="0">
              <a:buNone/>
            </a:pPr>
            <a:endParaRPr lang="en-US" dirty="0"/>
          </a:p>
        </p:txBody>
      </p:sp>
    </p:spTree>
    <p:extLst>
      <p:ext uri="{BB962C8B-B14F-4D97-AF65-F5344CB8AC3E}">
        <p14:creationId xmlns:p14="http://schemas.microsoft.com/office/powerpoint/2010/main" val="34259392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E86076-4A84-C647-8581-C38CD3F5414D}"/>
              </a:ext>
            </a:extLst>
          </p:cNvPr>
          <p:cNvSpPr>
            <a:spLocks noGrp="1"/>
          </p:cNvSpPr>
          <p:nvPr>
            <p:ph idx="1"/>
          </p:nvPr>
        </p:nvSpPr>
        <p:spPr>
          <a:xfrm>
            <a:off x="457200" y="2010759"/>
            <a:ext cx="11411712" cy="4280316"/>
          </a:xfrm>
        </p:spPr>
        <p:txBody>
          <a:bodyPr>
            <a:normAutofit/>
          </a:bodyPr>
          <a:lstStyle/>
          <a:p>
            <a:r>
              <a:rPr lang="en-US" sz="4800" dirty="0"/>
              <a:t>La Biblia </a:t>
            </a:r>
            <a:r>
              <a:rPr lang="en-US" sz="4800" dirty="0" err="1"/>
              <a:t>usa</a:t>
            </a:r>
            <a:r>
              <a:rPr lang="en-US" sz="4800" dirty="0"/>
              <a:t> “</a:t>
            </a:r>
            <a:r>
              <a:rPr lang="en-US" sz="4800" dirty="0" err="1"/>
              <a:t>corazón</a:t>
            </a:r>
            <a:r>
              <a:rPr lang="en-US" sz="4800" dirty="0"/>
              <a:t>” para </a:t>
            </a:r>
            <a:r>
              <a:rPr lang="en-US" sz="4800" dirty="0" err="1"/>
              <a:t>describir</a:t>
            </a:r>
            <a:r>
              <a:rPr lang="en-US" sz="4800" dirty="0"/>
              <a:t> a la persona interior. La </a:t>
            </a:r>
            <a:r>
              <a:rPr lang="en-US" sz="4800" dirty="0" err="1"/>
              <a:t>Escritura</a:t>
            </a:r>
            <a:r>
              <a:rPr lang="en-US" sz="4800" dirty="0"/>
              <a:t> divide al ser </a:t>
            </a:r>
            <a:r>
              <a:rPr lang="en-US" sz="4800" dirty="0" err="1"/>
              <a:t>humano</a:t>
            </a:r>
            <a:r>
              <a:rPr lang="en-US" sz="4800" dirty="0"/>
              <a:t> </a:t>
            </a:r>
            <a:r>
              <a:rPr lang="en-US" sz="4800" dirty="0" err="1"/>
              <a:t>en</a:t>
            </a:r>
            <a:r>
              <a:rPr lang="en-US" sz="4800" dirty="0"/>
              <a:t> dos </a:t>
            </a:r>
            <a:r>
              <a:rPr lang="en-US" sz="4800" dirty="0" err="1"/>
              <a:t>partes</a:t>
            </a:r>
            <a:r>
              <a:rPr lang="en-US" sz="4800" dirty="0"/>
              <a:t>, el ser interior y el exterior. La persona exterior es </a:t>
            </a:r>
            <a:r>
              <a:rPr lang="en-US" sz="4800" dirty="0" err="1"/>
              <a:t>su</a:t>
            </a:r>
            <a:r>
              <a:rPr lang="en-US" sz="4800" dirty="0"/>
              <a:t> ser </a:t>
            </a:r>
            <a:r>
              <a:rPr lang="en-US" sz="4800" dirty="0" err="1"/>
              <a:t>físico</a:t>
            </a:r>
            <a:r>
              <a:rPr lang="en-US" sz="4800" dirty="0"/>
              <a:t>, el hombre interior es </a:t>
            </a:r>
            <a:r>
              <a:rPr lang="en-US" sz="4800" dirty="0" err="1"/>
              <a:t>su</a:t>
            </a:r>
            <a:r>
              <a:rPr lang="en-US" sz="4800" dirty="0"/>
              <a:t> ser </a:t>
            </a:r>
            <a:r>
              <a:rPr lang="en-US" sz="4800" dirty="0" err="1"/>
              <a:t>espiritual</a:t>
            </a:r>
            <a:r>
              <a:rPr lang="en-US" sz="4800" dirty="0"/>
              <a:t> (</a:t>
            </a:r>
            <a:r>
              <a:rPr lang="en-US" sz="4800" dirty="0" err="1"/>
              <a:t>Efesios</a:t>
            </a:r>
            <a:r>
              <a:rPr lang="en-US" sz="4800" dirty="0"/>
              <a:t> 3:16)</a:t>
            </a:r>
          </a:p>
        </p:txBody>
      </p:sp>
    </p:spTree>
    <p:extLst>
      <p:ext uri="{BB962C8B-B14F-4D97-AF65-F5344CB8AC3E}">
        <p14:creationId xmlns:p14="http://schemas.microsoft.com/office/powerpoint/2010/main" val="5485109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B30A-940C-7849-B8A2-9EB1AFB0297E}"/>
              </a:ext>
            </a:extLst>
          </p:cNvPr>
          <p:cNvSpPr>
            <a:spLocks noGrp="1"/>
          </p:cNvSpPr>
          <p:nvPr>
            <p:ph type="title"/>
          </p:nvPr>
        </p:nvSpPr>
        <p:spPr>
          <a:xfrm>
            <a:off x="252984" y="-128651"/>
            <a:ext cx="10515600" cy="1325563"/>
          </a:xfrm>
        </p:spPr>
        <p:txBody>
          <a:bodyPr/>
          <a:lstStyle/>
          <a:p>
            <a:r>
              <a:rPr lang="en-US" dirty="0"/>
              <a:t>Mateo 6:22-24</a:t>
            </a:r>
          </a:p>
        </p:txBody>
      </p:sp>
      <p:sp>
        <p:nvSpPr>
          <p:cNvPr id="3" name="Content Placeholder 2">
            <a:extLst>
              <a:ext uri="{FF2B5EF4-FFF2-40B4-BE49-F238E27FC236}">
                <a16:creationId xmlns:a16="http://schemas.microsoft.com/office/drawing/2014/main" id="{69398F28-FBBA-FE49-82D8-ABFD35C31B36}"/>
              </a:ext>
            </a:extLst>
          </p:cNvPr>
          <p:cNvSpPr>
            <a:spLocks noGrp="1"/>
          </p:cNvSpPr>
          <p:nvPr>
            <p:ph idx="1"/>
          </p:nvPr>
        </p:nvSpPr>
        <p:spPr>
          <a:xfrm>
            <a:off x="252984" y="1042416"/>
            <a:ext cx="11686032" cy="5358384"/>
          </a:xfrm>
        </p:spPr>
        <p:txBody>
          <a:bodyPr>
            <a:normAutofit lnSpcReduction="10000"/>
          </a:bodyPr>
          <a:lstStyle/>
          <a:p>
            <a:r>
              <a:rPr lang="en-US" sz="4400" b="1" baseline="30000" dirty="0"/>
              <a:t>22 </a:t>
            </a:r>
            <a:r>
              <a:rPr lang="en-US" sz="4400" dirty="0"/>
              <a:t>La </a:t>
            </a:r>
            <a:r>
              <a:rPr lang="en-US" sz="4400" dirty="0" err="1"/>
              <a:t>lámpara</a:t>
            </a:r>
            <a:r>
              <a:rPr lang="en-US" sz="4400" dirty="0"/>
              <a:t> del </a:t>
            </a:r>
            <a:r>
              <a:rPr lang="en-US" sz="4400" dirty="0" err="1"/>
              <a:t>cuerpo</a:t>
            </a:r>
            <a:r>
              <a:rPr lang="en-US" sz="4400" dirty="0"/>
              <a:t> es el </a:t>
            </a:r>
            <a:r>
              <a:rPr lang="en-US" sz="4400" dirty="0" err="1"/>
              <a:t>ojo</a:t>
            </a:r>
            <a:r>
              <a:rPr lang="en-US" sz="4400" dirty="0"/>
              <a:t>; por </a:t>
            </a:r>
            <a:r>
              <a:rPr lang="en-US" sz="4400" dirty="0" err="1"/>
              <a:t>eso</a:t>
            </a:r>
            <a:r>
              <a:rPr lang="en-US" sz="4400" dirty="0"/>
              <a:t>, </a:t>
            </a:r>
            <a:r>
              <a:rPr lang="en-US" sz="4400" dirty="0" err="1"/>
              <a:t>si</a:t>
            </a:r>
            <a:r>
              <a:rPr lang="en-US" sz="4400" dirty="0"/>
              <a:t> </a:t>
            </a:r>
            <a:r>
              <a:rPr lang="en-US" sz="4400" dirty="0" err="1"/>
              <a:t>tu</a:t>
            </a:r>
            <a:r>
              <a:rPr lang="en-US" sz="4400" dirty="0"/>
              <a:t> </a:t>
            </a:r>
            <a:r>
              <a:rPr lang="en-US" sz="4400" dirty="0" err="1"/>
              <a:t>ojo</a:t>
            </a:r>
            <a:r>
              <a:rPr lang="en-US" sz="4400" dirty="0"/>
              <a:t> </a:t>
            </a:r>
            <a:r>
              <a:rPr lang="en-US" sz="4400" dirty="0" err="1"/>
              <a:t>está</a:t>
            </a:r>
            <a:r>
              <a:rPr lang="en-US" sz="4400" dirty="0"/>
              <a:t> </a:t>
            </a:r>
            <a:r>
              <a:rPr lang="en-US" sz="4400" dirty="0" err="1"/>
              <a:t>sano</a:t>
            </a:r>
            <a:r>
              <a:rPr lang="en-US" sz="4400" baseline="30000" dirty="0"/>
              <a:t>[</a:t>
            </a:r>
            <a:r>
              <a:rPr lang="en-US" sz="4400" baseline="30000" dirty="0">
                <a:hlinkClick r:id="rId2" tooltip="See footnote a"/>
              </a:rPr>
              <a:t>a</a:t>
            </a:r>
            <a:r>
              <a:rPr lang="en-US" sz="4400" baseline="30000" dirty="0"/>
              <a:t>]</a:t>
            </a:r>
            <a:r>
              <a:rPr lang="en-US" sz="4400" dirty="0"/>
              <a:t>, </a:t>
            </a:r>
            <a:r>
              <a:rPr lang="en-US" sz="4400" dirty="0" err="1"/>
              <a:t>todo</a:t>
            </a:r>
            <a:r>
              <a:rPr lang="en-US" sz="4400" dirty="0"/>
              <a:t> </a:t>
            </a:r>
            <a:r>
              <a:rPr lang="en-US" sz="4400" dirty="0" err="1"/>
              <a:t>tu</a:t>
            </a:r>
            <a:r>
              <a:rPr lang="en-US" sz="4400" dirty="0"/>
              <a:t> </a:t>
            </a:r>
            <a:r>
              <a:rPr lang="en-US" sz="4400" dirty="0" err="1"/>
              <a:t>cuerpo</a:t>
            </a:r>
            <a:r>
              <a:rPr lang="en-US" sz="4400" dirty="0"/>
              <a:t> </a:t>
            </a:r>
            <a:r>
              <a:rPr lang="en-US" sz="4400" dirty="0" err="1"/>
              <a:t>estará</a:t>
            </a:r>
            <a:r>
              <a:rPr lang="en-US" sz="4400" dirty="0"/>
              <a:t> </a:t>
            </a:r>
            <a:r>
              <a:rPr lang="en-US" sz="4400" dirty="0" err="1"/>
              <a:t>lleno</a:t>
            </a:r>
            <a:r>
              <a:rPr lang="en-US" sz="4400" dirty="0"/>
              <a:t> de luz. </a:t>
            </a:r>
            <a:r>
              <a:rPr lang="en-US" sz="4400" b="1" baseline="30000" dirty="0"/>
              <a:t>23 </a:t>
            </a:r>
            <a:r>
              <a:rPr lang="en-US" sz="4400" dirty="0"/>
              <a:t>Pero </a:t>
            </a:r>
            <a:r>
              <a:rPr lang="en-US" sz="4400" dirty="0" err="1"/>
              <a:t>si</a:t>
            </a:r>
            <a:r>
              <a:rPr lang="en-US" sz="4400" dirty="0"/>
              <a:t> </a:t>
            </a:r>
            <a:r>
              <a:rPr lang="en-US" sz="4400" dirty="0" err="1"/>
              <a:t>tu</a:t>
            </a:r>
            <a:r>
              <a:rPr lang="en-US" sz="4400" dirty="0"/>
              <a:t> </a:t>
            </a:r>
            <a:r>
              <a:rPr lang="en-US" sz="4400" dirty="0" err="1"/>
              <a:t>ojo</a:t>
            </a:r>
            <a:r>
              <a:rPr lang="en-US" sz="4400" dirty="0"/>
              <a:t> </a:t>
            </a:r>
            <a:r>
              <a:rPr lang="en-US" sz="4400" dirty="0" err="1"/>
              <a:t>está</a:t>
            </a:r>
            <a:r>
              <a:rPr lang="en-US" sz="4400" dirty="0"/>
              <a:t> </a:t>
            </a:r>
            <a:r>
              <a:rPr lang="en-US" sz="4400" dirty="0" err="1"/>
              <a:t>malo</a:t>
            </a:r>
            <a:r>
              <a:rPr lang="en-US" sz="4400" dirty="0"/>
              <a:t>, </a:t>
            </a:r>
            <a:r>
              <a:rPr lang="en-US" sz="4400" dirty="0" err="1"/>
              <a:t>todo</a:t>
            </a:r>
            <a:r>
              <a:rPr lang="en-US" sz="4400" dirty="0"/>
              <a:t> </a:t>
            </a:r>
            <a:r>
              <a:rPr lang="en-US" sz="4400" dirty="0" err="1"/>
              <a:t>tu</a:t>
            </a:r>
            <a:r>
              <a:rPr lang="en-US" sz="4400" dirty="0"/>
              <a:t> </a:t>
            </a:r>
            <a:r>
              <a:rPr lang="en-US" sz="4400" dirty="0" err="1"/>
              <a:t>cuerpo</a:t>
            </a:r>
            <a:r>
              <a:rPr lang="en-US" sz="4400" dirty="0"/>
              <a:t> </a:t>
            </a:r>
            <a:r>
              <a:rPr lang="en-US" sz="4400" dirty="0" err="1"/>
              <a:t>estará</a:t>
            </a:r>
            <a:r>
              <a:rPr lang="en-US" sz="4400" dirty="0"/>
              <a:t> </a:t>
            </a:r>
            <a:r>
              <a:rPr lang="en-US" sz="4400" dirty="0" err="1"/>
              <a:t>lleno</a:t>
            </a:r>
            <a:r>
              <a:rPr lang="en-US" sz="4400" dirty="0"/>
              <a:t> de </a:t>
            </a:r>
            <a:r>
              <a:rPr lang="en-US" sz="4400" dirty="0" err="1"/>
              <a:t>oscuridad</a:t>
            </a:r>
            <a:r>
              <a:rPr lang="en-US" sz="4400" dirty="0"/>
              <a:t>. </a:t>
            </a:r>
            <a:r>
              <a:rPr lang="en-US" sz="4400" dirty="0" err="1"/>
              <a:t>Así</a:t>
            </a:r>
            <a:r>
              <a:rPr lang="en-US" sz="4400" dirty="0"/>
              <a:t> que, </a:t>
            </a:r>
            <a:r>
              <a:rPr lang="en-US" sz="4400" dirty="0" err="1"/>
              <a:t>si</a:t>
            </a:r>
            <a:r>
              <a:rPr lang="en-US" sz="4400" dirty="0"/>
              <a:t> la luz que hay </a:t>
            </a:r>
            <a:r>
              <a:rPr lang="en-US" sz="4400" dirty="0" err="1"/>
              <a:t>en</a:t>
            </a:r>
            <a:r>
              <a:rPr lang="en-US" sz="4400" dirty="0"/>
              <a:t> </a:t>
            </a:r>
            <a:r>
              <a:rPr lang="en-US" sz="4400" dirty="0" err="1"/>
              <a:t>ti</a:t>
            </a:r>
            <a:r>
              <a:rPr lang="en-US" sz="4400" dirty="0"/>
              <a:t> es </a:t>
            </a:r>
            <a:r>
              <a:rPr lang="en-US" sz="4400" dirty="0" err="1"/>
              <a:t>oscuridad</a:t>
            </a:r>
            <a:r>
              <a:rPr lang="en-US" sz="4400" dirty="0"/>
              <a:t>, ¡</a:t>
            </a:r>
            <a:r>
              <a:rPr lang="en-US" sz="4400" dirty="0" err="1"/>
              <a:t>cuán</a:t>
            </a:r>
            <a:r>
              <a:rPr lang="en-US" sz="4400" dirty="0"/>
              <a:t> </a:t>
            </a:r>
            <a:r>
              <a:rPr lang="en-US" sz="4400" dirty="0" err="1"/>
              <a:t>grande</a:t>
            </a:r>
            <a:r>
              <a:rPr lang="en-US" sz="4400" dirty="0"/>
              <a:t> </a:t>
            </a:r>
            <a:r>
              <a:rPr lang="en-US" sz="4400" dirty="0" err="1"/>
              <a:t>será</a:t>
            </a:r>
            <a:r>
              <a:rPr lang="en-US" sz="4400" dirty="0"/>
              <a:t> la </a:t>
            </a:r>
            <a:r>
              <a:rPr lang="en-US" sz="4400" dirty="0" err="1"/>
              <a:t>oscuridad</a:t>
            </a:r>
            <a:r>
              <a:rPr lang="en-US" sz="4400" dirty="0"/>
              <a:t>! </a:t>
            </a:r>
            <a:r>
              <a:rPr lang="en-US" sz="4400" b="1" baseline="30000" dirty="0"/>
              <a:t>24 </a:t>
            </a:r>
            <a:r>
              <a:rPr lang="en-US" sz="4400" dirty="0" err="1"/>
              <a:t>Nadie</a:t>
            </a:r>
            <a:r>
              <a:rPr lang="en-US" sz="4400" dirty="0"/>
              <a:t> </a:t>
            </a:r>
            <a:r>
              <a:rPr lang="en-US" sz="4400" dirty="0" err="1"/>
              <a:t>puede</a:t>
            </a:r>
            <a:r>
              <a:rPr lang="en-US" sz="4400" dirty="0"/>
              <a:t> </a:t>
            </a:r>
            <a:r>
              <a:rPr lang="en-US" sz="4400" dirty="0" err="1"/>
              <a:t>servir</a:t>
            </a:r>
            <a:r>
              <a:rPr lang="en-US" sz="4400" dirty="0"/>
              <a:t> a dos </a:t>
            </a:r>
            <a:r>
              <a:rPr lang="en-US" sz="4400" dirty="0" err="1"/>
              <a:t>señores</a:t>
            </a:r>
            <a:r>
              <a:rPr lang="en-US" sz="4400" dirty="0"/>
              <a:t>; </a:t>
            </a:r>
            <a:r>
              <a:rPr lang="en-US" sz="4400" dirty="0" err="1"/>
              <a:t>porque</a:t>
            </a:r>
            <a:r>
              <a:rPr lang="en-US" sz="4400" dirty="0"/>
              <a:t> o </a:t>
            </a:r>
            <a:r>
              <a:rPr lang="en-US" sz="4400" dirty="0" err="1"/>
              <a:t>aborrecerá</a:t>
            </a:r>
            <a:r>
              <a:rPr lang="en-US" sz="4400" dirty="0"/>
              <a:t> a uno y </a:t>
            </a:r>
            <a:r>
              <a:rPr lang="en-US" sz="4400" dirty="0" err="1"/>
              <a:t>amará</a:t>
            </a:r>
            <a:r>
              <a:rPr lang="en-US" sz="4400" dirty="0"/>
              <a:t> al </a:t>
            </a:r>
            <a:r>
              <a:rPr lang="en-US" sz="4400" dirty="0" err="1"/>
              <a:t>otro</a:t>
            </a:r>
            <a:r>
              <a:rPr lang="en-US" sz="4400" dirty="0"/>
              <a:t>, o se </a:t>
            </a:r>
            <a:r>
              <a:rPr lang="en-US" sz="4400" dirty="0" err="1"/>
              <a:t>apegará</a:t>
            </a:r>
            <a:r>
              <a:rPr lang="en-US" sz="4400" dirty="0"/>
              <a:t> a uno y </a:t>
            </a:r>
            <a:r>
              <a:rPr lang="en-US" sz="4400" dirty="0" err="1"/>
              <a:t>despreciará</a:t>
            </a:r>
            <a:r>
              <a:rPr lang="en-US" sz="4400" dirty="0"/>
              <a:t> al </a:t>
            </a:r>
            <a:r>
              <a:rPr lang="en-US" sz="4400" dirty="0" err="1"/>
              <a:t>otro</a:t>
            </a:r>
            <a:r>
              <a:rPr lang="en-US" sz="4400" dirty="0"/>
              <a:t>. No </a:t>
            </a:r>
            <a:r>
              <a:rPr lang="en-US" sz="4400" dirty="0" err="1"/>
              <a:t>podéis</a:t>
            </a:r>
            <a:r>
              <a:rPr lang="en-US" sz="4400" dirty="0"/>
              <a:t> </a:t>
            </a:r>
            <a:r>
              <a:rPr lang="en-US" sz="4400" dirty="0" err="1"/>
              <a:t>servir</a:t>
            </a:r>
            <a:r>
              <a:rPr lang="en-US" sz="4400" dirty="0"/>
              <a:t> a Dios y a las </a:t>
            </a:r>
            <a:r>
              <a:rPr lang="en-US" sz="4400" dirty="0" err="1"/>
              <a:t>riquezas</a:t>
            </a:r>
            <a:r>
              <a:rPr lang="en-US" sz="4400" baseline="30000" dirty="0"/>
              <a:t>[</a:t>
            </a:r>
            <a:r>
              <a:rPr lang="en-US" sz="4400" baseline="30000" dirty="0">
                <a:hlinkClick r:id="rId3" tooltip="See footnote b"/>
              </a:rPr>
              <a:t>b</a:t>
            </a:r>
            <a:r>
              <a:rPr lang="en-US" sz="4400" baseline="30000" dirty="0"/>
              <a:t>]</a:t>
            </a:r>
            <a:r>
              <a:rPr lang="en-US" sz="4400" dirty="0"/>
              <a:t>.</a:t>
            </a:r>
          </a:p>
        </p:txBody>
      </p:sp>
    </p:spTree>
    <p:extLst>
      <p:ext uri="{BB962C8B-B14F-4D97-AF65-F5344CB8AC3E}">
        <p14:creationId xmlns:p14="http://schemas.microsoft.com/office/powerpoint/2010/main" val="271126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6AE2C-6849-1F4E-9FD5-69F886DC97AC}"/>
              </a:ext>
            </a:extLst>
          </p:cNvPr>
          <p:cNvSpPr>
            <a:spLocks noGrp="1"/>
          </p:cNvSpPr>
          <p:nvPr>
            <p:ph type="title"/>
          </p:nvPr>
        </p:nvSpPr>
        <p:spPr>
          <a:xfrm>
            <a:off x="217714" y="-273503"/>
            <a:ext cx="11136086" cy="1325563"/>
          </a:xfrm>
        </p:spPr>
        <p:txBody>
          <a:bodyPr/>
          <a:lstStyle/>
          <a:p>
            <a:r>
              <a:rPr lang="en-US" dirty="0"/>
              <a:t>Jesus </a:t>
            </a:r>
            <a:r>
              <a:rPr lang="en-US" dirty="0" err="1"/>
              <a:t>comienza</a:t>
            </a:r>
            <a:r>
              <a:rPr lang="en-US" dirty="0"/>
              <a:t> </a:t>
            </a:r>
            <a:r>
              <a:rPr lang="en-US" dirty="0" err="1"/>
              <a:t>su</a:t>
            </a:r>
            <a:r>
              <a:rPr lang="en-US" dirty="0"/>
              <a:t> </a:t>
            </a:r>
            <a:r>
              <a:rPr lang="en-US" dirty="0" err="1"/>
              <a:t>ministerio</a:t>
            </a:r>
            <a:r>
              <a:rPr lang="en-US" dirty="0"/>
              <a:t> </a:t>
            </a:r>
            <a:r>
              <a:rPr lang="en-US" dirty="0" err="1"/>
              <a:t>diciendo</a:t>
            </a:r>
            <a:r>
              <a:rPr lang="en-US" dirty="0"/>
              <a:t>:</a:t>
            </a:r>
          </a:p>
        </p:txBody>
      </p:sp>
      <p:sp>
        <p:nvSpPr>
          <p:cNvPr id="3" name="Content Placeholder 2">
            <a:extLst>
              <a:ext uri="{FF2B5EF4-FFF2-40B4-BE49-F238E27FC236}">
                <a16:creationId xmlns:a16="http://schemas.microsoft.com/office/drawing/2014/main" id="{CF1A748A-90EE-4646-8EFF-8D20A2369EFD}"/>
              </a:ext>
            </a:extLst>
          </p:cNvPr>
          <p:cNvSpPr>
            <a:spLocks noGrp="1"/>
          </p:cNvSpPr>
          <p:nvPr>
            <p:ph idx="1"/>
          </p:nvPr>
        </p:nvSpPr>
        <p:spPr>
          <a:xfrm>
            <a:off x="217714" y="856343"/>
            <a:ext cx="11756572" cy="5820228"/>
          </a:xfrm>
        </p:spPr>
        <p:txBody>
          <a:bodyPr>
            <a:normAutofit/>
          </a:bodyPr>
          <a:lstStyle/>
          <a:p>
            <a:r>
              <a:rPr lang="en-US" sz="4400" dirty="0"/>
              <a:t>Lucas 4:17-19</a:t>
            </a:r>
          </a:p>
          <a:p>
            <a:r>
              <a:rPr lang="en-US" sz="4400" dirty="0"/>
              <a:t>Isaias 61:1-2</a:t>
            </a:r>
            <a:br>
              <a:rPr lang="en-US" sz="6000" dirty="0"/>
            </a:br>
            <a:r>
              <a:rPr lang="en-US" sz="4400" dirty="0"/>
              <a:t>Jesús </a:t>
            </a:r>
            <a:r>
              <a:rPr lang="en-US" sz="4400" dirty="0" err="1"/>
              <a:t>está</a:t>
            </a:r>
            <a:r>
              <a:rPr lang="en-US" sz="4400" dirty="0"/>
              <a:t> </a:t>
            </a:r>
            <a:r>
              <a:rPr lang="en-US" sz="4400" dirty="0" err="1"/>
              <a:t>anunciando</a:t>
            </a:r>
            <a:r>
              <a:rPr lang="en-US" sz="4400" dirty="0"/>
              <a:t> la </a:t>
            </a:r>
            <a:r>
              <a:rPr lang="en-US" sz="4400" dirty="0" err="1"/>
              <a:t>cercanía</a:t>
            </a:r>
            <a:r>
              <a:rPr lang="en-US" sz="4400" dirty="0"/>
              <a:t> del </a:t>
            </a:r>
            <a:r>
              <a:rPr lang="en-US" sz="4400" dirty="0" err="1"/>
              <a:t>reino</a:t>
            </a:r>
            <a:r>
              <a:rPr lang="en-US" sz="4400" dirty="0"/>
              <a:t> de Dios. Es una </a:t>
            </a:r>
            <a:r>
              <a:rPr lang="en-US" sz="4400" dirty="0" err="1"/>
              <a:t>manera</a:t>
            </a:r>
            <a:r>
              <a:rPr lang="en-US" sz="4400" dirty="0"/>
              <a:t> </a:t>
            </a:r>
            <a:r>
              <a:rPr lang="en-US" sz="4400" dirty="0" err="1"/>
              <a:t>tranquila</a:t>
            </a:r>
            <a:r>
              <a:rPr lang="en-US" sz="4400" dirty="0"/>
              <a:t> de </a:t>
            </a:r>
            <a:r>
              <a:rPr lang="en-US" sz="4400" dirty="0" err="1"/>
              <a:t>decir</a:t>
            </a:r>
            <a:r>
              <a:rPr lang="en-US" sz="4400" dirty="0"/>
              <a:t>, “</a:t>
            </a:r>
            <a:r>
              <a:rPr lang="en-US" sz="4400" dirty="0" err="1"/>
              <a:t>Yo</a:t>
            </a:r>
            <a:r>
              <a:rPr lang="en-US" sz="4400" dirty="0"/>
              <a:t> soy el Rey de Reyes, y he </a:t>
            </a:r>
            <a:r>
              <a:rPr lang="en-US" sz="4400" dirty="0" err="1"/>
              <a:t>traído</a:t>
            </a:r>
            <a:r>
              <a:rPr lang="en-US" sz="4400" dirty="0"/>
              <a:t> </a:t>
            </a:r>
            <a:r>
              <a:rPr lang="en-US" sz="4400" dirty="0" err="1"/>
              <a:t>conmigo</a:t>
            </a:r>
            <a:r>
              <a:rPr lang="en-US" sz="4400" dirty="0"/>
              <a:t> el </a:t>
            </a:r>
            <a:r>
              <a:rPr lang="en-US" sz="4400" dirty="0" err="1"/>
              <a:t>poder</a:t>
            </a:r>
            <a:r>
              <a:rPr lang="en-US" sz="4400" dirty="0"/>
              <a:t> de mi </a:t>
            </a:r>
            <a:r>
              <a:rPr lang="en-US" sz="4400" dirty="0" err="1"/>
              <a:t>reino</a:t>
            </a:r>
            <a:r>
              <a:rPr lang="en-US" sz="4400" dirty="0"/>
              <a:t>”. Cristo </a:t>
            </a:r>
            <a:r>
              <a:rPr lang="en-US" sz="4400" dirty="0" err="1"/>
              <a:t>en</a:t>
            </a:r>
            <a:r>
              <a:rPr lang="en-US" sz="4400" dirty="0"/>
              <a:t> </a:t>
            </a:r>
            <a:r>
              <a:rPr lang="en-US" sz="4400" dirty="0" err="1"/>
              <a:t>otras</a:t>
            </a:r>
            <a:r>
              <a:rPr lang="en-US" sz="4400" dirty="0"/>
              <a:t> </a:t>
            </a:r>
            <a:r>
              <a:rPr lang="en-US" sz="4400" dirty="0" err="1"/>
              <a:t>partes</a:t>
            </a:r>
            <a:r>
              <a:rPr lang="en-US" sz="4400" dirty="0"/>
              <a:t> </a:t>
            </a:r>
            <a:r>
              <a:rPr lang="en-US" sz="4400" dirty="0" err="1"/>
              <a:t>deja</a:t>
            </a:r>
            <a:r>
              <a:rPr lang="en-US" sz="4400" dirty="0"/>
              <a:t> </a:t>
            </a:r>
            <a:r>
              <a:rPr lang="en-US" sz="4400" dirty="0" err="1"/>
              <a:t>en</a:t>
            </a:r>
            <a:r>
              <a:rPr lang="en-US" sz="4400" dirty="0"/>
              <a:t> claro que </a:t>
            </a:r>
            <a:r>
              <a:rPr lang="en-US" sz="4400" dirty="0" err="1"/>
              <a:t>este</a:t>
            </a:r>
            <a:r>
              <a:rPr lang="en-US" sz="4400" dirty="0"/>
              <a:t> </a:t>
            </a:r>
            <a:r>
              <a:rPr lang="en-US" sz="4400" dirty="0" err="1"/>
              <a:t>reino</a:t>
            </a:r>
            <a:r>
              <a:rPr lang="en-US" sz="4400" dirty="0"/>
              <a:t> no es un </a:t>
            </a:r>
            <a:r>
              <a:rPr lang="en-US" sz="4400" dirty="0" err="1"/>
              <a:t>gobierno</a:t>
            </a:r>
            <a:r>
              <a:rPr lang="en-US" sz="4400" dirty="0"/>
              <a:t> </a:t>
            </a:r>
            <a:r>
              <a:rPr lang="en-US" sz="4400" dirty="0" err="1"/>
              <a:t>político</a:t>
            </a:r>
            <a:r>
              <a:rPr lang="en-US" sz="4400" dirty="0"/>
              <a:t> o </a:t>
            </a:r>
            <a:r>
              <a:rPr lang="en-US" sz="4400" dirty="0" err="1"/>
              <a:t>terrenal</a:t>
            </a:r>
            <a:r>
              <a:rPr lang="en-US" sz="4400" dirty="0"/>
              <a:t>.</a:t>
            </a:r>
            <a:br>
              <a:rPr lang="en-US" sz="4400" dirty="0"/>
            </a:br>
            <a:r>
              <a:rPr lang="en-US" sz="4400" dirty="0"/>
              <a:t> </a:t>
            </a:r>
            <a:r>
              <a:rPr lang="en-US" sz="4400" dirty="0" err="1"/>
              <a:t>Él</a:t>
            </a:r>
            <a:r>
              <a:rPr lang="en-US" sz="4400" dirty="0"/>
              <a:t> lo llama un </a:t>
            </a:r>
            <a:r>
              <a:rPr lang="en-US" sz="4400" dirty="0" err="1"/>
              <a:t>reino</a:t>
            </a:r>
            <a:r>
              <a:rPr lang="en-US" sz="4400" dirty="0"/>
              <a:t> “entre </a:t>
            </a:r>
            <a:r>
              <a:rPr lang="en-US" sz="4400" dirty="0" err="1"/>
              <a:t>vosotros</a:t>
            </a:r>
            <a:r>
              <a:rPr lang="en-US" sz="4400" dirty="0"/>
              <a:t>” (</a:t>
            </a:r>
            <a:r>
              <a:rPr lang="en-US" sz="4400" dirty="0" err="1"/>
              <a:t>ver</a:t>
            </a:r>
            <a:r>
              <a:rPr lang="en-US" sz="4400" dirty="0"/>
              <a:t> Lucas 17:20–21)</a:t>
            </a:r>
          </a:p>
          <a:p>
            <a:endParaRPr lang="en-US" sz="4400" dirty="0"/>
          </a:p>
        </p:txBody>
      </p:sp>
    </p:spTree>
    <p:extLst>
      <p:ext uri="{BB962C8B-B14F-4D97-AF65-F5344CB8AC3E}">
        <p14:creationId xmlns:p14="http://schemas.microsoft.com/office/powerpoint/2010/main" val="222880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6487A0-DA65-8D41-B08D-51371ED96E02}"/>
              </a:ext>
            </a:extLst>
          </p:cNvPr>
          <p:cNvSpPr>
            <a:spLocks noGrp="1"/>
          </p:cNvSpPr>
          <p:nvPr>
            <p:ph idx="1"/>
          </p:nvPr>
        </p:nvSpPr>
        <p:spPr>
          <a:xfrm>
            <a:off x="237744" y="292608"/>
            <a:ext cx="11116056" cy="5884355"/>
          </a:xfrm>
        </p:spPr>
        <p:txBody>
          <a:bodyPr/>
          <a:lstStyle/>
          <a:p>
            <a:r>
              <a:rPr lang="en-US" sz="4400" dirty="0"/>
              <a:t>El </a:t>
            </a:r>
            <a:r>
              <a:rPr lang="en-US" sz="4400" dirty="0" err="1"/>
              <a:t>sinónimo</a:t>
            </a:r>
            <a:r>
              <a:rPr lang="en-US" sz="4400" dirty="0"/>
              <a:t> que la Biblia </a:t>
            </a:r>
            <a:r>
              <a:rPr lang="en-US" sz="4400" dirty="0" err="1"/>
              <a:t>utiliza</a:t>
            </a:r>
            <a:r>
              <a:rPr lang="en-US" sz="4400" dirty="0"/>
              <a:t> </a:t>
            </a:r>
            <a:r>
              <a:rPr lang="en-US" sz="4400" dirty="0" err="1"/>
              <a:t>más</a:t>
            </a:r>
            <a:r>
              <a:rPr lang="en-US" sz="4400" dirty="0"/>
              <a:t> a menudo para el ser interior es el </a:t>
            </a:r>
            <a:r>
              <a:rPr lang="en-US" sz="4400" dirty="0" err="1"/>
              <a:t>corazón</a:t>
            </a:r>
            <a:r>
              <a:rPr lang="en-US" sz="4400" dirty="0"/>
              <a:t>. </a:t>
            </a:r>
            <a:r>
              <a:rPr lang="en-US" sz="4400" dirty="0" err="1"/>
              <a:t>Abarca</a:t>
            </a:r>
            <a:r>
              <a:rPr lang="en-US" sz="4400" dirty="0"/>
              <a:t> </a:t>
            </a:r>
            <a:r>
              <a:rPr lang="en-US" sz="4400" dirty="0" err="1"/>
              <a:t>todos</a:t>
            </a:r>
            <a:r>
              <a:rPr lang="en-US" sz="4400" dirty="0"/>
              <a:t> los </a:t>
            </a:r>
            <a:r>
              <a:rPr lang="en-US" sz="4400" dirty="0" err="1"/>
              <a:t>demás</a:t>
            </a:r>
            <a:r>
              <a:rPr lang="en-US" sz="4400" dirty="0"/>
              <a:t> </a:t>
            </a:r>
            <a:r>
              <a:rPr lang="en-US" sz="4400" dirty="0" err="1"/>
              <a:t>términos</a:t>
            </a:r>
            <a:r>
              <a:rPr lang="en-US" sz="4400" dirty="0"/>
              <a:t> y </a:t>
            </a:r>
            <a:r>
              <a:rPr lang="en-US" sz="4400" dirty="0" err="1"/>
              <a:t>funciones</a:t>
            </a:r>
            <a:r>
              <a:rPr lang="en-US" sz="4400" dirty="0"/>
              <a:t> </a:t>
            </a:r>
            <a:r>
              <a:rPr lang="en-US" sz="4400" dirty="0" err="1"/>
              <a:t>utilizadas</a:t>
            </a:r>
            <a:r>
              <a:rPr lang="en-US" sz="4400" dirty="0"/>
              <a:t> para </a:t>
            </a:r>
            <a:r>
              <a:rPr lang="en-US" sz="4400" dirty="0" err="1"/>
              <a:t>describir</a:t>
            </a:r>
            <a:r>
              <a:rPr lang="en-US" sz="4400" dirty="0"/>
              <a:t> el hombre interior (</a:t>
            </a:r>
            <a:r>
              <a:rPr lang="en-US" sz="4400" dirty="0" err="1"/>
              <a:t>espíritu</a:t>
            </a:r>
            <a:r>
              <a:rPr lang="en-US" sz="4400" dirty="0"/>
              <a:t>, alma, </a:t>
            </a:r>
            <a:r>
              <a:rPr lang="en-US" sz="4400" dirty="0" err="1"/>
              <a:t>mente</a:t>
            </a:r>
            <a:r>
              <a:rPr lang="en-US" sz="4400" dirty="0"/>
              <a:t>, </a:t>
            </a:r>
            <a:r>
              <a:rPr lang="en-US" sz="4400" dirty="0" err="1"/>
              <a:t>emociones</a:t>
            </a:r>
            <a:r>
              <a:rPr lang="en-US" sz="4400" dirty="0"/>
              <a:t>, </a:t>
            </a:r>
            <a:r>
              <a:rPr lang="en-US" sz="4400" dirty="0" err="1"/>
              <a:t>voluntad</a:t>
            </a:r>
            <a:r>
              <a:rPr lang="en-US" sz="4400" dirty="0"/>
              <a:t>, etc.) </a:t>
            </a:r>
            <a:r>
              <a:rPr lang="en-US" sz="4400" dirty="0" err="1"/>
              <a:t>Estos</a:t>
            </a:r>
            <a:r>
              <a:rPr lang="en-US" sz="4400" dirty="0"/>
              <a:t> </a:t>
            </a:r>
            <a:r>
              <a:rPr lang="en-US" sz="4400" dirty="0" err="1"/>
              <a:t>otros</a:t>
            </a:r>
            <a:r>
              <a:rPr lang="en-US" sz="4400" dirty="0"/>
              <a:t> </a:t>
            </a:r>
            <a:r>
              <a:rPr lang="en-US" sz="4400" dirty="0" err="1"/>
              <a:t>términos</a:t>
            </a:r>
            <a:r>
              <a:rPr lang="en-US" sz="4400" dirty="0"/>
              <a:t> no </a:t>
            </a:r>
            <a:r>
              <a:rPr lang="en-US" sz="4400" dirty="0" err="1"/>
              <a:t>describen</a:t>
            </a:r>
            <a:r>
              <a:rPr lang="en-US" sz="4400" dirty="0"/>
              <a:t> algo </a:t>
            </a:r>
            <a:r>
              <a:rPr lang="en-US" sz="4400" dirty="0" err="1"/>
              <a:t>diferente</a:t>
            </a:r>
            <a:r>
              <a:rPr lang="en-US" sz="4400" dirty="0"/>
              <a:t> al </a:t>
            </a:r>
            <a:r>
              <a:rPr lang="en-US" sz="4400" dirty="0" err="1"/>
              <a:t>corazón</a:t>
            </a:r>
            <a:r>
              <a:rPr lang="en-US" sz="4400" dirty="0"/>
              <a:t>. Más bien, son </a:t>
            </a:r>
            <a:r>
              <a:rPr lang="en-US" sz="4400" dirty="0" err="1"/>
              <a:t>aspectos</a:t>
            </a:r>
            <a:r>
              <a:rPr lang="en-US" sz="4400" dirty="0"/>
              <a:t> del </a:t>
            </a:r>
            <a:r>
              <a:rPr lang="en-US" sz="4400" dirty="0" err="1"/>
              <a:t>mismo</a:t>
            </a:r>
            <a:r>
              <a:rPr lang="en-US" sz="4400" dirty="0"/>
              <a:t>, </a:t>
            </a:r>
            <a:r>
              <a:rPr lang="en-US" sz="4400" dirty="0" err="1"/>
              <a:t>partes</a:t>
            </a:r>
            <a:r>
              <a:rPr lang="en-US" sz="4400" dirty="0"/>
              <a:t> o </a:t>
            </a:r>
            <a:r>
              <a:rPr lang="en-US" sz="4400" dirty="0" err="1"/>
              <a:t>funciones</a:t>
            </a:r>
            <a:r>
              <a:rPr lang="en-US" sz="4400" dirty="0"/>
              <a:t> de la persona interior.</a:t>
            </a:r>
          </a:p>
          <a:p>
            <a:pPr marL="0" indent="0">
              <a:buNone/>
            </a:pPr>
            <a:endParaRPr lang="en-US" dirty="0"/>
          </a:p>
        </p:txBody>
      </p:sp>
    </p:spTree>
    <p:extLst>
      <p:ext uri="{BB962C8B-B14F-4D97-AF65-F5344CB8AC3E}">
        <p14:creationId xmlns:p14="http://schemas.microsoft.com/office/powerpoint/2010/main" val="24396356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3AE00B-851C-4BCD-B01D-FBCAC92EDDCF}"/>
              </a:ext>
            </a:extLst>
          </p:cNvPr>
          <p:cNvPicPr>
            <a:picLocks noChangeAspect="1"/>
          </p:cNvPicPr>
          <p:nvPr/>
        </p:nvPicPr>
        <p:blipFill rotWithShape="1">
          <a:blip r:embed="rId2">
            <a:alphaModFix amt="35000"/>
          </a:blip>
          <a:srcRect t="2500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36487A0-DA65-8D41-B08D-51371ED96E02}"/>
              </a:ext>
            </a:extLst>
          </p:cNvPr>
          <p:cNvSpPr>
            <a:spLocks noGrp="1"/>
          </p:cNvSpPr>
          <p:nvPr>
            <p:ph idx="1"/>
          </p:nvPr>
        </p:nvSpPr>
        <p:spPr>
          <a:xfrm>
            <a:off x="347472" y="603504"/>
            <a:ext cx="11576304" cy="5870448"/>
          </a:xfrm>
        </p:spPr>
        <p:txBody>
          <a:bodyPr>
            <a:normAutofit fontScale="92500" lnSpcReduction="10000"/>
          </a:bodyPr>
          <a:lstStyle/>
          <a:p>
            <a:r>
              <a:rPr lang="en-US" sz="5400" dirty="0">
                <a:solidFill>
                  <a:srgbClr val="FFFFFF"/>
                </a:solidFill>
              </a:rPr>
              <a:t>El </a:t>
            </a:r>
            <a:r>
              <a:rPr lang="en-US" sz="5400" dirty="0" err="1">
                <a:solidFill>
                  <a:srgbClr val="FFFFFF"/>
                </a:solidFill>
              </a:rPr>
              <a:t>corazón</a:t>
            </a:r>
            <a:r>
              <a:rPr lang="en-US" sz="5400" dirty="0">
                <a:solidFill>
                  <a:srgbClr val="FFFFFF"/>
                </a:solidFill>
              </a:rPr>
              <a:t> es el “</a:t>
            </a:r>
            <a:r>
              <a:rPr lang="en-US" sz="5400" dirty="0" err="1">
                <a:solidFill>
                  <a:srgbClr val="FFFFFF"/>
                </a:solidFill>
              </a:rPr>
              <a:t>verdadero</a:t>
            </a:r>
            <a:r>
              <a:rPr lang="en-US" sz="5400" dirty="0">
                <a:solidFill>
                  <a:srgbClr val="FFFFFF"/>
                </a:solidFill>
              </a:rPr>
              <a:t>” </a:t>
            </a:r>
            <a:r>
              <a:rPr lang="en-US" sz="5400" dirty="0" err="1">
                <a:solidFill>
                  <a:srgbClr val="FFFFFF"/>
                </a:solidFill>
              </a:rPr>
              <a:t>usted</a:t>
            </a:r>
            <a:r>
              <a:rPr lang="en-US" sz="5400" dirty="0">
                <a:solidFill>
                  <a:srgbClr val="FFFFFF"/>
                </a:solidFill>
              </a:rPr>
              <a:t>. Es el </a:t>
            </a:r>
            <a:r>
              <a:rPr lang="en-US" sz="5400" dirty="0" err="1">
                <a:solidFill>
                  <a:srgbClr val="FFFFFF"/>
                </a:solidFill>
              </a:rPr>
              <a:t>núcleo</a:t>
            </a:r>
            <a:r>
              <a:rPr lang="en-US" sz="5400" dirty="0">
                <a:solidFill>
                  <a:srgbClr val="FFFFFF"/>
                </a:solidFill>
              </a:rPr>
              <a:t> </a:t>
            </a:r>
            <a:r>
              <a:rPr lang="en-US" sz="5400" dirty="0" err="1">
                <a:solidFill>
                  <a:srgbClr val="FFFFFF"/>
                </a:solidFill>
              </a:rPr>
              <a:t>esencial</a:t>
            </a:r>
            <a:r>
              <a:rPr lang="en-US" sz="5400" dirty="0">
                <a:solidFill>
                  <a:srgbClr val="FFFFFF"/>
                </a:solidFill>
              </a:rPr>
              <a:t> de lo que </a:t>
            </a:r>
            <a:r>
              <a:rPr lang="en-US" sz="5400" dirty="0" err="1">
                <a:solidFill>
                  <a:srgbClr val="FFFFFF"/>
                </a:solidFill>
              </a:rPr>
              <a:t>usted</a:t>
            </a:r>
            <a:r>
              <a:rPr lang="en-US" sz="5400" dirty="0">
                <a:solidFill>
                  <a:srgbClr val="FFFFFF"/>
                </a:solidFill>
              </a:rPr>
              <a:t> es. A </a:t>
            </a:r>
            <a:r>
              <a:rPr lang="en-US" sz="5400" dirty="0" err="1">
                <a:solidFill>
                  <a:srgbClr val="FFFFFF"/>
                </a:solidFill>
              </a:rPr>
              <a:t>pesar</a:t>
            </a:r>
            <a:r>
              <a:rPr lang="en-US" sz="5400" dirty="0">
                <a:solidFill>
                  <a:srgbClr val="FFFFFF"/>
                </a:solidFill>
              </a:rPr>
              <a:t> de que </a:t>
            </a:r>
            <a:r>
              <a:rPr lang="en-US" sz="5400" dirty="0" err="1">
                <a:solidFill>
                  <a:srgbClr val="FFFFFF"/>
                </a:solidFill>
              </a:rPr>
              <a:t>hacemos</a:t>
            </a:r>
            <a:r>
              <a:rPr lang="en-US" sz="5400" dirty="0">
                <a:solidFill>
                  <a:srgbClr val="FFFFFF"/>
                </a:solidFill>
              </a:rPr>
              <a:t> un </a:t>
            </a:r>
            <a:r>
              <a:rPr lang="en-US" sz="5400" dirty="0" err="1">
                <a:solidFill>
                  <a:srgbClr val="FFFFFF"/>
                </a:solidFill>
              </a:rPr>
              <a:t>enorme</a:t>
            </a:r>
            <a:r>
              <a:rPr lang="en-US" sz="5400" dirty="0">
                <a:solidFill>
                  <a:srgbClr val="FFFFFF"/>
                </a:solidFill>
              </a:rPr>
              <a:t> </a:t>
            </a:r>
            <a:r>
              <a:rPr lang="en-US" sz="5400" dirty="0" err="1">
                <a:solidFill>
                  <a:srgbClr val="FFFFFF"/>
                </a:solidFill>
              </a:rPr>
              <a:t>énfasis</a:t>
            </a:r>
            <a:r>
              <a:rPr lang="en-US" sz="5400" dirty="0">
                <a:solidFill>
                  <a:srgbClr val="FFFFFF"/>
                </a:solidFill>
              </a:rPr>
              <a:t> </a:t>
            </a:r>
            <a:r>
              <a:rPr lang="en-US" sz="5400" dirty="0" err="1">
                <a:solidFill>
                  <a:srgbClr val="FFFFFF"/>
                </a:solidFill>
              </a:rPr>
              <a:t>en</a:t>
            </a:r>
            <a:r>
              <a:rPr lang="en-US" sz="5400" dirty="0">
                <a:solidFill>
                  <a:srgbClr val="FFFFFF"/>
                </a:solidFill>
              </a:rPr>
              <a:t> la persona externa, </a:t>
            </a:r>
            <a:r>
              <a:rPr lang="en-US" sz="5400" dirty="0" err="1">
                <a:solidFill>
                  <a:srgbClr val="FFFFFF"/>
                </a:solidFill>
              </a:rPr>
              <a:t>todos</a:t>
            </a:r>
            <a:r>
              <a:rPr lang="en-US" sz="5400" dirty="0">
                <a:solidFill>
                  <a:srgbClr val="FFFFFF"/>
                </a:solidFill>
              </a:rPr>
              <a:t> </a:t>
            </a:r>
            <a:r>
              <a:rPr lang="en-US" sz="5400" dirty="0" err="1">
                <a:solidFill>
                  <a:srgbClr val="FFFFFF"/>
                </a:solidFill>
              </a:rPr>
              <a:t>reconocemos</a:t>
            </a:r>
            <a:r>
              <a:rPr lang="en-US" sz="5400" dirty="0">
                <a:solidFill>
                  <a:srgbClr val="FFFFFF"/>
                </a:solidFill>
              </a:rPr>
              <a:t> que la </a:t>
            </a:r>
            <a:r>
              <a:rPr lang="en-US" sz="5400" dirty="0" err="1">
                <a:solidFill>
                  <a:srgbClr val="FFFFFF"/>
                </a:solidFill>
              </a:rPr>
              <a:t>verdadera</a:t>
            </a:r>
            <a:r>
              <a:rPr lang="en-US" sz="5400" dirty="0">
                <a:solidFill>
                  <a:srgbClr val="FFFFFF"/>
                </a:solidFill>
              </a:rPr>
              <a:t> persona es la persona interior. Por </a:t>
            </a:r>
            <a:r>
              <a:rPr lang="en-US" sz="5400" dirty="0" err="1">
                <a:solidFill>
                  <a:srgbClr val="FFFFFF"/>
                </a:solidFill>
              </a:rPr>
              <a:t>ejemplo</a:t>
            </a:r>
            <a:r>
              <a:rPr lang="en-US" sz="5400" dirty="0">
                <a:solidFill>
                  <a:srgbClr val="FFFFFF"/>
                </a:solidFill>
              </a:rPr>
              <a:t>, </a:t>
            </a:r>
            <a:r>
              <a:rPr lang="en-US" sz="5400" dirty="0" err="1">
                <a:solidFill>
                  <a:srgbClr val="FFFFFF"/>
                </a:solidFill>
              </a:rPr>
              <a:t>cuando</a:t>
            </a:r>
            <a:r>
              <a:rPr lang="en-US" sz="5400" dirty="0">
                <a:solidFill>
                  <a:srgbClr val="FFFFFF"/>
                </a:solidFill>
              </a:rPr>
              <a:t> </a:t>
            </a:r>
            <a:r>
              <a:rPr lang="en-US" sz="5400" dirty="0" err="1">
                <a:solidFill>
                  <a:srgbClr val="FFFFFF"/>
                </a:solidFill>
              </a:rPr>
              <a:t>usted</a:t>
            </a:r>
            <a:r>
              <a:rPr lang="en-US" sz="5400" dirty="0">
                <a:solidFill>
                  <a:srgbClr val="FFFFFF"/>
                </a:solidFill>
              </a:rPr>
              <a:t> dice que </a:t>
            </a:r>
            <a:r>
              <a:rPr lang="en-US" sz="5400" dirty="0" err="1">
                <a:solidFill>
                  <a:srgbClr val="FFFFFF"/>
                </a:solidFill>
              </a:rPr>
              <a:t>está</a:t>
            </a:r>
            <a:r>
              <a:rPr lang="en-US" sz="5400" dirty="0">
                <a:solidFill>
                  <a:srgbClr val="FFFFFF"/>
                </a:solidFill>
              </a:rPr>
              <a:t> </a:t>
            </a:r>
            <a:r>
              <a:rPr lang="en-US" sz="5400" dirty="0" err="1">
                <a:solidFill>
                  <a:srgbClr val="FFFFFF"/>
                </a:solidFill>
              </a:rPr>
              <a:t>conociendo</a:t>
            </a:r>
            <a:r>
              <a:rPr lang="en-US" sz="5400" dirty="0">
                <a:solidFill>
                  <a:srgbClr val="FFFFFF"/>
                </a:solidFill>
              </a:rPr>
              <a:t> a </a:t>
            </a:r>
            <a:r>
              <a:rPr lang="en-US" sz="5400" dirty="0" err="1">
                <a:solidFill>
                  <a:srgbClr val="FFFFFF"/>
                </a:solidFill>
              </a:rPr>
              <a:t>alguien</a:t>
            </a:r>
            <a:r>
              <a:rPr lang="en-US" sz="5400" dirty="0">
                <a:solidFill>
                  <a:srgbClr val="FFFFFF"/>
                </a:solidFill>
              </a:rPr>
              <a:t>, ¡no </a:t>
            </a:r>
            <a:r>
              <a:rPr lang="en-US" sz="5400" dirty="0" err="1">
                <a:solidFill>
                  <a:srgbClr val="FFFFFF"/>
                </a:solidFill>
              </a:rPr>
              <a:t>quiere</a:t>
            </a:r>
            <a:r>
              <a:rPr lang="en-US" sz="5400" dirty="0">
                <a:solidFill>
                  <a:srgbClr val="FFFFFF"/>
                </a:solidFill>
              </a:rPr>
              <a:t> </a:t>
            </a:r>
            <a:r>
              <a:rPr lang="en-US" sz="5400" dirty="0" err="1">
                <a:solidFill>
                  <a:srgbClr val="FFFFFF"/>
                </a:solidFill>
              </a:rPr>
              <a:t>decir</a:t>
            </a:r>
            <a:r>
              <a:rPr lang="en-US" sz="5400" dirty="0">
                <a:solidFill>
                  <a:srgbClr val="FFFFFF"/>
                </a:solidFill>
              </a:rPr>
              <a:t> que </a:t>
            </a:r>
            <a:r>
              <a:rPr lang="en-US" sz="5400" dirty="0" err="1">
                <a:solidFill>
                  <a:srgbClr val="FFFFFF"/>
                </a:solidFill>
              </a:rPr>
              <a:t>tiene</a:t>
            </a:r>
            <a:r>
              <a:rPr lang="en-US" sz="5400" dirty="0">
                <a:solidFill>
                  <a:srgbClr val="FFFFFF"/>
                </a:solidFill>
              </a:rPr>
              <a:t> un </a:t>
            </a:r>
            <a:r>
              <a:rPr lang="en-US" sz="5400" dirty="0" err="1">
                <a:solidFill>
                  <a:srgbClr val="FFFFFF"/>
                </a:solidFill>
              </a:rPr>
              <a:t>conocimiento</a:t>
            </a:r>
            <a:r>
              <a:rPr lang="en-US" sz="5400" dirty="0">
                <a:solidFill>
                  <a:srgbClr val="FFFFFF"/>
                </a:solidFill>
              </a:rPr>
              <a:t> </a:t>
            </a:r>
            <a:r>
              <a:rPr lang="en-US" sz="5400" dirty="0" err="1">
                <a:solidFill>
                  <a:srgbClr val="FFFFFF"/>
                </a:solidFill>
              </a:rPr>
              <a:t>más</a:t>
            </a:r>
            <a:r>
              <a:rPr lang="en-US" sz="5400" dirty="0">
                <a:solidFill>
                  <a:srgbClr val="FFFFFF"/>
                </a:solidFill>
              </a:rPr>
              <a:t> profundo de sus </a:t>
            </a:r>
            <a:r>
              <a:rPr lang="en-US" sz="5400" dirty="0" err="1">
                <a:solidFill>
                  <a:srgbClr val="FFFFFF"/>
                </a:solidFill>
              </a:rPr>
              <a:t>orejas</a:t>
            </a:r>
            <a:r>
              <a:rPr lang="en-US" sz="5400" dirty="0">
                <a:solidFill>
                  <a:srgbClr val="FFFFFF"/>
                </a:solidFill>
              </a:rPr>
              <a:t> o </a:t>
            </a:r>
            <a:r>
              <a:rPr lang="en-US" sz="5400" dirty="0" err="1">
                <a:solidFill>
                  <a:srgbClr val="FFFFFF"/>
                </a:solidFill>
              </a:rPr>
              <a:t>nariz</a:t>
            </a:r>
            <a:r>
              <a:rPr lang="en-US" sz="5400" dirty="0">
                <a:solidFill>
                  <a:srgbClr val="FFFFFF"/>
                </a:solidFill>
              </a:rPr>
              <a:t>!</a:t>
            </a:r>
          </a:p>
          <a:p>
            <a:pPr marL="0" indent="0">
              <a:buNone/>
            </a:pPr>
            <a:endParaRPr lang="en-US" dirty="0">
              <a:solidFill>
                <a:srgbClr val="FFFFFF"/>
              </a:solidFill>
            </a:endParaRPr>
          </a:p>
          <a:p>
            <a:pPr marL="0" indent="0">
              <a:buNone/>
            </a:pPr>
            <a:endParaRPr lang="en-US" dirty="0">
              <a:solidFill>
                <a:srgbClr val="FFFFFF"/>
              </a:solidFill>
            </a:endParaRPr>
          </a:p>
        </p:txBody>
      </p:sp>
    </p:spTree>
    <p:extLst>
      <p:ext uri="{BB962C8B-B14F-4D97-AF65-F5344CB8AC3E}">
        <p14:creationId xmlns:p14="http://schemas.microsoft.com/office/powerpoint/2010/main" val="1039204881"/>
      </p:ext>
    </p:extLst>
  </p:cSld>
  <p:clrMapOvr>
    <a:overrideClrMapping bg1="dk1" tx1="lt1" bg2="dk2"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4D8B-16EF-3945-A746-E84E08854E7C}"/>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1915641C-01BF-584F-AD73-00D6C165339B}"/>
              </a:ext>
            </a:extLst>
          </p:cNvPr>
          <p:cNvSpPr>
            <a:spLocks noGrp="1"/>
          </p:cNvSpPr>
          <p:nvPr>
            <p:ph idx="1"/>
          </p:nvPr>
        </p:nvSpPr>
        <p:spPr>
          <a:xfrm>
            <a:off x="237744" y="365125"/>
            <a:ext cx="11594592" cy="6127750"/>
          </a:xfrm>
        </p:spPr>
        <p:txBody>
          <a:bodyPr/>
          <a:lstStyle/>
          <a:p>
            <a:r>
              <a:rPr lang="en-US" sz="4400" dirty="0" err="1"/>
              <a:t>Usted</a:t>
            </a:r>
            <a:r>
              <a:rPr lang="en-US" sz="4400" dirty="0"/>
              <a:t> </a:t>
            </a:r>
            <a:r>
              <a:rPr lang="en-US" sz="4400" dirty="0" err="1"/>
              <a:t>está</a:t>
            </a:r>
            <a:r>
              <a:rPr lang="en-US" sz="4400" dirty="0"/>
              <a:t> </a:t>
            </a:r>
            <a:r>
              <a:rPr lang="en-US" sz="4400" dirty="0" err="1"/>
              <a:t>hablando</a:t>
            </a:r>
            <a:r>
              <a:rPr lang="en-US" sz="4400" dirty="0"/>
              <a:t> de la persona interior, el </a:t>
            </a:r>
            <a:r>
              <a:rPr lang="en-US" sz="4400" dirty="0" err="1"/>
              <a:t>corazón</a:t>
            </a:r>
            <a:r>
              <a:rPr lang="en-US" sz="4400" dirty="0"/>
              <a:t>. </a:t>
            </a:r>
            <a:r>
              <a:rPr lang="en-US" sz="4400" dirty="0" err="1"/>
              <a:t>Usted</a:t>
            </a:r>
            <a:r>
              <a:rPr lang="en-US" sz="4400" dirty="0"/>
              <a:t> sabe </a:t>
            </a:r>
            <a:r>
              <a:rPr lang="en-US" sz="4400" dirty="0" err="1"/>
              <a:t>cómo</a:t>
            </a:r>
            <a:r>
              <a:rPr lang="en-US" sz="4400" dirty="0"/>
              <a:t> la persona </a:t>
            </a:r>
            <a:r>
              <a:rPr lang="en-US" sz="4400" dirty="0" err="1"/>
              <a:t>piensa</a:t>
            </a:r>
            <a:r>
              <a:rPr lang="en-US" sz="4400" dirty="0"/>
              <a:t>, lo que </a:t>
            </a:r>
            <a:r>
              <a:rPr lang="en-US" sz="4400" dirty="0" err="1"/>
              <a:t>quiere</a:t>
            </a:r>
            <a:r>
              <a:rPr lang="en-US" sz="4400" dirty="0"/>
              <a:t>, lo que le </a:t>
            </a:r>
            <a:r>
              <a:rPr lang="en-US" sz="4400" dirty="0" err="1"/>
              <a:t>hace</a:t>
            </a:r>
            <a:r>
              <a:rPr lang="en-US" sz="4400" dirty="0"/>
              <a:t> </a:t>
            </a:r>
            <a:r>
              <a:rPr lang="en-US" sz="4400" dirty="0" err="1"/>
              <a:t>feliz</a:t>
            </a:r>
            <a:r>
              <a:rPr lang="en-US" sz="4400" dirty="0"/>
              <a:t> o la pone triste. </a:t>
            </a:r>
            <a:r>
              <a:rPr lang="en-US" sz="4400" dirty="0" err="1"/>
              <a:t>Usted</a:t>
            </a:r>
            <a:r>
              <a:rPr lang="en-US" sz="4400" dirty="0"/>
              <a:t> </a:t>
            </a:r>
            <a:r>
              <a:rPr lang="en-US" sz="4400" dirty="0" err="1"/>
              <a:t>puede</a:t>
            </a:r>
            <a:r>
              <a:rPr lang="en-US" sz="4400" dirty="0"/>
              <a:t> </a:t>
            </a:r>
            <a:r>
              <a:rPr lang="en-US" sz="4400" dirty="0" err="1"/>
              <a:t>predecir</a:t>
            </a:r>
            <a:r>
              <a:rPr lang="en-US" sz="4400" dirty="0"/>
              <a:t> lo que </a:t>
            </a:r>
            <a:r>
              <a:rPr lang="en-US" sz="4400" dirty="0" err="1"/>
              <a:t>ella</a:t>
            </a:r>
            <a:r>
              <a:rPr lang="en-US" sz="4400" dirty="0"/>
              <a:t> </a:t>
            </a:r>
            <a:r>
              <a:rPr lang="en-US" sz="4400" dirty="0" err="1"/>
              <a:t>siente</a:t>
            </a:r>
            <a:r>
              <a:rPr lang="en-US" sz="4400" dirty="0"/>
              <a:t> </a:t>
            </a:r>
            <a:r>
              <a:rPr lang="en-US" sz="4400" dirty="0" err="1"/>
              <a:t>en</a:t>
            </a:r>
            <a:r>
              <a:rPr lang="en-US" sz="4400" dirty="0"/>
              <a:t> un </a:t>
            </a:r>
            <a:r>
              <a:rPr lang="en-US" sz="4400" dirty="0" err="1"/>
              <a:t>momento</a:t>
            </a:r>
            <a:r>
              <a:rPr lang="en-US" sz="4400" dirty="0"/>
              <a:t> dado. </a:t>
            </a:r>
            <a:r>
              <a:rPr lang="en-US" sz="4400" dirty="0" err="1"/>
              <a:t>Debido</a:t>
            </a:r>
            <a:r>
              <a:rPr lang="en-US" sz="4400" dirty="0"/>
              <a:t> a que la Biblia dice que el </a:t>
            </a:r>
            <a:r>
              <a:rPr lang="en-US" sz="4400" dirty="0" err="1"/>
              <a:t>corazón</a:t>
            </a:r>
            <a:r>
              <a:rPr lang="en-US" sz="4400" dirty="0"/>
              <a:t> es el </a:t>
            </a:r>
            <a:r>
              <a:rPr lang="en-US" sz="4400" dirty="0" err="1"/>
              <a:t>verdadero</a:t>
            </a:r>
            <a:r>
              <a:rPr lang="en-US" sz="4400" dirty="0"/>
              <a:t> ser, un </a:t>
            </a:r>
            <a:r>
              <a:rPr lang="en-US" sz="4400" dirty="0" err="1"/>
              <a:t>ministerio</a:t>
            </a:r>
            <a:r>
              <a:rPr lang="en-US" sz="4400" dirty="0"/>
              <a:t> de </a:t>
            </a:r>
            <a:r>
              <a:rPr lang="en-US" sz="4400" dirty="0" err="1"/>
              <a:t>cambio</a:t>
            </a:r>
            <a:r>
              <a:rPr lang="en-US" sz="4400" dirty="0"/>
              <a:t> debe </a:t>
            </a:r>
            <a:r>
              <a:rPr lang="en-US" sz="4400" dirty="0" err="1"/>
              <a:t>tener</a:t>
            </a:r>
            <a:r>
              <a:rPr lang="en-US" sz="4400" dirty="0"/>
              <a:t> al </a:t>
            </a:r>
            <a:r>
              <a:rPr lang="en-US" sz="4400" dirty="0" err="1"/>
              <a:t>corazón</a:t>
            </a:r>
            <a:r>
              <a:rPr lang="en-US" sz="4400" dirty="0"/>
              <a:t> </a:t>
            </a:r>
            <a:r>
              <a:rPr lang="en-US" sz="4400" dirty="0" err="1"/>
              <a:t>como</a:t>
            </a:r>
            <a:r>
              <a:rPr lang="en-US" sz="4400" dirty="0"/>
              <a:t> </a:t>
            </a:r>
            <a:r>
              <a:rPr lang="en-US" sz="4400" dirty="0" err="1"/>
              <a:t>objetivo</a:t>
            </a:r>
            <a:r>
              <a:rPr lang="en-US" sz="4400" dirty="0"/>
              <a:t>. </a:t>
            </a:r>
            <a:r>
              <a:rPr lang="en-US" sz="4400" dirty="0" err="1"/>
              <a:t>Esta</a:t>
            </a:r>
            <a:r>
              <a:rPr lang="en-US" sz="4400" dirty="0"/>
              <a:t> </a:t>
            </a:r>
            <a:r>
              <a:rPr lang="en-US" sz="4400" dirty="0" err="1"/>
              <a:t>perspectiva</a:t>
            </a:r>
            <a:r>
              <a:rPr lang="en-US" sz="4400" dirty="0"/>
              <a:t> se </a:t>
            </a:r>
            <a:r>
              <a:rPr lang="en-US" sz="4400" dirty="0" err="1"/>
              <a:t>explica</a:t>
            </a:r>
            <a:r>
              <a:rPr lang="en-US" sz="4400" dirty="0"/>
              <a:t> </a:t>
            </a:r>
            <a:r>
              <a:rPr lang="en-US" sz="4400" dirty="0" err="1"/>
              <a:t>en</a:t>
            </a:r>
            <a:r>
              <a:rPr lang="en-US" sz="4400" dirty="0"/>
              <a:t> </a:t>
            </a:r>
            <a:r>
              <a:rPr lang="en-US" sz="4400" dirty="0" err="1"/>
              <a:t>varios</a:t>
            </a:r>
            <a:r>
              <a:rPr lang="en-US" sz="4400" dirty="0"/>
              <a:t> </a:t>
            </a:r>
            <a:r>
              <a:rPr lang="en-US" sz="4400" dirty="0" err="1"/>
              <a:t>pasajes</a:t>
            </a:r>
            <a:r>
              <a:rPr lang="en-US" sz="4400" dirty="0"/>
              <a:t> de la </a:t>
            </a:r>
            <a:r>
              <a:rPr lang="en-US" sz="4400" dirty="0" err="1"/>
              <a:t>Escritura</a:t>
            </a:r>
            <a:r>
              <a:rPr lang="en-US" sz="4400" dirty="0"/>
              <a:t>.</a:t>
            </a:r>
          </a:p>
          <a:p>
            <a:endParaRPr lang="en-US" dirty="0"/>
          </a:p>
        </p:txBody>
      </p:sp>
    </p:spTree>
    <p:extLst>
      <p:ext uri="{BB962C8B-B14F-4D97-AF65-F5344CB8AC3E}">
        <p14:creationId xmlns:p14="http://schemas.microsoft.com/office/powerpoint/2010/main" val="257319638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4087E04-C99E-4195-8EBA-1BD4C4511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descr="A picture containing person, toy, doll, indoor&#10;&#10;Description automatically generated">
            <a:extLst>
              <a:ext uri="{FF2B5EF4-FFF2-40B4-BE49-F238E27FC236}">
                <a16:creationId xmlns:a16="http://schemas.microsoft.com/office/drawing/2014/main" id="{59EEEA97-05EE-8445-81D3-5EC6162D87A8}"/>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b="6306"/>
          <a:stretch/>
        </p:blipFill>
        <p:spPr>
          <a:xfrm>
            <a:off x="457200" y="457200"/>
            <a:ext cx="11277599" cy="5943599"/>
          </a:xfrm>
          <a:prstGeom prst="rect">
            <a:avLst/>
          </a:prstGeom>
          <a:ln w="12700" cap="flat" cmpd="sng" algn="ctr">
            <a:noFill/>
            <a:prstDash val="solid"/>
            <a:miter lim="800000"/>
          </a:ln>
          <a:effectLst>
            <a:outerShdw blurRad="317500" algn="ctr" rotWithShape="0">
              <a:schemeClr val="tx1">
                <a:alpha val="25000"/>
              </a:schemeClr>
            </a:outerShdw>
          </a:effectLst>
        </p:spPr>
      </p:pic>
      <p:sp>
        <p:nvSpPr>
          <p:cNvPr id="6" name="TextBox 5">
            <a:extLst>
              <a:ext uri="{FF2B5EF4-FFF2-40B4-BE49-F238E27FC236}">
                <a16:creationId xmlns:a16="http://schemas.microsoft.com/office/drawing/2014/main" id="{51C3C895-A970-8C4B-95F7-43B6200CAC6A}"/>
              </a:ext>
            </a:extLst>
          </p:cNvPr>
          <p:cNvSpPr txBox="1"/>
          <p:nvPr/>
        </p:nvSpPr>
        <p:spPr>
          <a:xfrm>
            <a:off x="9275472" y="6200744"/>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awifescharmedlife.blogspot.com/2009/10/movie-up.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0602515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4087E04-C99E-4195-8EBA-1BD4C4511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26" name="Picture 2" descr="Elderly Couple Recreates Scene From Movie Up for Their 60th Wedding  Anniversary - Real Life Carl and Ellie">
            <a:extLst>
              <a:ext uri="{FF2B5EF4-FFF2-40B4-BE49-F238E27FC236}">
                <a16:creationId xmlns:a16="http://schemas.microsoft.com/office/drawing/2014/main" id="{DA5B65F3-7A67-4940-B1B5-3734900B8D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128"/>
          <a:stretch/>
        </p:blipFill>
        <p:spPr bwMode="auto">
          <a:xfrm>
            <a:off x="457200" y="457200"/>
            <a:ext cx="11277599" cy="5943599"/>
          </a:xfrm>
          <a:prstGeom prst="rect">
            <a:avLst/>
          </a:prstGeom>
          <a:noFill/>
          <a:ln w="12700" cap="flat" cmpd="sng" algn="ctr">
            <a:noFill/>
            <a:prstDash val="solid"/>
            <a:miter lim="800000"/>
          </a:ln>
          <a:effectLst>
            <a:outerShdw blurRad="317500" algn="ctr" rotWithShape="0">
              <a:schemeClr val="tx1">
                <a:alpha val="2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5760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4EBB9-5E85-A045-AEBA-1D5CB0D8441C}"/>
              </a:ext>
            </a:extLst>
          </p:cNvPr>
          <p:cNvSpPr>
            <a:spLocks noGrp="1"/>
          </p:cNvSpPr>
          <p:nvPr>
            <p:ph type="title"/>
          </p:nvPr>
        </p:nvSpPr>
        <p:spPr/>
        <p:txBody>
          <a:bodyPr>
            <a:normAutofit/>
          </a:bodyPr>
          <a:lstStyle/>
          <a:p>
            <a:r>
              <a:rPr lang="en-US" b="1" dirty="0"/>
              <a:t>FRUTOS, RAÍCES, Y EL CORAZÓN</a:t>
            </a:r>
            <a:br>
              <a:rPr lang="en-US" dirty="0"/>
            </a:br>
            <a:endParaRPr lang="en-US" dirty="0"/>
          </a:p>
        </p:txBody>
      </p:sp>
      <p:sp>
        <p:nvSpPr>
          <p:cNvPr id="3" name="Content Placeholder 2">
            <a:extLst>
              <a:ext uri="{FF2B5EF4-FFF2-40B4-BE49-F238E27FC236}">
                <a16:creationId xmlns:a16="http://schemas.microsoft.com/office/drawing/2014/main" id="{64ECC60B-0438-9241-875F-0D8FD7131E43}"/>
              </a:ext>
            </a:extLst>
          </p:cNvPr>
          <p:cNvSpPr>
            <a:spLocks noGrp="1"/>
          </p:cNvSpPr>
          <p:nvPr>
            <p:ph idx="1"/>
          </p:nvPr>
        </p:nvSpPr>
        <p:spPr>
          <a:xfrm>
            <a:off x="256032" y="1335024"/>
            <a:ext cx="11935968" cy="5157851"/>
          </a:xfrm>
        </p:spPr>
        <p:txBody>
          <a:bodyPr/>
          <a:lstStyle/>
          <a:p>
            <a:r>
              <a:rPr lang="en-US" sz="4800" dirty="0"/>
              <a:t>Una de las </a:t>
            </a:r>
            <a:r>
              <a:rPr lang="en-US" sz="4800" dirty="0" err="1"/>
              <a:t>descripciones</a:t>
            </a:r>
            <a:r>
              <a:rPr lang="en-US" sz="4800" dirty="0"/>
              <a:t> </a:t>
            </a:r>
            <a:r>
              <a:rPr lang="en-US" sz="4800" dirty="0" err="1"/>
              <a:t>vívidas</a:t>
            </a:r>
            <a:r>
              <a:rPr lang="en-US" sz="4800" dirty="0"/>
              <a:t> </a:t>
            </a:r>
            <a:r>
              <a:rPr lang="en-US" sz="4800" dirty="0" err="1"/>
              <a:t>más</a:t>
            </a:r>
            <a:r>
              <a:rPr lang="en-US" sz="4800" dirty="0"/>
              <a:t> </a:t>
            </a:r>
            <a:r>
              <a:rPr lang="en-US" sz="4800" dirty="0" err="1"/>
              <a:t>importantes</a:t>
            </a:r>
            <a:r>
              <a:rPr lang="en-US" sz="4800" dirty="0"/>
              <a:t> </a:t>
            </a:r>
            <a:r>
              <a:rPr lang="en-US" sz="4800" dirty="0" err="1"/>
              <a:t>en</a:t>
            </a:r>
            <a:r>
              <a:rPr lang="en-US" sz="4800" dirty="0"/>
              <a:t> el Nuevo </a:t>
            </a:r>
            <a:r>
              <a:rPr lang="en-US" sz="4800" dirty="0" err="1"/>
              <a:t>Testamento</a:t>
            </a:r>
            <a:r>
              <a:rPr lang="en-US" sz="4800" dirty="0"/>
              <a:t> </a:t>
            </a:r>
            <a:r>
              <a:rPr lang="en-US" sz="4800" dirty="0" err="1"/>
              <a:t>revela</a:t>
            </a:r>
            <a:r>
              <a:rPr lang="en-US" sz="4800" dirty="0"/>
              <a:t> la </a:t>
            </a:r>
            <a:r>
              <a:rPr lang="en-US" sz="4800" dirty="0" err="1"/>
              <a:t>perspectiva</a:t>
            </a:r>
            <a:r>
              <a:rPr lang="en-US" sz="4800" dirty="0"/>
              <a:t> de Cristo </a:t>
            </a:r>
            <a:r>
              <a:rPr lang="en-US" sz="4800" dirty="0" err="1"/>
              <a:t>acerca</a:t>
            </a:r>
            <a:r>
              <a:rPr lang="en-US" sz="4800" dirty="0"/>
              <a:t> de </a:t>
            </a:r>
            <a:r>
              <a:rPr lang="en-US" sz="4800" dirty="0" err="1"/>
              <a:t>cómo</a:t>
            </a:r>
            <a:r>
              <a:rPr lang="en-US" sz="4800" dirty="0"/>
              <a:t> </a:t>
            </a:r>
            <a:r>
              <a:rPr lang="en-US" sz="4800" dirty="0" err="1"/>
              <a:t>funcionan</a:t>
            </a:r>
            <a:r>
              <a:rPr lang="en-US" sz="4800" dirty="0"/>
              <a:t> las personas. Es la </a:t>
            </a:r>
            <a:r>
              <a:rPr lang="en-US" sz="4800" dirty="0" err="1"/>
              <a:t>respuesta</a:t>
            </a:r>
            <a:r>
              <a:rPr lang="en-US" sz="4800" dirty="0"/>
              <a:t> de Cristo a la </a:t>
            </a:r>
            <a:r>
              <a:rPr lang="en-US" sz="4800" dirty="0" err="1"/>
              <a:t>vieja</a:t>
            </a:r>
            <a:r>
              <a:rPr lang="en-US" sz="4800" dirty="0"/>
              <a:t> </a:t>
            </a:r>
            <a:r>
              <a:rPr lang="en-US" sz="4800" dirty="0" err="1"/>
              <a:t>pregunta</a:t>
            </a:r>
            <a:r>
              <a:rPr lang="en-US" sz="4800" dirty="0"/>
              <a:t>: “¿Por </a:t>
            </a:r>
            <a:r>
              <a:rPr lang="en-US" sz="4800" dirty="0" err="1"/>
              <a:t>qué</a:t>
            </a:r>
            <a:r>
              <a:rPr lang="en-US" sz="4800" dirty="0"/>
              <a:t> </a:t>
            </a:r>
            <a:r>
              <a:rPr lang="en-US" sz="4800" dirty="0" err="1"/>
              <a:t>hace</a:t>
            </a:r>
            <a:r>
              <a:rPr lang="en-US" sz="4800" dirty="0"/>
              <a:t> la </a:t>
            </a:r>
            <a:r>
              <a:rPr lang="en-US" sz="4800" dirty="0" err="1"/>
              <a:t>gente</a:t>
            </a:r>
            <a:r>
              <a:rPr lang="en-US" sz="4800" dirty="0"/>
              <a:t> las </a:t>
            </a:r>
            <a:r>
              <a:rPr lang="en-US" sz="4800" dirty="0" err="1"/>
              <a:t>cosas</a:t>
            </a:r>
            <a:r>
              <a:rPr lang="en-US" sz="4800" dirty="0"/>
              <a:t> que </a:t>
            </a:r>
            <a:r>
              <a:rPr lang="en-US" sz="4800" dirty="0" err="1"/>
              <a:t>hace</a:t>
            </a:r>
            <a:r>
              <a:rPr lang="en-US" sz="4800" dirty="0"/>
              <a:t>?”</a:t>
            </a:r>
          </a:p>
          <a:p>
            <a:pPr marL="0" indent="0">
              <a:buNone/>
            </a:pPr>
            <a:endParaRPr lang="en-US" dirty="0"/>
          </a:p>
        </p:txBody>
      </p:sp>
    </p:spTree>
    <p:extLst>
      <p:ext uri="{BB962C8B-B14F-4D97-AF65-F5344CB8AC3E}">
        <p14:creationId xmlns:p14="http://schemas.microsoft.com/office/powerpoint/2010/main" val="34950651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55AF-09C7-004A-A164-436890B584CF}"/>
              </a:ext>
            </a:extLst>
          </p:cNvPr>
          <p:cNvSpPr>
            <a:spLocks noGrp="1"/>
          </p:cNvSpPr>
          <p:nvPr>
            <p:ph type="title"/>
          </p:nvPr>
        </p:nvSpPr>
        <p:spPr/>
        <p:txBody>
          <a:bodyPr/>
          <a:lstStyle/>
          <a:p>
            <a:r>
              <a:rPr lang="en-US" dirty="0"/>
              <a:t>Lucas 6:34-35</a:t>
            </a:r>
          </a:p>
        </p:txBody>
      </p:sp>
      <p:sp>
        <p:nvSpPr>
          <p:cNvPr id="3" name="Content Placeholder 2">
            <a:extLst>
              <a:ext uri="{FF2B5EF4-FFF2-40B4-BE49-F238E27FC236}">
                <a16:creationId xmlns:a16="http://schemas.microsoft.com/office/drawing/2014/main" id="{9E8405A7-FE7F-A744-980E-DD46A26B513F}"/>
              </a:ext>
            </a:extLst>
          </p:cNvPr>
          <p:cNvSpPr>
            <a:spLocks noGrp="1"/>
          </p:cNvSpPr>
          <p:nvPr>
            <p:ph idx="1"/>
          </p:nvPr>
        </p:nvSpPr>
        <p:spPr/>
        <p:txBody>
          <a:bodyPr>
            <a:normAutofit fontScale="92500"/>
          </a:bodyPr>
          <a:lstStyle/>
          <a:p>
            <a:r>
              <a:rPr lang="en-US" sz="4000" dirty="0"/>
              <a:t>No es </a:t>
            </a:r>
            <a:r>
              <a:rPr lang="en-US" sz="4000" dirty="0" err="1"/>
              <a:t>buen</a:t>
            </a:r>
            <a:r>
              <a:rPr lang="en-US" sz="4000" dirty="0"/>
              <a:t> árbol el que da </a:t>
            </a:r>
            <a:r>
              <a:rPr lang="en-US" sz="4000" dirty="0" err="1"/>
              <a:t>malos</a:t>
            </a:r>
            <a:r>
              <a:rPr lang="en-US" sz="4000" dirty="0"/>
              <a:t> </a:t>
            </a:r>
            <a:r>
              <a:rPr lang="en-US" sz="4000" dirty="0" err="1"/>
              <a:t>frutos</a:t>
            </a:r>
            <a:r>
              <a:rPr lang="en-US" sz="4000" dirty="0"/>
              <a:t>, </a:t>
            </a:r>
            <a:r>
              <a:rPr lang="en-US" sz="4000" dirty="0" err="1"/>
              <a:t>ni</a:t>
            </a:r>
            <a:r>
              <a:rPr lang="en-US" sz="4000" dirty="0"/>
              <a:t> árbol </a:t>
            </a:r>
            <a:r>
              <a:rPr lang="en-US" sz="4000" dirty="0" err="1"/>
              <a:t>malo</a:t>
            </a:r>
            <a:r>
              <a:rPr lang="en-US" sz="4000" dirty="0"/>
              <a:t> el que da </a:t>
            </a:r>
            <a:r>
              <a:rPr lang="en-US" sz="4000" dirty="0" err="1"/>
              <a:t>buen</a:t>
            </a:r>
            <a:r>
              <a:rPr lang="en-US" sz="4000" dirty="0"/>
              <a:t> </a:t>
            </a:r>
            <a:r>
              <a:rPr lang="en-US" sz="4000" dirty="0" err="1"/>
              <a:t>fruto</a:t>
            </a:r>
            <a:r>
              <a:rPr lang="en-US" sz="4000" dirty="0"/>
              <a:t>. </a:t>
            </a:r>
            <a:r>
              <a:rPr lang="en-US" sz="4000" dirty="0" err="1"/>
              <a:t>Porque</a:t>
            </a:r>
            <a:r>
              <a:rPr lang="en-US" sz="4000" dirty="0"/>
              <a:t> </a:t>
            </a:r>
            <a:r>
              <a:rPr lang="en-US" sz="4000" dirty="0" err="1"/>
              <a:t>cada</a:t>
            </a:r>
            <a:r>
              <a:rPr lang="en-US" sz="4000" dirty="0"/>
              <a:t> árbol se </a:t>
            </a:r>
            <a:r>
              <a:rPr lang="en-US" sz="4000" dirty="0" err="1"/>
              <a:t>conoce</a:t>
            </a:r>
            <a:r>
              <a:rPr lang="en-US" sz="4000" dirty="0"/>
              <a:t> por </a:t>
            </a:r>
            <a:r>
              <a:rPr lang="en-US" sz="4000" dirty="0" err="1"/>
              <a:t>su</a:t>
            </a:r>
            <a:r>
              <a:rPr lang="en-US" sz="4000" dirty="0"/>
              <a:t> </a:t>
            </a:r>
            <a:r>
              <a:rPr lang="en-US" sz="4000" dirty="0" err="1"/>
              <a:t>fruto</a:t>
            </a:r>
            <a:r>
              <a:rPr lang="en-US" sz="4000" dirty="0"/>
              <a:t>; </a:t>
            </a:r>
            <a:r>
              <a:rPr lang="en-US" sz="4000" dirty="0" err="1"/>
              <a:t>pues</a:t>
            </a:r>
            <a:r>
              <a:rPr lang="en-US" sz="4000" dirty="0"/>
              <a:t> no se </a:t>
            </a:r>
            <a:r>
              <a:rPr lang="en-US" sz="4000" dirty="0" err="1"/>
              <a:t>cosechan</a:t>
            </a:r>
            <a:r>
              <a:rPr lang="en-US" sz="4000" dirty="0"/>
              <a:t> </a:t>
            </a:r>
            <a:r>
              <a:rPr lang="en-US" sz="4000" dirty="0" err="1"/>
              <a:t>higos</a:t>
            </a:r>
            <a:r>
              <a:rPr lang="en-US" sz="4000" dirty="0"/>
              <a:t> de los </a:t>
            </a:r>
            <a:r>
              <a:rPr lang="en-US" sz="4000" dirty="0" err="1"/>
              <a:t>espinos</a:t>
            </a:r>
            <a:r>
              <a:rPr lang="en-US" sz="4000" dirty="0"/>
              <a:t>, </a:t>
            </a:r>
            <a:r>
              <a:rPr lang="en-US" sz="4000" dirty="0" err="1"/>
              <a:t>ni</a:t>
            </a:r>
            <a:r>
              <a:rPr lang="en-US" sz="4000" dirty="0"/>
              <a:t> de las </a:t>
            </a:r>
            <a:r>
              <a:rPr lang="en-US" sz="4000" dirty="0" err="1"/>
              <a:t>zarzas</a:t>
            </a:r>
            <a:r>
              <a:rPr lang="en-US" sz="4000" dirty="0"/>
              <a:t> se </a:t>
            </a:r>
            <a:r>
              <a:rPr lang="en-US" sz="4000" dirty="0" err="1"/>
              <a:t>vendimian</a:t>
            </a:r>
            <a:r>
              <a:rPr lang="en-US" sz="4000" dirty="0"/>
              <a:t> </a:t>
            </a:r>
            <a:r>
              <a:rPr lang="en-US" sz="4000" dirty="0" err="1"/>
              <a:t>uvas</a:t>
            </a:r>
            <a:r>
              <a:rPr lang="en-US" sz="4000" dirty="0"/>
              <a:t>. El hombre </a:t>
            </a:r>
            <a:r>
              <a:rPr lang="en-US" sz="4000" dirty="0" err="1"/>
              <a:t>bueno</a:t>
            </a:r>
            <a:r>
              <a:rPr lang="en-US" sz="4000" dirty="0"/>
              <a:t>, del </a:t>
            </a:r>
            <a:r>
              <a:rPr lang="en-US" sz="4000" dirty="0" err="1"/>
              <a:t>buen</a:t>
            </a:r>
            <a:r>
              <a:rPr lang="en-US" sz="4000" dirty="0"/>
              <a:t> </a:t>
            </a:r>
            <a:r>
              <a:rPr lang="en-US" sz="4000" dirty="0" err="1"/>
              <a:t>tesoro</a:t>
            </a:r>
            <a:r>
              <a:rPr lang="en-US" sz="4000" dirty="0"/>
              <a:t> de </a:t>
            </a:r>
            <a:r>
              <a:rPr lang="en-US" sz="4000" dirty="0" err="1"/>
              <a:t>su</a:t>
            </a:r>
            <a:r>
              <a:rPr lang="en-US" sz="4000" dirty="0"/>
              <a:t> </a:t>
            </a:r>
            <a:r>
              <a:rPr lang="en-US" sz="4000" dirty="0" err="1"/>
              <a:t>corazón</a:t>
            </a:r>
            <a:r>
              <a:rPr lang="en-US" sz="4000" dirty="0"/>
              <a:t> </a:t>
            </a:r>
            <a:r>
              <a:rPr lang="en-US" sz="4000" dirty="0" err="1"/>
              <a:t>saca</a:t>
            </a:r>
            <a:r>
              <a:rPr lang="en-US" sz="4000" dirty="0"/>
              <a:t> lo </a:t>
            </a:r>
            <a:r>
              <a:rPr lang="en-US" sz="4000" dirty="0" err="1"/>
              <a:t>bueno</a:t>
            </a:r>
            <a:r>
              <a:rPr lang="en-US" sz="4000" dirty="0"/>
              <a:t>; y el hombre </a:t>
            </a:r>
            <a:r>
              <a:rPr lang="en-US" sz="4000" dirty="0" err="1"/>
              <a:t>malo</a:t>
            </a:r>
            <a:r>
              <a:rPr lang="en-US" sz="4000" dirty="0"/>
              <a:t>, del mal </a:t>
            </a:r>
            <a:r>
              <a:rPr lang="en-US" sz="4000" dirty="0" err="1"/>
              <a:t>tesoro</a:t>
            </a:r>
            <a:r>
              <a:rPr lang="en-US" sz="4000" dirty="0"/>
              <a:t> de </a:t>
            </a:r>
            <a:r>
              <a:rPr lang="en-US" sz="4000" dirty="0" err="1"/>
              <a:t>su</a:t>
            </a:r>
            <a:r>
              <a:rPr lang="en-US" sz="4000" dirty="0"/>
              <a:t> </a:t>
            </a:r>
            <a:r>
              <a:rPr lang="en-US" sz="4000" dirty="0" err="1"/>
              <a:t>corazón</a:t>
            </a:r>
            <a:r>
              <a:rPr lang="en-US" sz="4000" dirty="0"/>
              <a:t> </a:t>
            </a:r>
            <a:r>
              <a:rPr lang="en-US" sz="4000" dirty="0" err="1"/>
              <a:t>saca</a:t>
            </a:r>
            <a:r>
              <a:rPr lang="en-US" sz="4000" dirty="0"/>
              <a:t> lo </a:t>
            </a:r>
            <a:r>
              <a:rPr lang="en-US" sz="4000" dirty="0" err="1"/>
              <a:t>malo</a:t>
            </a:r>
            <a:r>
              <a:rPr lang="en-US" sz="4000" dirty="0"/>
              <a:t>; </a:t>
            </a:r>
            <a:r>
              <a:rPr lang="en-US" sz="4000" dirty="0" err="1"/>
              <a:t>porque</a:t>
            </a:r>
            <a:r>
              <a:rPr lang="en-US" sz="4000" dirty="0"/>
              <a:t> de la </a:t>
            </a:r>
            <a:r>
              <a:rPr lang="en-US" sz="4000" dirty="0" err="1"/>
              <a:t>abundancia</a:t>
            </a:r>
            <a:r>
              <a:rPr lang="en-US" sz="4000" dirty="0"/>
              <a:t> del </a:t>
            </a:r>
            <a:r>
              <a:rPr lang="en-US" sz="4000" dirty="0" err="1"/>
              <a:t>corazón</a:t>
            </a:r>
            <a:r>
              <a:rPr lang="en-US" sz="4000" dirty="0"/>
              <a:t> </a:t>
            </a:r>
            <a:r>
              <a:rPr lang="en-US" sz="4000" dirty="0" err="1"/>
              <a:t>habla</a:t>
            </a:r>
            <a:r>
              <a:rPr lang="en-US" sz="4000" dirty="0"/>
              <a:t> la boca. (Lucas 6:43–45)</a:t>
            </a:r>
          </a:p>
          <a:p>
            <a:pPr marL="0" indent="0">
              <a:buNone/>
            </a:pPr>
            <a:endParaRPr lang="en-US" dirty="0"/>
          </a:p>
        </p:txBody>
      </p:sp>
    </p:spTree>
    <p:extLst>
      <p:ext uri="{BB962C8B-B14F-4D97-AF65-F5344CB8AC3E}">
        <p14:creationId xmlns:p14="http://schemas.microsoft.com/office/powerpoint/2010/main" val="839593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flower&#10;&#10;Description automatically generated">
            <a:extLst>
              <a:ext uri="{FF2B5EF4-FFF2-40B4-BE49-F238E27FC236}">
                <a16:creationId xmlns:a16="http://schemas.microsoft.com/office/drawing/2014/main" id="{C510DC4C-461A-0A47-A553-D3C7A83E9AF3}"/>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8839" b="6575"/>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444474A2-6B9F-0C4B-B169-4A6F414D17EB}"/>
              </a:ext>
            </a:extLst>
          </p:cNvPr>
          <p:cNvSpPr>
            <a:spLocks noGrp="1"/>
          </p:cNvSpPr>
          <p:nvPr>
            <p:ph idx="1"/>
          </p:nvPr>
        </p:nvSpPr>
        <p:spPr>
          <a:xfrm>
            <a:off x="237744" y="329184"/>
            <a:ext cx="11814048" cy="6528806"/>
          </a:xfrm>
        </p:spPr>
        <p:txBody>
          <a:bodyPr>
            <a:normAutofit/>
          </a:bodyPr>
          <a:lstStyle/>
          <a:p>
            <a:r>
              <a:rPr lang="en-US" sz="4800" b="1" dirty="0">
                <a:solidFill>
                  <a:srgbClr val="FFFFFF"/>
                </a:solidFill>
              </a:rPr>
              <a:t>Cristo </a:t>
            </a:r>
            <a:r>
              <a:rPr lang="en-US" sz="4800" b="1" dirty="0" err="1">
                <a:solidFill>
                  <a:srgbClr val="FFFFFF"/>
                </a:solidFill>
              </a:rPr>
              <a:t>usó</a:t>
            </a:r>
            <a:r>
              <a:rPr lang="en-US" sz="4800" b="1" dirty="0">
                <a:solidFill>
                  <a:srgbClr val="FFFFFF"/>
                </a:solidFill>
              </a:rPr>
              <a:t> las </a:t>
            </a:r>
            <a:r>
              <a:rPr lang="en-US" sz="4800" b="1" dirty="0" err="1">
                <a:solidFill>
                  <a:srgbClr val="FFFFFF"/>
                </a:solidFill>
              </a:rPr>
              <a:t>cosas</a:t>
            </a:r>
            <a:r>
              <a:rPr lang="en-US" sz="4800" b="1" dirty="0">
                <a:solidFill>
                  <a:srgbClr val="FFFFFF"/>
                </a:solidFill>
              </a:rPr>
              <a:t> </a:t>
            </a:r>
            <a:r>
              <a:rPr lang="en-US" sz="4800" b="1" dirty="0" err="1">
                <a:solidFill>
                  <a:srgbClr val="FFFFFF"/>
                </a:solidFill>
              </a:rPr>
              <a:t>físicas</a:t>
            </a:r>
            <a:r>
              <a:rPr lang="en-US" sz="4800" b="1" dirty="0">
                <a:solidFill>
                  <a:srgbClr val="FFFFFF"/>
                </a:solidFill>
              </a:rPr>
              <a:t> </a:t>
            </a:r>
            <a:r>
              <a:rPr lang="en-US" sz="4800" b="1" dirty="0" err="1">
                <a:solidFill>
                  <a:srgbClr val="FFFFFF"/>
                </a:solidFill>
              </a:rPr>
              <a:t>comunes</a:t>
            </a:r>
            <a:r>
              <a:rPr lang="en-US" sz="4800" b="1" dirty="0">
                <a:solidFill>
                  <a:srgbClr val="FFFFFF"/>
                </a:solidFill>
              </a:rPr>
              <a:t> para </a:t>
            </a:r>
            <a:r>
              <a:rPr lang="en-US" sz="4800" b="1" dirty="0" err="1">
                <a:solidFill>
                  <a:srgbClr val="FFFFFF"/>
                </a:solidFill>
              </a:rPr>
              <a:t>explicar</a:t>
            </a:r>
            <a:r>
              <a:rPr lang="en-US" sz="4800" b="1" dirty="0">
                <a:solidFill>
                  <a:srgbClr val="FFFFFF"/>
                </a:solidFill>
              </a:rPr>
              <a:t> </a:t>
            </a:r>
            <a:r>
              <a:rPr lang="en-US" sz="4800" b="1" dirty="0" err="1">
                <a:solidFill>
                  <a:srgbClr val="FFFFFF"/>
                </a:solidFill>
              </a:rPr>
              <a:t>verdades</a:t>
            </a:r>
            <a:r>
              <a:rPr lang="en-US" sz="4800" b="1" dirty="0">
                <a:solidFill>
                  <a:srgbClr val="FFFFFF"/>
                </a:solidFill>
              </a:rPr>
              <a:t> </a:t>
            </a:r>
            <a:r>
              <a:rPr lang="en-US" sz="4800" b="1" dirty="0" err="1">
                <a:solidFill>
                  <a:srgbClr val="FFFFFF"/>
                </a:solidFill>
              </a:rPr>
              <a:t>desconocidas</a:t>
            </a:r>
            <a:r>
              <a:rPr lang="en-US" sz="4800" b="1" dirty="0">
                <a:solidFill>
                  <a:srgbClr val="FFFFFF"/>
                </a:solidFill>
              </a:rPr>
              <a:t>. </a:t>
            </a:r>
            <a:r>
              <a:rPr lang="en-US" sz="4800" b="1" dirty="0" err="1">
                <a:solidFill>
                  <a:srgbClr val="FFFFFF"/>
                </a:solidFill>
              </a:rPr>
              <a:t>Aquí</a:t>
            </a:r>
            <a:r>
              <a:rPr lang="en-US" sz="4800" b="1" dirty="0">
                <a:solidFill>
                  <a:srgbClr val="FFFFFF"/>
                </a:solidFill>
              </a:rPr>
              <a:t>, </a:t>
            </a:r>
            <a:r>
              <a:rPr lang="en-US" sz="4800" b="1" dirty="0" err="1">
                <a:solidFill>
                  <a:srgbClr val="FFFFFF"/>
                </a:solidFill>
              </a:rPr>
              <a:t>Él</a:t>
            </a:r>
            <a:r>
              <a:rPr lang="en-US" sz="4800" b="1" dirty="0">
                <a:solidFill>
                  <a:srgbClr val="FFFFFF"/>
                </a:solidFill>
              </a:rPr>
              <a:t> </a:t>
            </a:r>
            <a:r>
              <a:rPr lang="en-US" sz="4800" b="1" dirty="0" err="1">
                <a:solidFill>
                  <a:srgbClr val="FFFFFF"/>
                </a:solidFill>
              </a:rPr>
              <a:t>compara</a:t>
            </a:r>
            <a:r>
              <a:rPr lang="en-US" sz="4800" b="1" dirty="0">
                <a:solidFill>
                  <a:srgbClr val="FFFFFF"/>
                </a:solidFill>
              </a:rPr>
              <a:t> la forma </a:t>
            </a:r>
            <a:r>
              <a:rPr lang="en-US" sz="4800" b="1" dirty="0" err="1">
                <a:solidFill>
                  <a:srgbClr val="FFFFFF"/>
                </a:solidFill>
              </a:rPr>
              <a:t>en</a:t>
            </a:r>
            <a:r>
              <a:rPr lang="en-US" sz="4800" b="1" dirty="0">
                <a:solidFill>
                  <a:srgbClr val="FFFFFF"/>
                </a:solidFill>
              </a:rPr>
              <a:t> que la </a:t>
            </a:r>
            <a:r>
              <a:rPr lang="en-US" sz="4800" b="1" dirty="0" err="1">
                <a:solidFill>
                  <a:srgbClr val="FFFFFF"/>
                </a:solidFill>
              </a:rPr>
              <a:t>gente</a:t>
            </a:r>
            <a:r>
              <a:rPr lang="en-US" sz="4800" b="1" dirty="0">
                <a:solidFill>
                  <a:srgbClr val="FFFFFF"/>
                </a:solidFill>
              </a:rPr>
              <a:t> </a:t>
            </a:r>
            <a:r>
              <a:rPr lang="en-US" sz="4800" b="1" dirty="0" err="1">
                <a:solidFill>
                  <a:srgbClr val="FFFFFF"/>
                </a:solidFill>
              </a:rPr>
              <a:t>funciona</a:t>
            </a:r>
            <a:r>
              <a:rPr lang="en-US" sz="4800" b="1" dirty="0">
                <a:solidFill>
                  <a:srgbClr val="FFFFFF"/>
                </a:solidFill>
              </a:rPr>
              <a:t> con un árbol. Si </a:t>
            </a:r>
            <a:r>
              <a:rPr lang="en-US" sz="4800" b="1" dirty="0" err="1">
                <a:solidFill>
                  <a:srgbClr val="FFFFFF"/>
                </a:solidFill>
              </a:rPr>
              <a:t>usted</a:t>
            </a:r>
            <a:r>
              <a:rPr lang="en-US" sz="4800" b="1" dirty="0">
                <a:solidFill>
                  <a:srgbClr val="FFFFFF"/>
                </a:solidFill>
              </a:rPr>
              <a:t> planta </a:t>
            </a:r>
            <a:r>
              <a:rPr lang="en-US" sz="4800" b="1" dirty="0" err="1">
                <a:solidFill>
                  <a:srgbClr val="FFFFFF"/>
                </a:solidFill>
              </a:rPr>
              <a:t>semillas</a:t>
            </a:r>
            <a:r>
              <a:rPr lang="en-US" sz="4800" b="1" dirty="0">
                <a:solidFill>
                  <a:srgbClr val="FFFFFF"/>
                </a:solidFill>
              </a:rPr>
              <a:t> de manzana y </a:t>
            </a:r>
            <a:r>
              <a:rPr lang="en-US" sz="4800" b="1" dirty="0" err="1">
                <a:solidFill>
                  <a:srgbClr val="FFFFFF"/>
                </a:solidFill>
              </a:rPr>
              <a:t>estas</a:t>
            </a:r>
            <a:r>
              <a:rPr lang="en-US" sz="4800" b="1" dirty="0">
                <a:solidFill>
                  <a:srgbClr val="FFFFFF"/>
                </a:solidFill>
              </a:rPr>
              <a:t> </a:t>
            </a:r>
            <a:r>
              <a:rPr lang="en-US" sz="4800" b="1" dirty="0" err="1">
                <a:solidFill>
                  <a:srgbClr val="FFFFFF"/>
                </a:solidFill>
              </a:rPr>
              <a:t>echan</a:t>
            </a:r>
            <a:r>
              <a:rPr lang="en-US" sz="4800" b="1" dirty="0">
                <a:solidFill>
                  <a:srgbClr val="FFFFFF"/>
                </a:solidFill>
              </a:rPr>
              <a:t> </a:t>
            </a:r>
            <a:r>
              <a:rPr lang="en-US" sz="4800" b="1" dirty="0" err="1">
                <a:solidFill>
                  <a:srgbClr val="FFFFFF"/>
                </a:solidFill>
              </a:rPr>
              <a:t>raíces</a:t>
            </a:r>
            <a:r>
              <a:rPr lang="en-US" sz="4800" b="1" dirty="0">
                <a:solidFill>
                  <a:srgbClr val="FFFFFF"/>
                </a:solidFill>
              </a:rPr>
              <a:t>, no </a:t>
            </a:r>
            <a:r>
              <a:rPr lang="en-US" sz="4800" b="1" dirty="0" err="1">
                <a:solidFill>
                  <a:srgbClr val="FFFFFF"/>
                </a:solidFill>
              </a:rPr>
              <a:t>puede</a:t>
            </a:r>
            <a:r>
              <a:rPr lang="en-US" sz="4800" b="1" dirty="0">
                <a:solidFill>
                  <a:srgbClr val="FFFFFF"/>
                </a:solidFill>
              </a:rPr>
              <a:t> </a:t>
            </a:r>
            <a:r>
              <a:rPr lang="en-US" sz="4800" b="1" dirty="0" err="1">
                <a:solidFill>
                  <a:srgbClr val="FFFFFF"/>
                </a:solidFill>
              </a:rPr>
              <a:t>esperar</a:t>
            </a:r>
            <a:r>
              <a:rPr lang="en-US" sz="4800" b="1" dirty="0">
                <a:solidFill>
                  <a:srgbClr val="FFFFFF"/>
                </a:solidFill>
              </a:rPr>
              <a:t> que </a:t>
            </a:r>
            <a:r>
              <a:rPr lang="en-US" sz="4800" b="1" dirty="0" err="1">
                <a:solidFill>
                  <a:srgbClr val="FFFFFF"/>
                </a:solidFill>
              </a:rPr>
              <a:t>crezcan</a:t>
            </a:r>
            <a:r>
              <a:rPr lang="en-US" sz="4800" b="1" dirty="0">
                <a:solidFill>
                  <a:srgbClr val="FFFFFF"/>
                </a:solidFill>
              </a:rPr>
              <a:t> </a:t>
            </a:r>
            <a:r>
              <a:rPr lang="en-US" sz="4800" b="1" dirty="0" err="1">
                <a:solidFill>
                  <a:srgbClr val="FFFFFF"/>
                </a:solidFill>
              </a:rPr>
              <a:t>melocotones</a:t>
            </a:r>
            <a:r>
              <a:rPr lang="en-US" sz="4800" b="1" dirty="0">
                <a:solidFill>
                  <a:srgbClr val="FFFFFF"/>
                </a:solidFill>
              </a:rPr>
              <a:t> o </a:t>
            </a:r>
            <a:r>
              <a:rPr lang="en-US" sz="4800" b="1" dirty="0" err="1">
                <a:solidFill>
                  <a:srgbClr val="FFFFFF"/>
                </a:solidFill>
              </a:rPr>
              <a:t>naranjas</a:t>
            </a:r>
            <a:r>
              <a:rPr lang="en-US" sz="4800" b="1" dirty="0">
                <a:solidFill>
                  <a:srgbClr val="FFFFFF"/>
                </a:solidFill>
              </a:rPr>
              <a:t>. </a:t>
            </a:r>
            <a:r>
              <a:rPr lang="en-US" sz="4800" b="1" dirty="0" err="1">
                <a:solidFill>
                  <a:srgbClr val="FFFFFF"/>
                </a:solidFill>
              </a:rPr>
              <a:t>Usted</a:t>
            </a:r>
            <a:r>
              <a:rPr lang="en-US" sz="4800" b="1" dirty="0">
                <a:solidFill>
                  <a:srgbClr val="FFFFFF"/>
                </a:solidFill>
              </a:rPr>
              <a:t> </a:t>
            </a:r>
            <a:r>
              <a:rPr lang="en-US" sz="4800" b="1" dirty="0" err="1">
                <a:solidFill>
                  <a:srgbClr val="FFFFFF"/>
                </a:solidFill>
              </a:rPr>
              <a:t>espera</a:t>
            </a:r>
            <a:r>
              <a:rPr lang="en-US" sz="4800" b="1" dirty="0">
                <a:solidFill>
                  <a:srgbClr val="FFFFFF"/>
                </a:solidFill>
              </a:rPr>
              <a:t> que las </a:t>
            </a:r>
            <a:r>
              <a:rPr lang="en-US" sz="4800" b="1" dirty="0" err="1">
                <a:solidFill>
                  <a:srgbClr val="FFFFFF"/>
                </a:solidFill>
              </a:rPr>
              <a:t>semillas</a:t>
            </a:r>
            <a:r>
              <a:rPr lang="en-US" sz="4800" b="1" dirty="0">
                <a:solidFill>
                  <a:srgbClr val="FFFFFF"/>
                </a:solidFill>
              </a:rPr>
              <a:t> de manzana se </a:t>
            </a:r>
            <a:r>
              <a:rPr lang="en-US" sz="4800" b="1" dirty="0" err="1">
                <a:solidFill>
                  <a:srgbClr val="FFFFFF"/>
                </a:solidFill>
              </a:rPr>
              <a:t>conviertan</a:t>
            </a:r>
            <a:r>
              <a:rPr lang="en-US" sz="4800" b="1" dirty="0">
                <a:solidFill>
                  <a:srgbClr val="FFFFFF"/>
                </a:solidFill>
              </a:rPr>
              <a:t> </a:t>
            </a:r>
            <a:r>
              <a:rPr lang="en-US" sz="4800" b="1" dirty="0" err="1">
                <a:solidFill>
                  <a:srgbClr val="FFFFFF"/>
                </a:solidFill>
              </a:rPr>
              <a:t>en</a:t>
            </a:r>
            <a:r>
              <a:rPr lang="en-US" sz="4800" b="1" dirty="0">
                <a:solidFill>
                  <a:srgbClr val="FFFFFF"/>
                </a:solidFill>
              </a:rPr>
              <a:t> </a:t>
            </a:r>
            <a:r>
              <a:rPr lang="en-US" sz="4800" b="1" dirty="0" err="1">
                <a:solidFill>
                  <a:srgbClr val="FFFFFF"/>
                </a:solidFill>
              </a:rPr>
              <a:t>manzanos</a:t>
            </a:r>
            <a:r>
              <a:rPr lang="en-US" sz="4800" b="1" dirty="0">
                <a:solidFill>
                  <a:srgbClr val="FFFFFF"/>
                </a:solidFill>
              </a:rPr>
              <a:t> que </a:t>
            </a:r>
            <a:r>
              <a:rPr lang="en-US" sz="4800" b="1" dirty="0" err="1">
                <a:solidFill>
                  <a:srgbClr val="FFFFFF"/>
                </a:solidFill>
              </a:rPr>
              <a:t>producen</a:t>
            </a:r>
            <a:r>
              <a:rPr lang="en-US" sz="4800" b="1" dirty="0">
                <a:solidFill>
                  <a:srgbClr val="FFFFFF"/>
                </a:solidFill>
              </a:rPr>
              <a:t> manzanas.</a:t>
            </a:r>
          </a:p>
          <a:p>
            <a:endParaRPr lang="en-US" dirty="0">
              <a:solidFill>
                <a:srgbClr val="FFFFFF"/>
              </a:solidFill>
            </a:endParaRPr>
          </a:p>
        </p:txBody>
      </p:sp>
    </p:spTree>
    <p:extLst>
      <p:ext uri="{BB962C8B-B14F-4D97-AF65-F5344CB8AC3E}">
        <p14:creationId xmlns:p14="http://schemas.microsoft.com/office/powerpoint/2010/main" val="3277112339"/>
      </p:ext>
    </p:extLst>
  </p:cSld>
  <p:clrMapOvr>
    <a:overrideClrMapping bg1="dk1" tx1="lt1" bg2="dk2" tx2="lt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le of hay next to a tree&#10;&#10;Description automatically generated">
            <a:extLst>
              <a:ext uri="{FF2B5EF4-FFF2-40B4-BE49-F238E27FC236}">
                <a16:creationId xmlns:a16="http://schemas.microsoft.com/office/drawing/2014/main" id="{7E9CD036-1DF9-3B44-9C22-FD0A940E18CD}"/>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12627" b="12374"/>
          <a:stretch/>
        </p:blipFill>
        <p:spPr>
          <a:xfrm>
            <a:off x="3" y="10"/>
            <a:ext cx="12191997" cy="6857990"/>
          </a:xfrm>
          <a:prstGeom prst="rect">
            <a:avLst/>
          </a:prstGeom>
        </p:spPr>
      </p:pic>
      <p:grpSp>
        <p:nvGrpSpPr>
          <p:cNvPr id="13" name="Group 12">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14"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2A39B9E3-4A7D-C241-9B6E-D80A4EE13982}"/>
              </a:ext>
            </a:extLst>
          </p:cNvPr>
          <p:cNvSpPr>
            <a:spLocks noGrp="1"/>
          </p:cNvSpPr>
          <p:nvPr>
            <p:ph idx="1"/>
          </p:nvPr>
        </p:nvSpPr>
        <p:spPr>
          <a:xfrm>
            <a:off x="1302827" y="343106"/>
            <a:ext cx="10392345" cy="5856526"/>
          </a:xfrm>
        </p:spPr>
        <p:txBody>
          <a:bodyPr>
            <a:normAutofit/>
          </a:bodyPr>
          <a:lstStyle/>
          <a:p>
            <a:r>
              <a:rPr lang="en-US" sz="6600" dirty="0"/>
              <a:t>Hay una </a:t>
            </a:r>
            <a:r>
              <a:rPr lang="en-US" sz="6600" dirty="0" err="1"/>
              <a:t>relación</a:t>
            </a:r>
            <a:r>
              <a:rPr lang="en-US" sz="6600" dirty="0"/>
              <a:t> </a:t>
            </a:r>
            <a:r>
              <a:rPr lang="en-US" sz="6600" dirty="0" err="1"/>
              <a:t>orgánica</a:t>
            </a:r>
            <a:r>
              <a:rPr lang="en-US" sz="6600" dirty="0"/>
              <a:t> entre las </a:t>
            </a:r>
            <a:r>
              <a:rPr lang="en-US" sz="6600" dirty="0" err="1"/>
              <a:t>raíces</a:t>
            </a:r>
            <a:r>
              <a:rPr lang="en-US" sz="6600" dirty="0"/>
              <a:t> de la planta y el </a:t>
            </a:r>
            <a:r>
              <a:rPr lang="en-US" sz="6600" dirty="0" err="1"/>
              <a:t>fruto</a:t>
            </a:r>
            <a:r>
              <a:rPr lang="en-US" sz="6600" dirty="0"/>
              <a:t> que produce. Cristo </a:t>
            </a:r>
            <a:r>
              <a:rPr lang="en-US" sz="6600" dirty="0" err="1"/>
              <a:t>está</a:t>
            </a:r>
            <a:r>
              <a:rPr lang="en-US" sz="6600" dirty="0"/>
              <a:t> </a:t>
            </a:r>
            <a:r>
              <a:rPr lang="en-US" sz="6600" dirty="0" err="1"/>
              <a:t>diciendo</a:t>
            </a:r>
            <a:r>
              <a:rPr lang="en-US" sz="6600" dirty="0"/>
              <a:t> que lo </a:t>
            </a:r>
            <a:r>
              <a:rPr lang="en-US" sz="6600" dirty="0" err="1"/>
              <a:t>mismo</a:t>
            </a:r>
            <a:r>
              <a:rPr lang="en-US" sz="6600" dirty="0"/>
              <a:t> </a:t>
            </a:r>
            <a:r>
              <a:rPr lang="en-US" sz="6600" dirty="0" err="1"/>
              <a:t>ocurre</a:t>
            </a:r>
            <a:r>
              <a:rPr lang="en-US" sz="6600" dirty="0"/>
              <a:t> con las personas.</a:t>
            </a:r>
          </a:p>
          <a:p>
            <a:endParaRPr lang="en-US" sz="2400" dirty="0"/>
          </a:p>
        </p:txBody>
      </p:sp>
      <p:sp>
        <p:nvSpPr>
          <p:cNvPr id="6" name="TextBox 5">
            <a:extLst>
              <a:ext uri="{FF2B5EF4-FFF2-40B4-BE49-F238E27FC236}">
                <a16:creationId xmlns:a16="http://schemas.microsoft.com/office/drawing/2014/main" id="{EE88D5BD-3433-B04E-864B-AB7744E77121}"/>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simple.wiktionary.org/wiki/roo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477106046"/>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in a forest&#10;&#10;Description automatically generated">
            <a:extLst>
              <a:ext uri="{FF2B5EF4-FFF2-40B4-BE49-F238E27FC236}">
                <a16:creationId xmlns:a16="http://schemas.microsoft.com/office/drawing/2014/main" id="{41EFE7B7-90F5-9B42-B55C-C3F1C90D6D28}"/>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8363" b="7051"/>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763D86A6-29FA-1D48-B7D6-6CD589430E09}"/>
              </a:ext>
            </a:extLst>
          </p:cNvPr>
          <p:cNvSpPr>
            <a:spLocks noGrp="1"/>
          </p:cNvSpPr>
          <p:nvPr>
            <p:ph idx="1"/>
          </p:nvPr>
        </p:nvSpPr>
        <p:spPr>
          <a:xfrm>
            <a:off x="146304" y="128016"/>
            <a:ext cx="11887200" cy="6400800"/>
          </a:xfrm>
        </p:spPr>
        <p:txBody>
          <a:bodyPr>
            <a:normAutofit fontScale="92500" lnSpcReduction="20000"/>
          </a:bodyPr>
          <a:lstStyle/>
          <a:p>
            <a:r>
              <a:rPr lang="en-US" sz="4800" dirty="0" err="1">
                <a:solidFill>
                  <a:srgbClr val="FFFFFF"/>
                </a:solidFill>
              </a:rPr>
              <a:t>En</a:t>
            </a:r>
            <a:r>
              <a:rPr lang="en-US" sz="4800" dirty="0">
                <a:solidFill>
                  <a:srgbClr val="FFFFFF"/>
                </a:solidFill>
              </a:rPr>
              <a:t> la </a:t>
            </a:r>
            <a:r>
              <a:rPr lang="en-US" sz="4800" dirty="0" err="1">
                <a:solidFill>
                  <a:srgbClr val="FFFFFF"/>
                </a:solidFill>
              </a:rPr>
              <a:t>metáfora</a:t>
            </a:r>
            <a:r>
              <a:rPr lang="en-US" sz="4800" dirty="0">
                <a:solidFill>
                  <a:srgbClr val="FFFFFF"/>
                </a:solidFill>
              </a:rPr>
              <a:t> de Cristo, el </a:t>
            </a:r>
            <a:r>
              <a:rPr lang="en-US" sz="4800" dirty="0" err="1">
                <a:solidFill>
                  <a:srgbClr val="FFFFFF"/>
                </a:solidFill>
              </a:rPr>
              <a:t>fruto</a:t>
            </a:r>
            <a:r>
              <a:rPr lang="en-US" sz="4800" dirty="0">
                <a:solidFill>
                  <a:srgbClr val="FFFFFF"/>
                </a:solidFill>
              </a:rPr>
              <a:t> es </a:t>
            </a:r>
            <a:r>
              <a:rPr lang="en-US" sz="4800" dirty="0" err="1">
                <a:solidFill>
                  <a:srgbClr val="FFFFFF"/>
                </a:solidFill>
              </a:rPr>
              <a:t>igual</a:t>
            </a:r>
            <a:r>
              <a:rPr lang="en-US" sz="4800" dirty="0">
                <a:solidFill>
                  <a:srgbClr val="FFFFFF"/>
                </a:solidFill>
              </a:rPr>
              <a:t> al </a:t>
            </a:r>
            <a:r>
              <a:rPr lang="en-US" sz="4800" dirty="0" err="1">
                <a:solidFill>
                  <a:srgbClr val="FFFFFF"/>
                </a:solidFill>
              </a:rPr>
              <a:t>comportamiento</a:t>
            </a:r>
            <a:r>
              <a:rPr lang="en-US" sz="4800" dirty="0">
                <a:solidFill>
                  <a:srgbClr val="FFFFFF"/>
                </a:solidFill>
              </a:rPr>
              <a:t>. </a:t>
            </a:r>
            <a:r>
              <a:rPr lang="en-US" sz="4800" u="sng" dirty="0">
                <a:solidFill>
                  <a:srgbClr val="FFFFFF"/>
                </a:solidFill>
              </a:rPr>
              <a:t>El </a:t>
            </a:r>
            <a:r>
              <a:rPr lang="en-US" sz="4800" u="sng" dirty="0" err="1">
                <a:solidFill>
                  <a:srgbClr val="FFFFFF"/>
                </a:solidFill>
              </a:rPr>
              <a:t>fruto</a:t>
            </a:r>
            <a:r>
              <a:rPr lang="en-US" sz="4800" u="sng" dirty="0">
                <a:solidFill>
                  <a:srgbClr val="FFFFFF"/>
                </a:solidFill>
              </a:rPr>
              <a:t> </a:t>
            </a:r>
            <a:r>
              <a:rPr lang="en-US" sz="4800" u="sng" dirty="0" err="1">
                <a:solidFill>
                  <a:srgbClr val="FFFFFF"/>
                </a:solidFill>
              </a:rPr>
              <a:t>en</a:t>
            </a:r>
            <a:r>
              <a:rPr lang="en-US" sz="4800" u="sng" dirty="0">
                <a:solidFill>
                  <a:srgbClr val="FFFFFF"/>
                </a:solidFill>
              </a:rPr>
              <a:t> particular (</a:t>
            </a:r>
            <a:r>
              <a:rPr lang="en-US" sz="4800" u="sng" dirty="0" err="1">
                <a:solidFill>
                  <a:srgbClr val="FFFFFF"/>
                </a:solidFill>
              </a:rPr>
              <a:t>comportamiento</a:t>
            </a:r>
            <a:r>
              <a:rPr lang="en-US" sz="4800" u="sng" dirty="0">
                <a:solidFill>
                  <a:srgbClr val="FFFFFF"/>
                </a:solidFill>
              </a:rPr>
              <a:t>) que se </a:t>
            </a:r>
            <a:r>
              <a:rPr lang="en-US" sz="4800" u="sng" dirty="0" err="1">
                <a:solidFill>
                  <a:srgbClr val="FFFFFF"/>
                </a:solidFill>
              </a:rPr>
              <a:t>analiza</a:t>
            </a:r>
            <a:r>
              <a:rPr lang="en-US" sz="4800" u="sng" dirty="0">
                <a:solidFill>
                  <a:srgbClr val="FFFFFF"/>
                </a:solidFill>
              </a:rPr>
              <a:t> </a:t>
            </a:r>
            <a:r>
              <a:rPr lang="en-US" sz="4800" u="sng" dirty="0" err="1">
                <a:solidFill>
                  <a:srgbClr val="FFFFFF"/>
                </a:solidFill>
              </a:rPr>
              <a:t>en</a:t>
            </a:r>
            <a:r>
              <a:rPr lang="en-US" sz="4800" u="sng" dirty="0">
                <a:solidFill>
                  <a:srgbClr val="FFFFFF"/>
                </a:solidFill>
              </a:rPr>
              <a:t> </a:t>
            </a:r>
            <a:r>
              <a:rPr lang="en-US" sz="4800" u="sng" dirty="0" err="1">
                <a:solidFill>
                  <a:srgbClr val="FFFFFF"/>
                </a:solidFill>
              </a:rPr>
              <a:t>este</a:t>
            </a:r>
            <a:r>
              <a:rPr lang="en-US" sz="4800" u="sng" dirty="0">
                <a:solidFill>
                  <a:srgbClr val="FFFFFF"/>
                </a:solidFill>
              </a:rPr>
              <a:t> </a:t>
            </a:r>
            <a:r>
              <a:rPr lang="en-US" sz="4800" u="sng" dirty="0" err="1">
                <a:solidFill>
                  <a:srgbClr val="FFFFFF"/>
                </a:solidFill>
              </a:rPr>
              <a:t>pasaje</a:t>
            </a:r>
            <a:r>
              <a:rPr lang="en-US" sz="4800" u="sng" dirty="0">
                <a:solidFill>
                  <a:srgbClr val="FFFFFF"/>
                </a:solidFill>
              </a:rPr>
              <a:t> son </a:t>
            </a:r>
            <a:r>
              <a:rPr lang="en-US" sz="4800" u="sng" dirty="0" err="1">
                <a:solidFill>
                  <a:srgbClr val="FFFFFF"/>
                </a:solidFill>
              </a:rPr>
              <a:t>nuestras</a:t>
            </a:r>
            <a:r>
              <a:rPr lang="en-US" sz="4800" u="sng" dirty="0">
                <a:solidFill>
                  <a:srgbClr val="FFFFFF"/>
                </a:solidFill>
              </a:rPr>
              <a:t> palabras</a:t>
            </a:r>
            <a:r>
              <a:rPr lang="en-US" sz="4800" dirty="0">
                <a:solidFill>
                  <a:srgbClr val="FFFFFF"/>
                </a:solidFill>
              </a:rPr>
              <a:t>. Cristo dice que </a:t>
            </a:r>
            <a:r>
              <a:rPr lang="en-US" sz="4800" dirty="0" err="1">
                <a:solidFill>
                  <a:srgbClr val="FFFFFF"/>
                </a:solidFill>
              </a:rPr>
              <a:t>nuestras</a:t>
            </a:r>
            <a:r>
              <a:rPr lang="en-US" sz="4800" dirty="0">
                <a:solidFill>
                  <a:srgbClr val="FFFFFF"/>
                </a:solidFill>
              </a:rPr>
              <a:t> palabras son, </a:t>
            </a:r>
            <a:r>
              <a:rPr lang="en-US" sz="4800" dirty="0" err="1">
                <a:solidFill>
                  <a:srgbClr val="FFFFFF"/>
                </a:solidFill>
              </a:rPr>
              <a:t>literalmente</a:t>
            </a:r>
            <a:r>
              <a:rPr lang="en-US" sz="4800" dirty="0">
                <a:solidFill>
                  <a:srgbClr val="FFFFFF"/>
                </a:solidFill>
              </a:rPr>
              <a:t>, el </a:t>
            </a:r>
            <a:r>
              <a:rPr lang="en-US" sz="4800" dirty="0" err="1">
                <a:solidFill>
                  <a:srgbClr val="FFFFFF"/>
                </a:solidFill>
              </a:rPr>
              <a:t>corazón</a:t>
            </a:r>
            <a:r>
              <a:rPr lang="en-US" sz="4800" dirty="0">
                <a:solidFill>
                  <a:srgbClr val="FFFFFF"/>
                </a:solidFill>
              </a:rPr>
              <a:t> que se </a:t>
            </a:r>
            <a:r>
              <a:rPr lang="en-US" sz="4800" dirty="0" err="1">
                <a:solidFill>
                  <a:srgbClr val="FFFFFF"/>
                </a:solidFill>
              </a:rPr>
              <a:t>desborda</a:t>
            </a:r>
            <a:r>
              <a:rPr lang="en-US" sz="4800" dirty="0">
                <a:solidFill>
                  <a:srgbClr val="FFFFFF"/>
                </a:solidFill>
              </a:rPr>
              <a:t>. Las personas y las </a:t>
            </a:r>
            <a:r>
              <a:rPr lang="en-US" sz="4800" dirty="0" err="1">
                <a:solidFill>
                  <a:srgbClr val="FFFFFF"/>
                </a:solidFill>
              </a:rPr>
              <a:t>situaciones</a:t>
            </a:r>
            <a:r>
              <a:rPr lang="en-US" sz="4800" dirty="0">
                <a:solidFill>
                  <a:srgbClr val="FFFFFF"/>
                </a:solidFill>
              </a:rPr>
              <a:t> no </a:t>
            </a:r>
            <a:r>
              <a:rPr lang="en-US" sz="4800" dirty="0" err="1">
                <a:solidFill>
                  <a:srgbClr val="FFFFFF"/>
                </a:solidFill>
              </a:rPr>
              <a:t>nos</a:t>
            </a:r>
            <a:r>
              <a:rPr lang="en-US" sz="4800" dirty="0">
                <a:solidFill>
                  <a:srgbClr val="FFFFFF"/>
                </a:solidFill>
              </a:rPr>
              <a:t> </a:t>
            </a:r>
            <a:r>
              <a:rPr lang="en-US" sz="4800" dirty="0" err="1">
                <a:solidFill>
                  <a:srgbClr val="FFFFFF"/>
                </a:solidFill>
              </a:rPr>
              <a:t>hacen</a:t>
            </a:r>
            <a:r>
              <a:rPr lang="en-US" sz="4800" dirty="0">
                <a:solidFill>
                  <a:srgbClr val="FFFFFF"/>
                </a:solidFill>
              </a:rPr>
              <a:t> </a:t>
            </a:r>
            <a:r>
              <a:rPr lang="en-US" sz="4800" dirty="0" err="1">
                <a:solidFill>
                  <a:srgbClr val="FFFFFF"/>
                </a:solidFill>
              </a:rPr>
              <a:t>decir</a:t>
            </a:r>
            <a:r>
              <a:rPr lang="en-US" sz="4800" dirty="0">
                <a:solidFill>
                  <a:srgbClr val="FFFFFF"/>
                </a:solidFill>
              </a:rPr>
              <a:t> lo que decimos, </a:t>
            </a:r>
            <a:r>
              <a:rPr lang="en-US" sz="4800" dirty="0" err="1">
                <a:solidFill>
                  <a:srgbClr val="FFFFFF"/>
                </a:solidFill>
              </a:rPr>
              <a:t>aunque</a:t>
            </a:r>
            <a:r>
              <a:rPr lang="en-US" sz="4800" dirty="0">
                <a:solidFill>
                  <a:srgbClr val="FFFFFF"/>
                </a:solidFill>
              </a:rPr>
              <a:t> </a:t>
            </a:r>
            <a:r>
              <a:rPr lang="en-US" sz="4800" dirty="0" err="1">
                <a:solidFill>
                  <a:srgbClr val="FFFFFF"/>
                </a:solidFill>
              </a:rPr>
              <a:t>tendemos</a:t>
            </a:r>
            <a:r>
              <a:rPr lang="en-US" sz="4800" dirty="0">
                <a:solidFill>
                  <a:srgbClr val="FFFFFF"/>
                </a:solidFill>
              </a:rPr>
              <a:t> a </a:t>
            </a:r>
            <a:r>
              <a:rPr lang="en-US" sz="4800" dirty="0" err="1">
                <a:solidFill>
                  <a:srgbClr val="FFFFFF"/>
                </a:solidFill>
              </a:rPr>
              <a:t>culparles</a:t>
            </a:r>
            <a:r>
              <a:rPr lang="en-US" sz="4800" dirty="0">
                <a:solidFill>
                  <a:srgbClr val="FFFFFF"/>
                </a:solidFill>
              </a:rPr>
              <a:t>. (“¡Me </a:t>
            </a:r>
            <a:r>
              <a:rPr lang="en-US" sz="4800" dirty="0" err="1">
                <a:solidFill>
                  <a:srgbClr val="FFFFFF"/>
                </a:solidFill>
              </a:rPr>
              <a:t>puso</a:t>
            </a:r>
            <a:r>
              <a:rPr lang="en-US" sz="4800" dirty="0">
                <a:solidFill>
                  <a:srgbClr val="FFFFFF"/>
                </a:solidFill>
              </a:rPr>
              <a:t> tan </a:t>
            </a:r>
            <a:r>
              <a:rPr lang="en-US" sz="4800" dirty="0" err="1">
                <a:solidFill>
                  <a:srgbClr val="FFFFFF"/>
                </a:solidFill>
              </a:rPr>
              <a:t>enojado</a:t>
            </a:r>
            <a:r>
              <a:rPr lang="en-US" sz="4800" dirty="0">
                <a:solidFill>
                  <a:srgbClr val="FFFFFF"/>
                </a:solidFill>
              </a:rPr>
              <a:t>!” “¡Si </a:t>
            </a:r>
            <a:r>
              <a:rPr lang="en-US" sz="4800" dirty="0" err="1">
                <a:solidFill>
                  <a:srgbClr val="FFFFFF"/>
                </a:solidFill>
              </a:rPr>
              <a:t>hubieras</a:t>
            </a:r>
            <a:r>
              <a:rPr lang="en-US" sz="4800" dirty="0">
                <a:solidFill>
                  <a:srgbClr val="FFFFFF"/>
                </a:solidFill>
              </a:rPr>
              <a:t> </a:t>
            </a:r>
            <a:r>
              <a:rPr lang="en-US" sz="4800" dirty="0" err="1">
                <a:solidFill>
                  <a:srgbClr val="FFFFFF"/>
                </a:solidFill>
              </a:rPr>
              <a:t>estado</a:t>
            </a:r>
            <a:r>
              <a:rPr lang="en-US" sz="4800" dirty="0">
                <a:solidFill>
                  <a:srgbClr val="FFFFFF"/>
                </a:solidFill>
              </a:rPr>
              <a:t> </a:t>
            </a:r>
            <a:r>
              <a:rPr lang="en-US" sz="4800" dirty="0" err="1">
                <a:solidFill>
                  <a:srgbClr val="FFFFFF"/>
                </a:solidFill>
              </a:rPr>
              <a:t>allí</a:t>
            </a:r>
            <a:r>
              <a:rPr lang="en-US" sz="4800" dirty="0">
                <a:solidFill>
                  <a:srgbClr val="FFFFFF"/>
                </a:solidFill>
              </a:rPr>
              <a:t>, le </a:t>
            </a:r>
            <a:r>
              <a:rPr lang="en-US" sz="4800" dirty="0" err="1">
                <a:solidFill>
                  <a:srgbClr val="FFFFFF"/>
                </a:solidFill>
              </a:rPr>
              <a:t>hubieras</a:t>
            </a:r>
            <a:r>
              <a:rPr lang="en-US" sz="4800" dirty="0">
                <a:solidFill>
                  <a:srgbClr val="FFFFFF"/>
                </a:solidFill>
              </a:rPr>
              <a:t> </a:t>
            </a:r>
            <a:r>
              <a:rPr lang="en-US" sz="4800" dirty="0" err="1">
                <a:solidFill>
                  <a:srgbClr val="FFFFFF"/>
                </a:solidFill>
              </a:rPr>
              <a:t>dicho</a:t>
            </a:r>
            <a:r>
              <a:rPr lang="en-US" sz="4800" dirty="0">
                <a:solidFill>
                  <a:srgbClr val="FFFFFF"/>
                </a:solidFill>
              </a:rPr>
              <a:t> lo </a:t>
            </a:r>
            <a:r>
              <a:rPr lang="en-US" sz="4800" dirty="0" err="1">
                <a:solidFill>
                  <a:srgbClr val="FFFFFF"/>
                </a:solidFill>
              </a:rPr>
              <a:t>mismo</a:t>
            </a:r>
            <a:r>
              <a:rPr lang="en-US" sz="4800" dirty="0">
                <a:solidFill>
                  <a:srgbClr val="FFFFFF"/>
                </a:solidFill>
              </a:rPr>
              <a:t>!” “¡</a:t>
            </a:r>
            <a:r>
              <a:rPr lang="en-US" sz="4800" dirty="0" err="1">
                <a:solidFill>
                  <a:srgbClr val="FFFFFF"/>
                </a:solidFill>
              </a:rPr>
              <a:t>Estos</a:t>
            </a:r>
            <a:r>
              <a:rPr lang="en-US" sz="4800" dirty="0">
                <a:solidFill>
                  <a:srgbClr val="FFFFFF"/>
                </a:solidFill>
              </a:rPr>
              <a:t> </a:t>
            </a:r>
            <a:r>
              <a:rPr lang="en-US" sz="4800" dirty="0" err="1">
                <a:solidFill>
                  <a:srgbClr val="FFFFFF"/>
                </a:solidFill>
              </a:rPr>
              <a:t>niños</a:t>
            </a:r>
            <a:r>
              <a:rPr lang="en-US" sz="4800" dirty="0">
                <a:solidFill>
                  <a:srgbClr val="FFFFFF"/>
                </a:solidFill>
              </a:rPr>
              <a:t> </a:t>
            </a:r>
            <a:r>
              <a:rPr lang="en-US" sz="4800" dirty="0" err="1">
                <a:solidFill>
                  <a:srgbClr val="FFFFFF"/>
                </a:solidFill>
              </a:rPr>
              <a:t>simplemente</a:t>
            </a:r>
            <a:r>
              <a:rPr lang="en-US" sz="4800" dirty="0">
                <a:solidFill>
                  <a:srgbClr val="FFFFFF"/>
                </a:solidFill>
              </a:rPr>
              <a:t> me </a:t>
            </a:r>
            <a:r>
              <a:rPr lang="en-US" sz="4800" dirty="0" err="1">
                <a:solidFill>
                  <a:srgbClr val="FFFFFF"/>
                </a:solidFill>
              </a:rPr>
              <a:t>vuelven</a:t>
            </a:r>
            <a:r>
              <a:rPr lang="en-US" sz="4800" dirty="0">
                <a:solidFill>
                  <a:srgbClr val="FFFFFF"/>
                </a:solidFill>
              </a:rPr>
              <a:t> loco!”) Más bien, </a:t>
            </a:r>
            <a:r>
              <a:rPr lang="en-US" sz="4800" dirty="0" err="1">
                <a:solidFill>
                  <a:srgbClr val="FFFFFF"/>
                </a:solidFill>
              </a:rPr>
              <a:t>este</a:t>
            </a:r>
            <a:r>
              <a:rPr lang="en-US" sz="4800" dirty="0">
                <a:solidFill>
                  <a:srgbClr val="FFFFFF"/>
                </a:solidFill>
              </a:rPr>
              <a:t> </a:t>
            </a:r>
            <a:r>
              <a:rPr lang="en-US" sz="4800" dirty="0" err="1">
                <a:solidFill>
                  <a:srgbClr val="FFFFFF"/>
                </a:solidFill>
              </a:rPr>
              <a:t>pasaje</a:t>
            </a:r>
            <a:r>
              <a:rPr lang="en-US" sz="4800" dirty="0">
                <a:solidFill>
                  <a:srgbClr val="FFFFFF"/>
                </a:solidFill>
              </a:rPr>
              <a:t> dice que </a:t>
            </a:r>
            <a:r>
              <a:rPr lang="en-US" sz="4800" u="sng" dirty="0" err="1">
                <a:solidFill>
                  <a:srgbClr val="FFFFFF"/>
                </a:solidFill>
              </a:rPr>
              <a:t>nuestras</a:t>
            </a:r>
            <a:r>
              <a:rPr lang="en-US" sz="4800" u="sng" dirty="0">
                <a:solidFill>
                  <a:srgbClr val="FFFFFF"/>
                </a:solidFill>
              </a:rPr>
              <a:t> palabras son </a:t>
            </a:r>
            <a:r>
              <a:rPr lang="en-US" sz="4800" u="sng" dirty="0" err="1">
                <a:solidFill>
                  <a:srgbClr val="FFFFFF"/>
                </a:solidFill>
              </a:rPr>
              <a:t>controladas</a:t>
            </a:r>
            <a:r>
              <a:rPr lang="en-US" sz="4800" u="sng" dirty="0">
                <a:solidFill>
                  <a:srgbClr val="FFFFFF"/>
                </a:solidFill>
              </a:rPr>
              <a:t> por </a:t>
            </a:r>
            <a:r>
              <a:rPr lang="en-US" sz="4800" u="sng" dirty="0" err="1">
                <a:solidFill>
                  <a:srgbClr val="FFFFFF"/>
                </a:solidFill>
              </a:rPr>
              <a:t>nuestros</a:t>
            </a:r>
            <a:r>
              <a:rPr lang="en-US" sz="4800" u="sng" dirty="0">
                <a:solidFill>
                  <a:srgbClr val="FFFFFF"/>
                </a:solidFill>
              </a:rPr>
              <a:t> </a:t>
            </a:r>
            <a:r>
              <a:rPr lang="en-US" sz="4800" u="sng" dirty="0" err="1">
                <a:solidFill>
                  <a:srgbClr val="FFFFFF"/>
                </a:solidFill>
              </a:rPr>
              <a:t>corazones</a:t>
            </a:r>
            <a:r>
              <a:rPr lang="en-US" sz="4800" u="sng" dirty="0">
                <a:solidFill>
                  <a:srgbClr val="FFFFFF"/>
                </a:solidFill>
              </a:rPr>
              <a:t>.</a:t>
            </a:r>
          </a:p>
          <a:p>
            <a:endParaRPr lang="en-US" dirty="0">
              <a:solidFill>
                <a:srgbClr val="FFFFFF"/>
              </a:solidFill>
            </a:endParaRPr>
          </a:p>
        </p:txBody>
      </p:sp>
    </p:spTree>
    <p:extLst>
      <p:ext uri="{BB962C8B-B14F-4D97-AF65-F5344CB8AC3E}">
        <p14:creationId xmlns:p14="http://schemas.microsoft.com/office/powerpoint/2010/main" val="173442112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6AE2C-6849-1F4E-9FD5-69F886DC97AC}"/>
              </a:ext>
            </a:extLst>
          </p:cNvPr>
          <p:cNvSpPr>
            <a:spLocks noGrp="1"/>
          </p:cNvSpPr>
          <p:nvPr>
            <p:ph type="title"/>
          </p:nvPr>
        </p:nvSpPr>
        <p:spPr>
          <a:xfrm>
            <a:off x="217714" y="2766218"/>
            <a:ext cx="11756571" cy="1325563"/>
          </a:xfrm>
        </p:spPr>
        <p:txBody>
          <a:bodyPr>
            <a:normAutofit fontScale="90000"/>
          </a:bodyPr>
          <a:lstStyle/>
          <a:p>
            <a:r>
              <a:rPr lang="en-US" dirty="0"/>
              <a:t> </a:t>
            </a:r>
            <a:r>
              <a:rPr lang="en-US" sz="6000" dirty="0"/>
              <a:t>El Rey no ha </a:t>
            </a:r>
            <a:r>
              <a:rPr lang="en-US" sz="6000" dirty="0" err="1"/>
              <a:t>venido</a:t>
            </a:r>
            <a:r>
              <a:rPr lang="en-US" sz="6000" dirty="0"/>
              <a:t> para que se </a:t>
            </a:r>
            <a:r>
              <a:rPr lang="en-US" sz="6000" dirty="0" err="1"/>
              <a:t>cumplan</a:t>
            </a:r>
            <a:r>
              <a:rPr lang="en-US" sz="6000" dirty="0"/>
              <a:t> </a:t>
            </a:r>
            <a:r>
              <a:rPr lang="en-US" sz="6000" dirty="0" err="1"/>
              <a:t>nuestras</a:t>
            </a:r>
            <a:r>
              <a:rPr lang="en-US" sz="6000" dirty="0"/>
              <a:t> agendas, </a:t>
            </a:r>
            <a:r>
              <a:rPr lang="en-US" sz="6000" dirty="0" err="1"/>
              <a:t>sino</a:t>
            </a:r>
            <a:r>
              <a:rPr lang="en-US" sz="6000" dirty="0"/>
              <a:t> para </a:t>
            </a:r>
            <a:r>
              <a:rPr lang="en-US" sz="6000" dirty="0" err="1"/>
              <a:t>involucrarnos</a:t>
            </a:r>
            <a:r>
              <a:rPr lang="en-US" sz="6000" dirty="0"/>
              <a:t> </a:t>
            </a:r>
            <a:r>
              <a:rPr lang="en-US" sz="6000" dirty="0" err="1"/>
              <a:t>en</a:t>
            </a:r>
            <a:r>
              <a:rPr lang="en-US" sz="6000" dirty="0"/>
              <a:t> algo </a:t>
            </a:r>
            <a:r>
              <a:rPr lang="en-US" sz="6000" dirty="0" err="1"/>
              <a:t>más</a:t>
            </a:r>
            <a:r>
              <a:rPr lang="en-US" sz="6000" dirty="0"/>
              <a:t> </a:t>
            </a:r>
            <a:r>
              <a:rPr lang="en-US" sz="6000" dirty="0" err="1"/>
              <a:t>asombroso</a:t>
            </a:r>
            <a:r>
              <a:rPr lang="en-US" sz="6000" dirty="0"/>
              <a:t>, </a:t>
            </a:r>
            <a:r>
              <a:rPr lang="en-US" sz="6000" dirty="0" err="1"/>
              <a:t>glorioso</a:t>
            </a:r>
            <a:r>
              <a:rPr lang="en-US" sz="6000" dirty="0"/>
              <a:t> y </a:t>
            </a:r>
            <a:r>
              <a:rPr lang="en-US" sz="6000" dirty="0" err="1"/>
              <a:t>maravilloso</a:t>
            </a:r>
            <a:r>
              <a:rPr lang="en-US" sz="6000" dirty="0"/>
              <a:t> de lo que </a:t>
            </a:r>
            <a:r>
              <a:rPr lang="en-US" sz="6000" dirty="0" err="1"/>
              <a:t>jamás</a:t>
            </a:r>
            <a:r>
              <a:rPr lang="en-US" sz="6000" dirty="0"/>
              <a:t> </a:t>
            </a:r>
            <a:r>
              <a:rPr lang="en-US" sz="6000" dirty="0" err="1"/>
              <a:t>podríamos</a:t>
            </a:r>
            <a:r>
              <a:rPr lang="en-US" sz="6000" dirty="0"/>
              <a:t> </a:t>
            </a:r>
            <a:r>
              <a:rPr lang="en-US" sz="6000" dirty="0" err="1"/>
              <a:t>imaginar</a:t>
            </a:r>
            <a:r>
              <a:rPr lang="en-US" sz="6000" dirty="0"/>
              <a:t>. Tal </a:t>
            </a:r>
            <a:r>
              <a:rPr lang="en-US" sz="6000" dirty="0" err="1"/>
              <a:t>vez</a:t>
            </a:r>
            <a:r>
              <a:rPr lang="en-US" sz="6000" dirty="0"/>
              <a:t> la </a:t>
            </a:r>
            <a:r>
              <a:rPr lang="en-US" sz="6000" dirty="0" err="1"/>
              <a:t>mejor</a:t>
            </a:r>
            <a:r>
              <a:rPr lang="en-US" sz="6000" dirty="0"/>
              <a:t> </a:t>
            </a:r>
            <a:r>
              <a:rPr lang="en-US" sz="6000" dirty="0" err="1"/>
              <a:t>manera</a:t>
            </a:r>
            <a:r>
              <a:rPr lang="en-US" sz="6000" dirty="0"/>
              <a:t> de </a:t>
            </a:r>
            <a:r>
              <a:rPr lang="en-US" sz="6000" dirty="0" err="1"/>
              <a:t>entender</a:t>
            </a:r>
            <a:r>
              <a:rPr lang="en-US" sz="6000" dirty="0"/>
              <a:t> </a:t>
            </a:r>
            <a:r>
              <a:rPr lang="en-US" sz="6000" dirty="0" err="1"/>
              <a:t>estos</a:t>
            </a:r>
            <a:r>
              <a:rPr lang="en-US" sz="6000" dirty="0"/>
              <a:t> </a:t>
            </a:r>
            <a:r>
              <a:rPr lang="en-US" sz="6000" dirty="0" err="1"/>
              <a:t>grandes</a:t>
            </a:r>
            <a:r>
              <a:rPr lang="en-US" sz="6000" dirty="0"/>
              <a:t> </a:t>
            </a:r>
            <a:r>
              <a:rPr lang="en-US" sz="6000" dirty="0" err="1"/>
              <a:t>propósitos</a:t>
            </a:r>
            <a:r>
              <a:rPr lang="en-US" sz="6000" dirty="0"/>
              <a:t> es </a:t>
            </a:r>
            <a:r>
              <a:rPr lang="en-US" sz="6000" dirty="0" err="1"/>
              <a:t>escuchar</a:t>
            </a:r>
            <a:r>
              <a:rPr lang="en-US" sz="6000" dirty="0"/>
              <a:t> a </a:t>
            </a:r>
            <a:r>
              <a:rPr lang="en-US" sz="6000" dirty="0" err="1"/>
              <a:t>escondidas</a:t>
            </a:r>
            <a:r>
              <a:rPr lang="en-US" sz="6000" dirty="0"/>
              <a:t> </a:t>
            </a:r>
            <a:r>
              <a:rPr lang="en-US" sz="6000" dirty="0" err="1"/>
              <a:t>en</a:t>
            </a:r>
            <a:r>
              <a:rPr lang="en-US" sz="6000" dirty="0"/>
              <a:t> la </a:t>
            </a:r>
            <a:r>
              <a:rPr lang="en-US" sz="6000" dirty="0" err="1"/>
              <a:t>eternidad</a:t>
            </a:r>
            <a:br>
              <a:rPr lang="en-US" sz="6000" dirty="0"/>
            </a:br>
            <a:br>
              <a:rPr lang="en-US" dirty="0"/>
            </a:br>
            <a:r>
              <a:rPr lang="en-US" dirty="0" err="1"/>
              <a:t>Apocalipsis</a:t>
            </a:r>
            <a:r>
              <a:rPr lang="en-US" dirty="0"/>
              <a:t> 19:6-8</a:t>
            </a:r>
            <a:br>
              <a:rPr lang="en-US" dirty="0"/>
            </a:br>
            <a:r>
              <a:rPr lang="en-US" dirty="0"/>
              <a:t>  </a:t>
            </a:r>
          </a:p>
        </p:txBody>
      </p:sp>
      <p:sp>
        <p:nvSpPr>
          <p:cNvPr id="3" name="Content Placeholder 2">
            <a:extLst>
              <a:ext uri="{FF2B5EF4-FFF2-40B4-BE49-F238E27FC236}">
                <a16:creationId xmlns:a16="http://schemas.microsoft.com/office/drawing/2014/main" id="{CF1A748A-90EE-4646-8EFF-8D20A2369EFD}"/>
              </a:ext>
            </a:extLst>
          </p:cNvPr>
          <p:cNvSpPr>
            <a:spLocks noGrp="1"/>
          </p:cNvSpPr>
          <p:nvPr>
            <p:ph idx="1"/>
          </p:nvPr>
        </p:nvSpPr>
        <p:spPr>
          <a:xfrm>
            <a:off x="609600" y="7924800"/>
            <a:ext cx="11756572" cy="5820228"/>
          </a:xfrm>
        </p:spPr>
        <p:txBody>
          <a:bodyPr>
            <a:normAutofit/>
          </a:bodyPr>
          <a:lstStyle/>
          <a:p>
            <a:r>
              <a:rPr lang="en-US" sz="4400" dirty="0"/>
              <a:t> </a:t>
            </a:r>
          </a:p>
          <a:p>
            <a:endParaRPr lang="en-US" sz="4400" dirty="0"/>
          </a:p>
        </p:txBody>
      </p:sp>
    </p:spTree>
    <p:extLst>
      <p:ext uri="{BB962C8B-B14F-4D97-AF65-F5344CB8AC3E}">
        <p14:creationId xmlns:p14="http://schemas.microsoft.com/office/powerpoint/2010/main" val="93138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B9ECAB-14D8-0443-AF37-42E756B91612}"/>
              </a:ext>
            </a:extLst>
          </p:cNvPr>
          <p:cNvSpPr>
            <a:spLocks noGrp="1"/>
          </p:cNvSpPr>
          <p:nvPr>
            <p:ph idx="1"/>
          </p:nvPr>
        </p:nvSpPr>
        <p:spPr>
          <a:xfrm>
            <a:off x="658368" y="566928"/>
            <a:ext cx="10695432" cy="5610035"/>
          </a:xfrm>
        </p:spPr>
        <p:txBody>
          <a:bodyPr>
            <a:normAutofit/>
          </a:bodyPr>
          <a:lstStyle/>
          <a:p>
            <a:r>
              <a:rPr lang="en-US" sz="5400" dirty="0"/>
              <a:t>Un árbol produce </a:t>
            </a:r>
            <a:r>
              <a:rPr lang="en-US" sz="5400" dirty="0" err="1"/>
              <a:t>frutos</a:t>
            </a:r>
            <a:r>
              <a:rPr lang="en-US" sz="5400" dirty="0"/>
              <a:t>, y </a:t>
            </a:r>
            <a:r>
              <a:rPr lang="en-US" sz="5400" dirty="0" err="1"/>
              <a:t>nuestros</a:t>
            </a:r>
            <a:r>
              <a:rPr lang="en-US" sz="5400" dirty="0"/>
              <a:t> </a:t>
            </a:r>
            <a:r>
              <a:rPr lang="en-US" sz="5400" dirty="0" err="1"/>
              <a:t>corazones</a:t>
            </a:r>
            <a:r>
              <a:rPr lang="en-US" sz="5400" dirty="0"/>
              <a:t> </a:t>
            </a:r>
            <a:r>
              <a:rPr lang="en-US" sz="5400" dirty="0" err="1"/>
              <a:t>producen</a:t>
            </a:r>
            <a:r>
              <a:rPr lang="en-US" sz="5400" dirty="0"/>
              <a:t> </a:t>
            </a:r>
            <a:r>
              <a:rPr lang="en-US" sz="5400" dirty="0" err="1"/>
              <a:t>comportamiento</a:t>
            </a:r>
            <a:r>
              <a:rPr lang="en-US" sz="5400" dirty="0"/>
              <a:t>. </a:t>
            </a:r>
            <a:r>
              <a:rPr lang="en-US" sz="5400" dirty="0" err="1"/>
              <a:t>Reconocemos</a:t>
            </a:r>
            <a:r>
              <a:rPr lang="en-US" sz="5400" dirty="0"/>
              <a:t> un árbol por el </a:t>
            </a:r>
            <a:r>
              <a:rPr lang="en-US" sz="5400" dirty="0" err="1"/>
              <a:t>fruto</a:t>
            </a:r>
            <a:r>
              <a:rPr lang="en-US" sz="5400" dirty="0"/>
              <a:t> que produce, y, de la </a:t>
            </a:r>
            <a:r>
              <a:rPr lang="en-US" sz="5400" dirty="0" err="1"/>
              <a:t>misma</a:t>
            </a:r>
            <a:r>
              <a:rPr lang="en-US" sz="5400" dirty="0"/>
              <a:t> </a:t>
            </a:r>
            <a:r>
              <a:rPr lang="en-US" sz="5400" dirty="0" err="1"/>
              <a:t>manera</a:t>
            </a:r>
            <a:r>
              <a:rPr lang="en-US" sz="5400" dirty="0"/>
              <a:t>, la Biblia dice que las personas se </a:t>
            </a:r>
            <a:r>
              <a:rPr lang="en-US" sz="5400" dirty="0" err="1"/>
              <a:t>conocen</a:t>
            </a:r>
            <a:r>
              <a:rPr lang="en-US" sz="5400" dirty="0"/>
              <a:t> por sus </a:t>
            </a:r>
            <a:r>
              <a:rPr lang="en-US" sz="5400" dirty="0" err="1"/>
              <a:t>frutos</a:t>
            </a:r>
            <a:r>
              <a:rPr lang="en-US" sz="5400" dirty="0"/>
              <a:t>.</a:t>
            </a:r>
          </a:p>
          <a:p>
            <a:endParaRPr lang="en-US" dirty="0"/>
          </a:p>
        </p:txBody>
      </p:sp>
    </p:spTree>
    <p:extLst>
      <p:ext uri="{BB962C8B-B14F-4D97-AF65-F5344CB8AC3E}">
        <p14:creationId xmlns:p14="http://schemas.microsoft.com/office/powerpoint/2010/main" val="846561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C1D242A-B1F6-C24D-A89A-839DBE02C1FF}"/>
              </a:ext>
            </a:extLst>
          </p:cNvPr>
          <p:cNvSpPr>
            <a:spLocks noGrp="1"/>
          </p:cNvSpPr>
          <p:nvPr>
            <p:ph idx="1"/>
          </p:nvPr>
        </p:nvSpPr>
        <p:spPr>
          <a:xfrm>
            <a:off x="118872" y="117210"/>
            <a:ext cx="11954256" cy="6620255"/>
          </a:xfrm>
        </p:spPr>
        <p:txBody>
          <a:bodyPr>
            <a:normAutofit/>
          </a:bodyPr>
          <a:lstStyle/>
          <a:p>
            <a:r>
              <a:rPr lang="en-US" sz="4800" dirty="0" err="1">
                <a:solidFill>
                  <a:srgbClr val="FFFFFF"/>
                </a:solidFill>
              </a:rPr>
              <a:t>En</a:t>
            </a:r>
            <a:r>
              <a:rPr lang="en-US" sz="4800" dirty="0">
                <a:solidFill>
                  <a:srgbClr val="FFFFFF"/>
                </a:solidFill>
              </a:rPr>
              <a:t> el </a:t>
            </a:r>
            <a:r>
              <a:rPr lang="en-US" sz="4800" dirty="0" err="1">
                <a:solidFill>
                  <a:srgbClr val="FFFFFF"/>
                </a:solidFill>
              </a:rPr>
              <a:t>ejemplo</a:t>
            </a:r>
            <a:r>
              <a:rPr lang="en-US" sz="4800" dirty="0">
                <a:solidFill>
                  <a:srgbClr val="FFFFFF"/>
                </a:solidFill>
              </a:rPr>
              <a:t> de Cristo, las </a:t>
            </a:r>
            <a:r>
              <a:rPr lang="en-US" sz="4800" dirty="0" err="1">
                <a:solidFill>
                  <a:srgbClr val="FFFFFF"/>
                </a:solidFill>
              </a:rPr>
              <a:t>raíces</a:t>
            </a:r>
            <a:r>
              <a:rPr lang="en-US" sz="4800" dirty="0">
                <a:solidFill>
                  <a:srgbClr val="FFFFFF"/>
                </a:solidFill>
              </a:rPr>
              <a:t> del árbol se </a:t>
            </a:r>
            <a:r>
              <a:rPr lang="en-US" sz="4800" dirty="0" err="1">
                <a:solidFill>
                  <a:srgbClr val="FFFFFF"/>
                </a:solidFill>
              </a:rPr>
              <a:t>igualan</a:t>
            </a:r>
            <a:r>
              <a:rPr lang="en-US" sz="4800" dirty="0">
                <a:solidFill>
                  <a:srgbClr val="FFFFFF"/>
                </a:solidFill>
              </a:rPr>
              <a:t> al </a:t>
            </a:r>
            <a:r>
              <a:rPr lang="en-US" sz="4800" dirty="0" err="1">
                <a:solidFill>
                  <a:srgbClr val="FFFFFF"/>
                </a:solidFill>
              </a:rPr>
              <a:t>corazón</a:t>
            </a:r>
            <a:r>
              <a:rPr lang="en-US" sz="4800" dirty="0">
                <a:solidFill>
                  <a:srgbClr val="FFFFFF"/>
                </a:solidFill>
              </a:rPr>
              <a:t>. </a:t>
            </a:r>
            <a:r>
              <a:rPr lang="en-US" sz="4800" dirty="0" err="1">
                <a:solidFill>
                  <a:srgbClr val="FFFFFF"/>
                </a:solidFill>
              </a:rPr>
              <a:t>Ellas</a:t>
            </a:r>
            <a:r>
              <a:rPr lang="en-US" sz="4800" dirty="0">
                <a:solidFill>
                  <a:srgbClr val="FFFFFF"/>
                </a:solidFill>
              </a:rPr>
              <a:t> son </a:t>
            </a:r>
            <a:r>
              <a:rPr lang="en-US" sz="4800" dirty="0" err="1">
                <a:solidFill>
                  <a:srgbClr val="FFFFFF"/>
                </a:solidFill>
              </a:rPr>
              <a:t>subterráneas</a:t>
            </a:r>
            <a:r>
              <a:rPr lang="en-US" sz="4800" dirty="0">
                <a:solidFill>
                  <a:srgbClr val="FFFFFF"/>
                </a:solidFill>
              </a:rPr>
              <a:t> y por lo tanto no son tan </a:t>
            </a:r>
            <a:r>
              <a:rPr lang="en-US" sz="4800" dirty="0" err="1">
                <a:solidFill>
                  <a:srgbClr val="FFFFFF"/>
                </a:solidFill>
              </a:rPr>
              <a:t>fáciles</a:t>
            </a:r>
            <a:r>
              <a:rPr lang="en-US" sz="4800" dirty="0">
                <a:solidFill>
                  <a:srgbClr val="FFFFFF"/>
                </a:solidFill>
              </a:rPr>
              <a:t> de </a:t>
            </a:r>
            <a:r>
              <a:rPr lang="en-US" sz="4800" dirty="0" err="1">
                <a:solidFill>
                  <a:srgbClr val="FFFFFF"/>
                </a:solidFill>
              </a:rPr>
              <a:t>ver</a:t>
            </a:r>
            <a:r>
              <a:rPr lang="en-US" sz="4800" dirty="0">
                <a:solidFill>
                  <a:srgbClr val="FFFFFF"/>
                </a:solidFill>
              </a:rPr>
              <a:t> o </a:t>
            </a:r>
            <a:r>
              <a:rPr lang="en-US" sz="4800" dirty="0" err="1">
                <a:solidFill>
                  <a:srgbClr val="FFFFFF"/>
                </a:solidFill>
              </a:rPr>
              <a:t>entender</a:t>
            </a:r>
            <a:r>
              <a:rPr lang="en-US" sz="4800" dirty="0">
                <a:solidFill>
                  <a:srgbClr val="FFFFFF"/>
                </a:solidFill>
              </a:rPr>
              <a:t>. Pero lo que Jesús </a:t>
            </a:r>
            <a:r>
              <a:rPr lang="en-US" sz="4800" dirty="0" err="1">
                <a:solidFill>
                  <a:srgbClr val="FFFFFF"/>
                </a:solidFill>
              </a:rPr>
              <a:t>quiere</a:t>
            </a:r>
            <a:r>
              <a:rPr lang="en-US" sz="4800" dirty="0">
                <a:solidFill>
                  <a:srgbClr val="FFFFFF"/>
                </a:solidFill>
              </a:rPr>
              <a:t> </a:t>
            </a:r>
            <a:r>
              <a:rPr lang="en-US" sz="4800" dirty="0" err="1">
                <a:solidFill>
                  <a:srgbClr val="FFFFFF"/>
                </a:solidFill>
              </a:rPr>
              <a:t>expresar</a:t>
            </a:r>
            <a:r>
              <a:rPr lang="en-US" sz="4800" dirty="0">
                <a:solidFill>
                  <a:srgbClr val="FFFFFF"/>
                </a:solidFill>
              </a:rPr>
              <a:t> es que un árbol </a:t>
            </a:r>
            <a:r>
              <a:rPr lang="en-US" sz="4800" dirty="0" err="1">
                <a:solidFill>
                  <a:srgbClr val="FFFFFF"/>
                </a:solidFill>
              </a:rPr>
              <a:t>tiene</a:t>
            </a:r>
            <a:r>
              <a:rPr lang="en-US" sz="4800" dirty="0">
                <a:solidFill>
                  <a:srgbClr val="FFFFFF"/>
                </a:solidFill>
              </a:rPr>
              <a:t> la </a:t>
            </a:r>
            <a:r>
              <a:rPr lang="en-US" sz="4800" dirty="0" err="1">
                <a:solidFill>
                  <a:srgbClr val="FFFFFF"/>
                </a:solidFill>
              </a:rPr>
              <a:t>clase</a:t>
            </a:r>
            <a:r>
              <a:rPr lang="en-US" sz="4800" dirty="0">
                <a:solidFill>
                  <a:srgbClr val="FFFFFF"/>
                </a:solidFill>
              </a:rPr>
              <a:t> de </a:t>
            </a:r>
            <a:r>
              <a:rPr lang="en-US" sz="4800" dirty="0" err="1">
                <a:solidFill>
                  <a:srgbClr val="FFFFFF"/>
                </a:solidFill>
              </a:rPr>
              <a:t>fruto</a:t>
            </a:r>
            <a:r>
              <a:rPr lang="en-US" sz="4800" dirty="0">
                <a:solidFill>
                  <a:srgbClr val="FFFFFF"/>
                </a:solidFill>
              </a:rPr>
              <a:t> que </a:t>
            </a:r>
            <a:r>
              <a:rPr lang="en-US" sz="4800" dirty="0" err="1">
                <a:solidFill>
                  <a:srgbClr val="FFFFFF"/>
                </a:solidFill>
              </a:rPr>
              <a:t>tiene</a:t>
            </a:r>
            <a:r>
              <a:rPr lang="en-US" sz="4800" dirty="0">
                <a:solidFill>
                  <a:srgbClr val="FFFFFF"/>
                </a:solidFill>
              </a:rPr>
              <a:t>, por el </a:t>
            </a:r>
            <a:r>
              <a:rPr lang="en-US" sz="4800" dirty="0" err="1">
                <a:solidFill>
                  <a:srgbClr val="FFFFFF"/>
                </a:solidFill>
              </a:rPr>
              <a:t>tipo</a:t>
            </a:r>
            <a:r>
              <a:rPr lang="en-US" sz="4800" dirty="0">
                <a:solidFill>
                  <a:srgbClr val="FFFFFF"/>
                </a:solidFill>
              </a:rPr>
              <a:t> de </a:t>
            </a:r>
            <a:r>
              <a:rPr lang="en-US" sz="4800" dirty="0" err="1">
                <a:solidFill>
                  <a:srgbClr val="FFFFFF"/>
                </a:solidFill>
              </a:rPr>
              <a:t>raíz</a:t>
            </a:r>
            <a:r>
              <a:rPr lang="en-US" sz="4800" dirty="0">
                <a:solidFill>
                  <a:srgbClr val="FFFFFF"/>
                </a:solidFill>
              </a:rPr>
              <a:t> que </a:t>
            </a:r>
            <a:r>
              <a:rPr lang="en-US" sz="4800" dirty="0" err="1">
                <a:solidFill>
                  <a:srgbClr val="FFFFFF"/>
                </a:solidFill>
              </a:rPr>
              <a:t>tiene</a:t>
            </a:r>
            <a:r>
              <a:rPr lang="en-US" sz="4800" dirty="0">
                <a:solidFill>
                  <a:srgbClr val="FFFFFF"/>
                </a:solidFill>
              </a:rPr>
              <a:t>: </a:t>
            </a:r>
            <a:r>
              <a:rPr lang="en-US" sz="4800" dirty="0" err="1">
                <a:solidFill>
                  <a:srgbClr val="FFFFFF"/>
                </a:solidFill>
              </a:rPr>
              <a:t>hablamos</a:t>
            </a:r>
            <a:r>
              <a:rPr lang="en-US" sz="4800" dirty="0">
                <a:solidFill>
                  <a:srgbClr val="FFFFFF"/>
                </a:solidFill>
              </a:rPr>
              <a:t> y </a:t>
            </a:r>
            <a:r>
              <a:rPr lang="en-US" sz="4800" dirty="0" err="1">
                <a:solidFill>
                  <a:srgbClr val="FFFFFF"/>
                </a:solidFill>
              </a:rPr>
              <a:t>actuamos</a:t>
            </a:r>
            <a:r>
              <a:rPr lang="en-US" sz="4800" dirty="0">
                <a:solidFill>
                  <a:srgbClr val="FFFFFF"/>
                </a:solidFill>
              </a:rPr>
              <a:t> </a:t>
            </a:r>
            <a:r>
              <a:rPr lang="en-US" sz="4800" dirty="0" err="1">
                <a:solidFill>
                  <a:srgbClr val="FFFFFF"/>
                </a:solidFill>
              </a:rPr>
              <a:t>como</a:t>
            </a:r>
            <a:r>
              <a:rPr lang="en-US" sz="4800" dirty="0">
                <a:solidFill>
                  <a:srgbClr val="FFFFFF"/>
                </a:solidFill>
              </a:rPr>
              <a:t> lo </a:t>
            </a:r>
            <a:r>
              <a:rPr lang="en-US" sz="4800" dirty="0" err="1">
                <a:solidFill>
                  <a:srgbClr val="FFFFFF"/>
                </a:solidFill>
              </a:rPr>
              <a:t>hacemos</a:t>
            </a:r>
            <a:r>
              <a:rPr lang="en-US" sz="4800" dirty="0">
                <a:solidFill>
                  <a:srgbClr val="FFFFFF"/>
                </a:solidFill>
              </a:rPr>
              <a:t>,</a:t>
            </a:r>
            <a:br>
              <a:rPr lang="en-US" sz="4800" dirty="0">
                <a:solidFill>
                  <a:srgbClr val="FFFFFF"/>
                </a:solidFill>
              </a:rPr>
            </a:br>
            <a:r>
              <a:rPr lang="en-US" sz="4800" dirty="0">
                <a:solidFill>
                  <a:srgbClr val="FFFFFF"/>
                </a:solidFill>
              </a:rPr>
              <a:t> por lo que </a:t>
            </a:r>
            <a:r>
              <a:rPr lang="en-US" sz="4800" dirty="0" err="1">
                <a:solidFill>
                  <a:srgbClr val="FFFFFF"/>
                </a:solidFill>
              </a:rPr>
              <a:t>está</a:t>
            </a:r>
            <a:r>
              <a:rPr lang="en-US" sz="4800" dirty="0">
                <a:solidFill>
                  <a:srgbClr val="FFFFFF"/>
                </a:solidFill>
              </a:rPr>
              <a:t> </a:t>
            </a:r>
            <a:r>
              <a:rPr lang="en-US" sz="4800" dirty="0" err="1">
                <a:solidFill>
                  <a:srgbClr val="FFFFFF"/>
                </a:solidFill>
              </a:rPr>
              <a:t>en</a:t>
            </a:r>
            <a:r>
              <a:rPr lang="en-US" sz="4800" dirty="0">
                <a:solidFill>
                  <a:srgbClr val="FFFFFF"/>
                </a:solidFill>
              </a:rPr>
              <a:t> </a:t>
            </a:r>
            <a:r>
              <a:rPr lang="en-US" sz="4800" dirty="0" err="1">
                <a:solidFill>
                  <a:srgbClr val="FFFFFF"/>
                </a:solidFill>
              </a:rPr>
              <a:t>nuestros</a:t>
            </a:r>
            <a:r>
              <a:rPr lang="en-US" sz="4800" dirty="0">
                <a:solidFill>
                  <a:srgbClr val="FFFFFF"/>
                </a:solidFill>
              </a:rPr>
              <a:t> </a:t>
            </a:r>
            <a:r>
              <a:rPr lang="en-US" sz="4800" dirty="0" err="1">
                <a:solidFill>
                  <a:srgbClr val="FFFFFF"/>
                </a:solidFill>
              </a:rPr>
              <a:t>corazones</a:t>
            </a:r>
            <a:r>
              <a:rPr lang="en-US" sz="4800" dirty="0">
                <a:solidFill>
                  <a:srgbClr val="FFFFFF"/>
                </a:solidFill>
              </a:rPr>
              <a:t>.</a:t>
            </a:r>
          </a:p>
          <a:p>
            <a:endParaRPr lang="en-US" sz="2000" dirty="0">
              <a:solidFill>
                <a:srgbClr val="FFFFFF"/>
              </a:solidFill>
            </a:endParaRPr>
          </a:p>
        </p:txBody>
      </p:sp>
    </p:spTree>
    <p:extLst>
      <p:ext uri="{BB962C8B-B14F-4D97-AF65-F5344CB8AC3E}">
        <p14:creationId xmlns:p14="http://schemas.microsoft.com/office/powerpoint/2010/main" val="475370176"/>
      </p:ext>
    </p:extLst>
  </p:cSld>
  <p:clrMapOvr>
    <a:overrideClrMapping bg1="dk1" tx1="lt1" bg2="dk2"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491DC0A-C411-46A4-9EAE-AD87BA66F565}"/>
              </a:ext>
            </a:extLst>
          </p:cNvPr>
          <p:cNvPicPr>
            <a:picLocks noChangeAspect="1"/>
          </p:cNvPicPr>
          <p:nvPr/>
        </p:nvPicPr>
        <p:blipFill rotWithShape="1">
          <a:blip r:embed="rId2">
            <a:alphaModFix amt="35000"/>
          </a:blip>
          <a:srcRect t="19239" b="5761"/>
          <a:stretch/>
        </p:blipFill>
        <p:spPr>
          <a:xfrm>
            <a:off x="20" y="0"/>
            <a:ext cx="12191980" cy="6857990"/>
          </a:xfrm>
          <a:prstGeom prst="rect">
            <a:avLst/>
          </a:prstGeom>
        </p:spPr>
      </p:pic>
      <p:sp>
        <p:nvSpPr>
          <p:cNvPr id="3" name="Content Placeholder 2">
            <a:extLst>
              <a:ext uri="{FF2B5EF4-FFF2-40B4-BE49-F238E27FC236}">
                <a16:creationId xmlns:a16="http://schemas.microsoft.com/office/drawing/2014/main" id="{1656A4A4-2646-C449-96EF-991DC36CBAE2}"/>
              </a:ext>
            </a:extLst>
          </p:cNvPr>
          <p:cNvSpPr>
            <a:spLocks noGrp="1"/>
          </p:cNvSpPr>
          <p:nvPr>
            <p:ph idx="1"/>
          </p:nvPr>
        </p:nvSpPr>
        <p:spPr>
          <a:xfrm>
            <a:off x="256032" y="292608"/>
            <a:ext cx="11649456" cy="6236208"/>
          </a:xfrm>
        </p:spPr>
        <p:txBody>
          <a:bodyPr>
            <a:normAutofit/>
          </a:bodyPr>
          <a:lstStyle/>
          <a:p>
            <a:r>
              <a:rPr lang="en-US" sz="4800" b="1" dirty="0">
                <a:solidFill>
                  <a:srgbClr val="FFFFFF"/>
                </a:solidFill>
              </a:rPr>
              <a:t>De </a:t>
            </a:r>
            <a:r>
              <a:rPr lang="en-US" sz="4800" b="1" dirty="0" err="1">
                <a:solidFill>
                  <a:srgbClr val="FFFFFF"/>
                </a:solidFill>
              </a:rPr>
              <a:t>muchas</a:t>
            </a:r>
            <a:r>
              <a:rPr lang="en-US" sz="4800" b="1" dirty="0">
                <a:solidFill>
                  <a:srgbClr val="FFFFFF"/>
                </a:solidFill>
              </a:rPr>
              <a:t> </a:t>
            </a:r>
            <a:r>
              <a:rPr lang="en-US" sz="4800" b="1" dirty="0" err="1">
                <a:solidFill>
                  <a:srgbClr val="FFFFFF"/>
                </a:solidFill>
              </a:rPr>
              <a:t>maneras</a:t>
            </a:r>
            <a:r>
              <a:rPr lang="en-US" sz="4800" b="1" dirty="0">
                <a:solidFill>
                  <a:srgbClr val="FFFFFF"/>
                </a:solidFill>
              </a:rPr>
              <a:t> </a:t>
            </a:r>
            <a:r>
              <a:rPr lang="en-US" sz="4800" b="1" dirty="0" err="1">
                <a:solidFill>
                  <a:srgbClr val="FFFFFF"/>
                </a:solidFill>
              </a:rPr>
              <a:t>negamos</a:t>
            </a:r>
            <a:r>
              <a:rPr lang="en-US" sz="4800" b="1" dirty="0">
                <a:solidFill>
                  <a:srgbClr val="FFFFFF"/>
                </a:solidFill>
              </a:rPr>
              <a:t> </a:t>
            </a:r>
            <a:r>
              <a:rPr lang="en-US" sz="4800" b="1" dirty="0" err="1">
                <a:solidFill>
                  <a:srgbClr val="FFFFFF"/>
                </a:solidFill>
              </a:rPr>
              <a:t>esta</a:t>
            </a:r>
            <a:r>
              <a:rPr lang="en-US" sz="4800" b="1" dirty="0">
                <a:solidFill>
                  <a:srgbClr val="FFFFFF"/>
                </a:solidFill>
              </a:rPr>
              <a:t> </a:t>
            </a:r>
            <a:r>
              <a:rPr lang="en-US" sz="4800" b="1" dirty="0" err="1">
                <a:solidFill>
                  <a:srgbClr val="FFFFFF"/>
                </a:solidFill>
              </a:rPr>
              <a:t>relación</a:t>
            </a:r>
            <a:r>
              <a:rPr lang="en-US" sz="4800" b="1" dirty="0">
                <a:solidFill>
                  <a:srgbClr val="FFFFFF"/>
                </a:solidFill>
              </a:rPr>
              <a:t> y </a:t>
            </a:r>
            <a:r>
              <a:rPr lang="en-US" sz="4800" b="1" dirty="0" err="1">
                <a:solidFill>
                  <a:srgbClr val="FFFFFF"/>
                </a:solidFill>
              </a:rPr>
              <a:t>culpamos</a:t>
            </a:r>
            <a:r>
              <a:rPr lang="en-US" sz="4800" b="1" dirty="0">
                <a:solidFill>
                  <a:srgbClr val="FFFFFF"/>
                </a:solidFill>
              </a:rPr>
              <a:t> a la </a:t>
            </a:r>
            <a:r>
              <a:rPr lang="en-US" sz="4800" b="1" dirty="0" err="1">
                <a:solidFill>
                  <a:srgbClr val="FFFFFF"/>
                </a:solidFill>
              </a:rPr>
              <a:t>gente</a:t>
            </a:r>
            <a:r>
              <a:rPr lang="en-US" sz="4800" b="1" dirty="0">
                <a:solidFill>
                  <a:srgbClr val="FFFFFF"/>
                </a:solidFill>
              </a:rPr>
              <a:t> y las </a:t>
            </a:r>
            <a:r>
              <a:rPr lang="en-US" sz="4800" b="1" dirty="0" err="1">
                <a:solidFill>
                  <a:srgbClr val="FFFFFF"/>
                </a:solidFill>
              </a:rPr>
              <a:t>circunstancias</a:t>
            </a:r>
            <a:r>
              <a:rPr lang="en-US" sz="4800" b="1" dirty="0">
                <a:solidFill>
                  <a:srgbClr val="FFFFFF"/>
                </a:solidFill>
              </a:rPr>
              <a:t> por </a:t>
            </a:r>
            <a:r>
              <a:rPr lang="en-US" sz="4800" b="1" dirty="0" err="1">
                <a:solidFill>
                  <a:srgbClr val="FFFFFF"/>
                </a:solidFill>
              </a:rPr>
              <a:t>nuestras</a:t>
            </a:r>
            <a:r>
              <a:rPr lang="en-US" sz="4800" b="1" dirty="0">
                <a:solidFill>
                  <a:srgbClr val="FFFFFF"/>
                </a:solidFill>
              </a:rPr>
              <a:t> </a:t>
            </a:r>
            <a:r>
              <a:rPr lang="en-US" sz="4800" b="1" dirty="0" err="1">
                <a:solidFill>
                  <a:srgbClr val="FFFFFF"/>
                </a:solidFill>
              </a:rPr>
              <a:t>acciones</a:t>
            </a:r>
            <a:r>
              <a:rPr lang="en-US" sz="4800" b="1" dirty="0">
                <a:solidFill>
                  <a:srgbClr val="FFFFFF"/>
                </a:solidFill>
              </a:rPr>
              <a:t> y palabras. </a:t>
            </a:r>
            <a:r>
              <a:rPr lang="en-US" sz="4800" b="1" dirty="0" err="1">
                <a:solidFill>
                  <a:srgbClr val="FFFFFF"/>
                </a:solidFill>
              </a:rPr>
              <a:t>Aquí</a:t>
            </a:r>
            <a:r>
              <a:rPr lang="en-US" sz="4800" b="1" dirty="0">
                <a:solidFill>
                  <a:srgbClr val="FFFFFF"/>
                </a:solidFill>
              </a:rPr>
              <a:t> Cristo </a:t>
            </a:r>
            <a:r>
              <a:rPr lang="en-US" sz="4800" b="1" dirty="0" err="1">
                <a:solidFill>
                  <a:srgbClr val="FFFFFF"/>
                </a:solidFill>
              </a:rPr>
              <a:t>nos</a:t>
            </a:r>
            <a:r>
              <a:rPr lang="en-US" sz="4800" b="1" dirty="0">
                <a:solidFill>
                  <a:srgbClr val="FFFFFF"/>
                </a:solidFill>
              </a:rPr>
              <a:t> llama a </a:t>
            </a:r>
            <a:r>
              <a:rPr lang="en-US" sz="4800" b="1" dirty="0" err="1">
                <a:solidFill>
                  <a:srgbClr val="FFFFFF"/>
                </a:solidFill>
              </a:rPr>
              <a:t>aceptar</a:t>
            </a:r>
            <a:r>
              <a:rPr lang="en-US" sz="4800" b="1" dirty="0">
                <a:solidFill>
                  <a:srgbClr val="FFFFFF"/>
                </a:solidFill>
              </a:rPr>
              <a:t> con </a:t>
            </a:r>
            <a:r>
              <a:rPr lang="en-US" sz="4800" b="1" dirty="0" err="1">
                <a:solidFill>
                  <a:srgbClr val="FFFFFF"/>
                </a:solidFill>
              </a:rPr>
              <a:t>humildad</a:t>
            </a:r>
            <a:r>
              <a:rPr lang="en-US" sz="4800" b="1" dirty="0">
                <a:solidFill>
                  <a:srgbClr val="FFFFFF"/>
                </a:solidFill>
              </a:rPr>
              <a:t> la </a:t>
            </a:r>
            <a:r>
              <a:rPr lang="en-US" sz="4800" b="1" dirty="0" err="1">
                <a:solidFill>
                  <a:srgbClr val="FFFFFF"/>
                </a:solidFill>
              </a:rPr>
              <a:t>responsabilidad</a:t>
            </a:r>
            <a:r>
              <a:rPr lang="en-US" sz="4800" b="1" dirty="0">
                <a:solidFill>
                  <a:srgbClr val="FFFFFF"/>
                </a:solidFill>
              </a:rPr>
              <a:t> de </a:t>
            </a:r>
            <a:r>
              <a:rPr lang="en-US" sz="4800" b="1" dirty="0" err="1">
                <a:solidFill>
                  <a:srgbClr val="FFFFFF"/>
                </a:solidFill>
              </a:rPr>
              <a:t>nuestro</a:t>
            </a:r>
            <a:r>
              <a:rPr lang="en-US" sz="4800" b="1" dirty="0">
                <a:solidFill>
                  <a:srgbClr val="FFFFFF"/>
                </a:solidFill>
              </a:rPr>
              <a:t> </a:t>
            </a:r>
            <a:r>
              <a:rPr lang="en-US" sz="4800" b="1" dirty="0" err="1">
                <a:solidFill>
                  <a:srgbClr val="FFFFFF"/>
                </a:solidFill>
              </a:rPr>
              <a:t>comportamiento</a:t>
            </a:r>
            <a:r>
              <a:rPr lang="en-US" sz="4800" b="1" dirty="0">
                <a:solidFill>
                  <a:srgbClr val="FFFFFF"/>
                </a:solidFill>
              </a:rPr>
              <a:t>. </a:t>
            </a:r>
            <a:r>
              <a:rPr lang="en-US" sz="4800" b="1" dirty="0" err="1">
                <a:solidFill>
                  <a:srgbClr val="FFFFFF"/>
                </a:solidFill>
              </a:rPr>
              <a:t>Él</a:t>
            </a:r>
            <a:r>
              <a:rPr lang="en-US" sz="4800" b="1" dirty="0">
                <a:solidFill>
                  <a:srgbClr val="FFFFFF"/>
                </a:solidFill>
              </a:rPr>
              <a:t> </a:t>
            </a:r>
            <a:r>
              <a:rPr lang="en-US" sz="4800" b="1" dirty="0" err="1">
                <a:solidFill>
                  <a:srgbClr val="FFFFFF"/>
                </a:solidFill>
              </a:rPr>
              <a:t>nos</a:t>
            </a:r>
            <a:r>
              <a:rPr lang="en-US" sz="4800" b="1" dirty="0">
                <a:solidFill>
                  <a:srgbClr val="FFFFFF"/>
                </a:solidFill>
              </a:rPr>
              <a:t> llama a </a:t>
            </a:r>
            <a:r>
              <a:rPr lang="en-US" sz="4800" b="1" dirty="0" err="1">
                <a:solidFill>
                  <a:srgbClr val="FFFFFF"/>
                </a:solidFill>
              </a:rPr>
              <a:t>reconocer</a:t>
            </a:r>
            <a:r>
              <a:rPr lang="en-US" sz="4800" b="1" dirty="0">
                <a:solidFill>
                  <a:srgbClr val="FFFFFF"/>
                </a:solidFill>
              </a:rPr>
              <a:t> con </a:t>
            </a:r>
            <a:r>
              <a:rPr lang="en-US" sz="4800" b="1" dirty="0" err="1">
                <a:solidFill>
                  <a:srgbClr val="FFFFFF"/>
                </a:solidFill>
              </a:rPr>
              <a:t>humildad</a:t>
            </a:r>
            <a:r>
              <a:rPr lang="en-US" sz="4800" b="1" dirty="0">
                <a:solidFill>
                  <a:srgbClr val="FFFFFF"/>
                </a:solidFill>
              </a:rPr>
              <a:t> que las </a:t>
            </a:r>
            <a:r>
              <a:rPr lang="en-US" sz="4800" b="1" dirty="0" err="1">
                <a:solidFill>
                  <a:srgbClr val="FFFFFF"/>
                </a:solidFill>
              </a:rPr>
              <a:t>relaciones</a:t>
            </a:r>
            <a:r>
              <a:rPr lang="en-US" sz="4800" b="1" dirty="0">
                <a:solidFill>
                  <a:srgbClr val="FFFFFF"/>
                </a:solidFill>
              </a:rPr>
              <a:t> y </a:t>
            </a:r>
            <a:r>
              <a:rPr lang="en-US" sz="4800" b="1" dirty="0" err="1">
                <a:solidFill>
                  <a:srgbClr val="FFFFFF"/>
                </a:solidFill>
              </a:rPr>
              <a:t>circunstancias</a:t>
            </a:r>
            <a:r>
              <a:rPr lang="en-US" sz="4800" b="1" dirty="0">
                <a:solidFill>
                  <a:srgbClr val="FFFFFF"/>
                </a:solidFill>
              </a:rPr>
              <a:t> son solo las </a:t>
            </a:r>
            <a:r>
              <a:rPr lang="en-US" sz="4800" b="1" dirty="0" err="1">
                <a:solidFill>
                  <a:srgbClr val="FFFFFF"/>
                </a:solidFill>
              </a:rPr>
              <a:t>ocasiones</a:t>
            </a:r>
            <a:r>
              <a:rPr lang="en-US" sz="4800" b="1" dirty="0">
                <a:solidFill>
                  <a:srgbClr val="FFFFFF"/>
                </a:solidFill>
              </a:rPr>
              <a:t> </a:t>
            </a:r>
            <a:r>
              <a:rPr lang="en-US" sz="4800" b="1" dirty="0" err="1">
                <a:solidFill>
                  <a:srgbClr val="FFFFFF"/>
                </a:solidFill>
              </a:rPr>
              <a:t>en</a:t>
            </a:r>
            <a:r>
              <a:rPr lang="en-US" sz="4800" b="1" dirty="0">
                <a:solidFill>
                  <a:srgbClr val="FFFFFF"/>
                </a:solidFill>
              </a:rPr>
              <a:t> que </a:t>
            </a:r>
            <a:r>
              <a:rPr lang="en-US" sz="4800" b="1" dirty="0" err="1">
                <a:solidFill>
                  <a:srgbClr val="FFFFFF"/>
                </a:solidFill>
              </a:rPr>
              <a:t>nuestros</a:t>
            </a:r>
            <a:r>
              <a:rPr lang="en-US" sz="4800" b="1" dirty="0">
                <a:solidFill>
                  <a:srgbClr val="FFFFFF"/>
                </a:solidFill>
              </a:rPr>
              <a:t> </a:t>
            </a:r>
            <a:r>
              <a:rPr lang="en-US" sz="4800" b="1" dirty="0" err="1">
                <a:solidFill>
                  <a:srgbClr val="FFFFFF"/>
                </a:solidFill>
              </a:rPr>
              <a:t>corazones</a:t>
            </a:r>
            <a:r>
              <a:rPr lang="en-US" sz="4800" b="1" dirty="0">
                <a:solidFill>
                  <a:srgbClr val="FFFFFF"/>
                </a:solidFill>
              </a:rPr>
              <a:t> se </a:t>
            </a:r>
            <a:r>
              <a:rPr lang="en-US" sz="4800" b="1" dirty="0" err="1">
                <a:solidFill>
                  <a:srgbClr val="FFFFFF"/>
                </a:solidFill>
              </a:rPr>
              <a:t>ponen</a:t>
            </a:r>
            <a:r>
              <a:rPr lang="en-US" sz="4800" b="1" dirty="0">
                <a:solidFill>
                  <a:srgbClr val="FFFFFF"/>
                </a:solidFill>
              </a:rPr>
              <a:t> de </a:t>
            </a:r>
            <a:r>
              <a:rPr lang="en-US" sz="4800" b="1" dirty="0" err="1">
                <a:solidFill>
                  <a:srgbClr val="FFFFFF"/>
                </a:solidFill>
              </a:rPr>
              <a:t>manifiesto</a:t>
            </a:r>
            <a:r>
              <a:rPr lang="en-US" sz="4800" b="1" dirty="0">
                <a:solidFill>
                  <a:srgbClr val="FFFFFF"/>
                </a:solidFill>
              </a:rPr>
              <a:t>.</a:t>
            </a:r>
          </a:p>
        </p:txBody>
      </p:sp>
    </p:spTree>
    <p:extLst>
      <p:ext uri="{BB962C8B-B14F-4D97-AF65-F5344CB8AC3E}">
        <p14:creationId xmlns:p14="http://schemas.microsoft.com/office/powerpoint/2010/main" val="2387045001"/>
      </p:ext>
    </p:extLst>
  </p:cSld>
  <p:clrMapOvr>
    <a:overrideClrMapping bg1="dk1" tx1="lt1" bg2="dk2" tx2="lt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92F009-9307-F740-8797-D7DD747540B6}"/>
              </a:ext>
            </a:extLst>
          </p:cNvPr>
          <p:cNvSpPr>
            <a:spLocks noGrp="1"/>
          </p:cNvSpPr>
          <p:nvPr>
            <p:ph idx="1"/>
          </p:nvPr>
        </p:nvSpPr>
        <p:spPr>
          <a:xfrm>
            <a:off x="603504" y="951000"/>
            <a:ext cx="11082527" cy="5303484"/>
          </a:xfrm>
          <a:solidFill>
            <a:schemeClr val="tx1"/>
          </a:solidFill>
        </p:spPr>
        <p:txBody>
          <a:bodyPr>
            <a:normAutofit/>
          </a:bodyPr>
          <a:lstStyle/>
          <a:p>
            <a:r>
              <a:rPr lang="en-US" sz="4800" dirty="0">
                <a:solidFill>
                  <a:schemeClr val="bg1"/>
                </a:solidFill>
              </a:rPr>
              <a:t>Si mi </a:t>
            </a:r>
            <a:r>
              <a:rPr lang="en-US" sz="4800" dirty="0" err="1">
                <a:solidFill>
                  <a:schemeClr val="bg1"/>
                </a:solidFill>
              </a:rPr>
              <a:t>corazón</a:t>
            </a:r>
            <a:r>
              <a:rPr lang="en-US" sz="4800" dirty="0">
                <a:solidFill>
                  <a:schemeClr val="bg1"/>
                </a:solidFill>
              </a:rPr>
              <a:t> es la </a:t>
            </a:r>
            <a:r>
              <a:rPr lang="en-US" sz="4800" dirty="0" err="1">
                <a:solidFill>
                  <a:schemeClr val="bg1"/>
                </a:solidFill>
              </a:rPr>
              <a:t>fuente</a:t>
            </a:r>
            <a:r>
              <a:rPr lang="en-US" sz="4800" dirty="0">
                <a:solidFill>
                  <a:schemeClr val="bg1"/>
                </a:solidFill>
              </a:rPr>
              <a:t> de mi </a:t>
            </a:r>
            <a:r>
              <a:rPr lang="en-US" sz="4800" dirty="0" err="1">
                <a:solidFill>
                  <a:schemeClr val="bg1"/>
                </a:solidFill>
              </a:rPr>
              <a:t>problema</a:t>
            </a:r>
            <a:r>
              <a:rPr lang="en-US" sz="4800" dirty="0">
                <a:solidFill>
                  <a:schemeClr val="bg1"/>
                </a:solidFill>
              </a:rPr>
              <a:t> con el </a:t>
            </a:r>
            <a:r>
              <a:rPr lang="en-US" sz="4800" dirty="0" err="1">
                <a:solidFill>
                  <a:schemeClr val="bg1"/>
                </a:solidFill>
              </a:rPr>
              <a:t>pecado</a:t>
            </a:r>
            <a:r>
              <a:rPr lang="en-US" sz="4800" dirty="0">
                <a:solidFill>
                  <a:schemeClr val="bg1"/>
                </a:solidFill>
              </a:rPr>
              <a:t>, </a:t>
            </a:r>
            <a:r>
              <a:rPr lang="en-US" sz="4800" dirty="0" err="1">
                <a:solidFill>
                  <a:schemeClr val="bg1"/>
                </a:solidFill>
              </a:rPr>
              <a:t>entonces</a:t>
            </a:r>
            <a:r>
              <a:rPr lang="en-US" sz="4800" dirty="0">
                <a:solidFill>
                  <a:schemeClr val="bg1"/>
                </a:solidFill>
              </a:rPr>
              <a:t> un </a:t>
            </a:r>
            <a:r>
              <a:rPr lang="en-US" sz="4800" dirty="0" err="1">
                <a:solidFill>
                  <a:schemeClr val="bg1"/>
                </a:solidFill>
              </a:rPr>
              <a:t>cambio</a:t>
            </a:r>
            <a:r>
              <a:rPr lang="en-US" sz="4800" dirty="0">
                <a:solidFill>
                  <a:schemeClr val="bg1"/>
                </a:solidFill>
              </a:rPr>
              <a:t> </a:t>
            </a:r>
            <a:r>
              <a:rPr lang="en-US" sz="4800" dirty="0" err="1">
                <a:solidFill>
                  <a:schemeClr val="bg1"/>
                </a:solidFill>
              </a:rPr>
              <a:t>duradero</a:t>
            </a:r>
            <a:r>
              <a:rPr lang="en-US" sz="4800" dirty="0">
                <a:solidFill>
                  <a:schemeClr val="bg1"/>
                </a:solidFill>
              </a:rPr>
              <a:t> </a:t>
            </a:r>
            <a:r>
              <a:rPr lang="en-US" sz="4800" dirty="0" err="1">
                <a:solidFill>
                  <a:schemeClr val="bg1"/>
                </a:solidFill>
              </a:rPr>
              <a:t>siempre</a:t>
            </a:r>
            <a:r>
              <a:rPr lang="en-US" sz="4800" dirty="0">
                <a:solidFill>
                  <a:schemeClr val="bg1"/>
                </a:solidFill>
              </a:rPr>
              <a:t> debe </a:t>
            </a:r>
            <a:r>
              <a:rPr lang="en-US" sz="4800" dirty="0" err="1">
                <a:solidFill>
                  <a:schemeClr val="bg1"/>
                </a:solidFill>
              </a:rPr>
              <a:t>viajar</a:t>
            </a:r>
            <a:r>
              <a:rPr lang="en-US" sz="4800" dirty="0">
                <a:solidFill>
                  <a:schemeClr val="bg1"/>
                </a:solidFill>
              </a:rPr>
              <a:t> a </a:t>
            </a:r>
            <a:r>
              <a:rPr lang="en-US" sz="4800" dirty="0" err="1">
                <a:solidFill>
                  <a:schemeClr val="bg1"/>
                </a:solidFill>
              </a:rPr>
              <a:t>través</a:t>
            </a:r>
            <a:r>
              <a:rPr lang="en-US" sz="4800" dirty="0">
                <a:solidFill>
                  <a:schemeClr val="bg1"/>
                </a:solidFill>
              </a:rPr>
              <a:t> de la </a:t>
            </a:r>
            <a:r>
              <a:rPr lang="en-US" sz="4800" dirty="0" err="1">
                <a:solidFill>
                  <a:schemeClr val="bg1"/>
                </a:solidFill>
              </a:rPr>
              <a:t>carretera</a:t>
            </a:r>
            <a:r>
              <a:rPr lang="en-US" sz="4800" dirty="0">
                <a:solidFill>
                  <a:schemeClr val="bg1"/>
                </a:solidFill>
              </a:rPr>
              <a:t> de mi </a:t>
            </a:r>
            <a:r>
              <a:rPr lang="en-US" sz="4800" dirty="0" err="1">
                <a:solidFill>
                  <a:schemeClr val="bg1"/>
                </a:solidFill>
              </a:rPr>
              <a:t>corazón</a:t>
            </a:r>
            <a:r>
              <a:rPr lang="en-US" sz="4800" dirty="0">
                <a:solidFill>
                  <a:schemeClr val="bg1"/>
                </a:solidFill>
              </a:rPr>
              <a:t>. No es </a:t>
            </a:r>
            <a:r>
              <a:rPr lang="en-US" sz="4800" dirty="0" err="1">
                <a:solidFill>
                  <a:schemeClr val="bg1"/>
                </a:solidFill>
              </a:rPr>
              <a:t>suficiente</a:t>
            </a:r>
            <a:r>
              <a:rPr lang="en-US" sz="4800" dirty="0">
                <a:solidFill>
                  <a:schemeClr val="bg1"/>
                </a:solidFill>
              </a:rPr>
              <a:t> con </a:t>
            </a:r>
            <a:r>
              <a:rPr lang="en-US" sz="4800" dirty="0" err="1">
                <a:solidFill>
                  <a:schemeClr val="bg1"/>
                </a:solidFill>
              </a:rPr>
              <a:t>modificar</a:t>
            </a:r>
            <a:r>
              <a:rPr lang="en-US" sz="4800" dirty="0">
                <a:solidFill>
                  <a:schemeClr val="bg1"/>
                </a:solidFill>
              </a:rPr>
              <a:t> mi </a:t>
            </a:r>
            <a:r>
              <a:rPr lang="en-US" sz="4800" dirty="0" err="1">
                <a:solidFill>
                  <a:schemeClr val="bg1"/>
                </a:solidFill>
              </a:rPr>
              <a:t>comportamiento</a:t>
            </a:r>
            <a:r>
              <a:rPr lang="en-US" sz="4800" dirty="0">
                <a:solidFill>
                  <a:schemeClr val="bg1"/>
                </a:solidFill>
              </a:rPr>
              <a:t> o </a:t>
            </a:r>
            <a:r>
              <a:rPr lang="en-US" sz="4800" dirty="0" err="1">
                <a:solidFill>
                  <a:schemeClr val="bg1"/>
                </a:solidFill>
              </a:rPr>
              <a:t>cambiar</a:t>
            </a:r>
            <a:r>
              <a:rPr lang="en-US" sz="4800" dirty="0">
                <a:solidFill>
                  <a:schemeClr val="bg1"/>
                </a:solidFill>
              </a:rPr>
              <a:t> mi </a:t>
            </a:r>
            <a:r>
              <a:rPr lang="en-US" sz="4800" dirty="0" err="1">
                <a:solidFill>
                  <a:schemeClr val="bg1"/>
                </a:solidFill>
              </a:rPr>
              <a:t>situación</a:t>
            </a:r>
            <a:r>
              <a:rPr lang="en-US" sz="4800" dirty="0">
                <a:solidFill>
                  <a:schemeClr val="bg1"/>
                </a:solidFill>
              </a:rPr>
              <a:t>.  </a:t>
            </a:r>
          </a:p>
          <a:p>
            <a:pPr marL="0" indent="0">
              <a:buNone/>
            </a:pPr>
            <a:endParaRPr lang="en-US" sz="2000" dirty="0">
              <a:solidFill>
                <a:schemeClr val="bg1"/>
              </a:solidFill>
            </a:endParaRPr>
          </a:p>
          <a:p>
            <a:endParaRPr lang="en-US" sz="2000" dirty="0">
              <a:solidFill>
                <a:schemeClr val="bg1"/>
              </a:solidFill>
            </a:endParaRPr>
          </a:p>
        </p:txBody>
      </p:sp>
      <p:sp>
        <p:nvSpPr>
          <p:cNvPr id="20"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6861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6F92F009-9307-F740-8797-D7DD747540B6}"/>
              </a:ext>
            </a:extLst>
          </p:cNvPr>
          <p:cNvSpPr>
            <a:spLocks noGrp="1"/>
          </p:cNvSpPr>
          <p:nvPr>
            <p:ph idx="1"/>
          </p:nvPr>
        </p:nvSpPr>
        <p:spPr>
          <a:xfrm>
            <a:off x="378420" y="310896"/>
            <a:ext cx="7409441" cy="6858000"/>
          </a:xfrm>
          <a:solidFill>
            <a:schemeClr val="tx1"/>
          </a:solidFill>
        </p:spPr>
        <p:txBody>
          <a:bodyPr>
            <a:normAutofit/>
          </a:bodyPr>
          <a:lstStyle/>
          <a:p>
            <a:r>
              <a:rPr lang="en-US" sz="4000" dirty="0">
                <a:solidFill>
                  <a:schemeClr val="bg1"/>
                </a:solidFill>
              </a:rPr>
              <a:t>Cristo </a:t>
            </a:r>
            <a:r>
              <a:rPr lang="en-US" sz="4000" dirty="0" err="1">
                <a:solidFill>
                  <a:schemeClr val="bg1"/>
                </a:solidFill>
              </a:rPr>
              <a:t>transforma</a:t>
            </a:r>
            <a:r>
              <a:rPr lang="en-US" sz="4000" dirty="0">
                <a:solidFill>
                  <a:schemeClr val="bg1"/>
                </a:solidFill>
              </a:rPr>
              <a:t> a la </a:t>
            </a:r>
            <a:r>
              <a:rPr lang="en-US" sz="4000" dirty="0" err="1">
                <a:solidFill>
                  <a:schemeClr val="bg1"/>
                </a:solidFill>
              </a:rPr>
              <a:t>gente</a:t>
            </a:r>
            <a:r>
              <a:rPr lang="en-US" sz="4000" dirty="0">
                <a:solidFill>
                  <a:schemeClr val="bg1"/>
                </a:solidFill>
              </a:rPr>
              <a:t> por medio de un </a:t>
            </a:r>
            <a:r>
              <a:rPr lang="en-US" sz="4000" dirty="0" err="1">
                <a:solidFill>
                  <a:schemeClr val="bg1"/>
                </a:solidFill>
              </a:rPr>
              <a:t>cambio</a:t>
            </a:r>
            <a:r>
              <a:rPr lang="en-US" sz="4000" dirty="0">
                <a:solidFill>
                  <a:schemeClr val="bg1"/>
                </a:solidFill>
              </a:rPr>
              <a:t> radical de </a:t>
            </a:r>
            <a:r>
              <a:rPr lang="en-US" sz="4000" dirty="0" err="1">
                <a:solidFill>
                  <a:schemeClr val="bg1"/>
                </a:solidFill>
              </a:rPr>
              <a:t>su</a:t>
            </a:r>
            <a:r>
              <a:rPr lang="en-US" sz="4000" dirty="0">
                <a:solidFill>
                  <a:schemeClr val="bg1"/>
                </a:solidFill>
              </a:rPr>
              <a:t> </a:t>
            </a:r>
            <a:r>
              <a:rPr lang="en-US" sz="4000" dirty="0" err="1">
                <a:solidFill>
                  <a:schemeClr val="bg1"/>
                </a:solidFill>
              </a:rPr>
              <a:t>corazón</a:t>
            </a:r>
            <a:r>
              <a:rPr lang="en-US" sz="4000" dirty="0">
                <a:solidFill>
                  <a:schemeClr val="bg1"/>
                </a:solidFill>
              </a:rPr>
              <a:t>. Si el </a:t>
            </a:r>
            <a:r>
              <a:rPr lang="en-US" sz="4000" dirty="0" err="1">
                <a:solidFill>
                  <a:schemeClr val="bg1"/>
                </a:solidFill>
              </a:rPr>
              <a:t>corazón</a:t>
            </a:r>
            <a:r>
              <a:rPr lang="en-US" sz="4000" dirty="0">
                <a:solidFill>
                  <a:schemeClr val="bg1"/>
                </a:solidFill>
              </a:rPr>
              <a:t> no cambia, las palabras y el </a:t>
            </a:r>
            <a:r>
              <a:rPr lang="en-US" sz="4000" dirty="0" err="1">
                <a:solidFill>
                  <a:schemeClr val="bg1"/>
                </a:solidFill>
              </a:rPr>
              <a:t>comportamiento</a:t>
            </a:r>
            <a:r>
              <a:rPr lang="en-US" sz="4000" dirty="0">
                <a:solidFill>
                  <a:schemeClr val="bg1"/>
                </a:solidFill>
              </a:rPr>
              <a:t> de la persona </a:t>
            </a:r>
            <a:r>
              <a:rPr lang="en-US" sz="4000" dirty="0" err="1">
                <a:solidFill>
                  <a:schemeClr val="bg1"/>
                </a:solidFill>
              </a:rPr>
              <a:t>pueden</a:t>
            </a:r>
            <a:r>
              <a:rPr lang="en-US" sz="4000" dirty="0">
                <a:solidFill>
                  <a:schemeClr val="bg1"/>
                </a:solidFill>
              </a:rPr>
              <a:t> </a:t>
            </a:r>
            <a:r>
              <a:rPr lang="en-US" sz="4000" dirty="0" err="1">
                <a:solidFill>
                  <a:schemeClr val="bg1"/>
                </a:solidFill>
              </a:rPr>
              <a:t>cambiar</a:t>
            </a:r>
            <a:r>
              <a:rPr lang="en-US" sz="4000" dirty="0">
                <a:solidFill>
                  <a:schemeClr val="bg1"/>
                </a:solidFill>
              </a:rPr>
              <a:t> </a:t>
            </a:r>
            <a:r>
              <a:rPr lang="en-US" sz="4000" dirty="0" err="1">
                <a:solidFill>
                  <a:schemeClr val="bg1"/>
                </a:solidFill>
              </a:rPr>
              <a:t>temporalmente</a:t>
            </a:r>
            <a:r>
              <a:rPr lang="en-US" sz="4000" dirty="0">
                <a:solidFill>
                  <a:schemeClr val="bg1"/>
                </a:solidFill>
              </a:rPr>
              <a:t> </a:t>
            </a:r>
            <a:r>
              <a:rPr lang="en-US" sz="4000" dirty="0" err="1">
                <a:solidFill>
                  <a:schemeClr val="bg1"/>
                </a:solidFill>
              </a:rPr>
              <a:t>debido</a:t>
            </a:r>
            <a:r>
              <a:rPr lang="en-US" sz="4000" dirty="0">
                <a:solidFill>
                  <a:schemeClr val="bg1"/>
                </a:solidFill>
              </a:rPr>
              <a:t> a una </a:t>
            </a:r>
            <a:r>
              <a:rPr lang="en-US" sz="4000" dirty="0" err="1">
                <a:solidFill>
                  <a:schemeClr val="bg1"/>
                </a:solidFill>
              </a:rPr>
              <a:t>presión</a:t>
            </a:r>
            <a:r>
              <a:rPr lang="en-US" sz="4000" dirty="0">
                <a:solidFill>
                  <a:schemeClr val="bg1"/>
                </a:solidFill>
              </a:rPr>
              <a:t> o </a:t>
            </a:r>
            <a:r>
              <a:rPr lang="en-US" sz="4000" dirty="0" err="1">
                <a:solidFill>
                  <a:schemeClr val="bg1"/>
                </a:solidFill>
              </a:rPr>
              <a:t>incentivo</a:t>
            </a:r>
            <a:r>
              <a:rPr lang="en-US" sz="4000" dirty="0">
                <a:solidFill>
                  <a:schemeClr val="bg1"/>
                </a:solidFill>
              </a:rPr>
              <a:t> </a:t>
            </a:r>
            <a:r>
              <a:rPr lang="en-US" sz="4000" dirty="0" err="1">
                <a:solidFill>
                  <a:schemeClr val="bg1"/>
                </a:solidFill>
              </a:rPr>
              <a:t>externo</a:t>
            </a:r>
            <a:r>
              <a:rPr lang="en-US" sz="4000" dirty="0">
                <a:solidFill>
                  <a:schemeClr val="bg1"/>
                </a:solidFill>
              </a:rPr>
              <a:t>. Pero </a:t>
            </a:r>
            <a:r>
              <a:rPr lang="en-US" sz="4000" dirty="0" err="1">
                <a:solidFill>
                  <a:schemeClr val="bg1"/>
                </a:solidFill>
              </a:rPr>
              <a:t>cuando</a:t>
            </a:r>
            <a:r>
              <a:rPr lang="en-US" sz="4000" dirty="0">
                <a:solidFill>
                  <a:schemeClr val="bg1"/>
                </a:solidFill>
              </a:rPr>
              <a:t> la </a:t>
            </a:r>
            <a:r>
              <a:rPr lang="en-US" sz="4000" dirty="0" err="1">
                <a:solidFill>
                  <a:schemeClr val="bg1"/>
                </a:solidFill>
              </a:rPr>
              <a:t>presión</a:t>
            </a:r>
            <a:r>
              <a:rPr lang="en-US" sz="4000" dirty="0">
                <a:solidFill>
                  <a:schemeClr val="bg1"/>
                </a:solidFill>
              </a:rPr>
              <a:t> o </a:t>
            </a:r>
            <a:r>
              <a:rPr lang="en-US" sz="4000" dirty="0" err="1">
                <a:solidFill>
                  <a:schemeClr val="bg1"/>
                </a:solidFill>
              </a:rPr>
              <a:t>incentivo</a:t>
            </a:r>
            <a:r>
              <a:rPr lang="en-US" sz="4000" dirty="0">
                <a:solidFill>
                  <a:schemeClr val="bg1"/>
                </a:solidFill>
              </a:rPr>
              <a:t> se </a:t>
            </a:r>
            <a:r>
              <a:rPr lang="en-US" sz="4000" dirty="0" err="1">
                <a:solidFill>
                  <a:schemeClr val="bg1"/>
                </a:solidFill>
              </a:rPr>
              <a:t>elimina</a:t>
            </a:r>
            <a:r>
              <a:rPr lang="en-US" sz="4000" dirty="0">
                <a:solidFill>
                  <a:schemeClr val="bg1"/>
                </a:solidFill>
              </a:rPr>
              <a:t>, los </a:t>
            </a:r>
            <a:r>
              <a:rPr lang="en-US" sz="4000" dirty="0" err="1">
                <a:solidFill>
                  <a:schemeClr val="bg1"/>
                </a:solidFill>
              </a:rPr>
              <a:t>cambios</a:t>
            </a:r>
            <a:r>
              <a:rPr lang="en-US" sz="4000" dirty="0">
                <a:solidFill>
                  <a:schemeClr val="bg1"/>
                </a:solidFill>
              </a:rPr>
              <a:t> </a:t>
            </a:r>
            <a:r>
              <a:rPr lang="en-US" sz="4000" dirty="0" err="1">
                <a:solidFill>
                  <a:schemeClr val="bg1"/>
                </a:solidFill>
              </a:rPr>
              <a:t>desaparecerán</a:t>
            </a:r>
            <a:r>
              <a:rPr lang="en-US" sz="4000" dirty="0">
                <a:solidFill>
                  <a:schemeClr val="bg1"/>
                </a:solidFill>
              </a:rPr>
              <a:t>.</a:t>
            </a:r>
          </a:p>
          <a:p>
            <a:pPr marL="0" indent="0">
              <a:buNone/>
            </a:pPr>
            <a:endParaRPr lang="en-US" sz="2000" dirty="0">
              <a:solidFill>
                <a:schemeClr val="bg1"/>
              </a:solidFill>
            </a:endParaRPr>
          </a:p>
          <a:p>
            <a:endParaRPr lang="en-US" sz="2000" dirty="0">
              <a:solidFill>
                <a:schemeClr val="bg1"/>
              </a:solidFill>
            </a:endParaRPr>
          </a:p>
        </p:txBody>
      </p:sp>
      <p:pic>
        <p:nvPicPr>
          <p:cNvPr id="7" name="Graphic 6" descr="Skeleton">
            <a:extLst>
              <a:ext uri="{FF2B5EF4-FFF2-40B4-BE49-F238E27FC236}">
                <a16:creationId xmlns:a16="http://schemas.microsoft.com/office/drawing/2014/main" id="{645D2B75-F118-4B44-83B7-E7AFA8BAEA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8898" y="1104898"/>
            <a:ext cx="5753102" cy="5753102"/>
          </a:xfrm>
          <a:prstGeom prst="rect">
            <a:avLst/>
          </a:prstGeom>
        </p:spPr>
      </p:pic>
      <p:cxnSp>
        <p:nvCxnSpPr>
          <p:cNvPr id="12" name="Straight Connector 11">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41577A-888F-4E56-B9E4-CC57AC7B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95399"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22733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38BA01-EC2D-564F-9567-C53EEF08017B}"/>
              </a:ext>
            </a:extLst>
          </p:cNvPr>
          <p:cNvSpPr>
            <a:spLocks noGrp="1"/>
          </p:cNvSpPr>
          <p:nvPr>
            <p:ph idx="1"/>
          </p:nvPr>
        </p:nvSpPr>
        <p:spPr>
          <a:xfrm>
            <a:off x="0" y="256032"/>
            <a:ext cx="12192000" cy="6364224"/>
          </a:xfrm>
          <a:solidFill>
            <a:schemeClr val="tx1"/>
          </a:solidFill>
        </p:spPr>
        <p:txBody>
          <a:bodyPr/>
          <a:lstStyle/>
          <a:p>
            <a:r>
              <a:rPr lang="en-US" sz="4800" dirty="0" err="1">
                <a:solidFill>
                  <a:schemeClr val="bg1"/>
                </a:solidFill>
              </a:rPr>
              <a:t>Esta</a:t>
            </a:r>
            <a:r>
              <a:rPr lang="en-US" sz="4800" dirty="0">
                <a:solidFill>
                  <a:schemeClr val="bg1"/>
                </a:solidFill>
              </a:rPr>
              <a:t> es la </a:t>
            </a:r>
            <a:r>
              <a:rPr lang="en-US" sz="4800" dirty="0" err="1">
                <a:solidFill>
                  <a:schemeClr val="bg1"/>
                </a:solidFill>
              </a:rPr>
              <a:t>verdad</a:t>
            </a:r>
            <a:r>
              <a:rPr lang="en-US" sz="4800" dirty="0">
                <a:solidFill>
                  <a:schemeClr val="bg1"/>
                </a:solidFill>
              </a:rPr>
              <a:t> </a:t>
            </a:r>
            <a:r>
              <a:rPr lang="en-US" sz="4800" dirty="0" err="1">
                <a:solidFill>
                  <a:schemeClr val="bg1"/>
                </a:solidFill>
              </a:rPr>
              <a:t>espiritual</a:t>
            </a:r>
            <a:r>
              <a:rPr lang="en-US" sz="4800" dirty="0">
                <a:solidFill>
                  <a:schemeClr val="bg1"/>
                </a:solidFill>
              </a:rPr>
              <a:t> que los </a:t>
            </a:r>
            <a:r>
              <a:rPr lang="en-US" sz="4800" dirty="0" err="1">
                <a:solidFill>
                  <a:schemeClr val="bg1"/>
                </a:solidFill>
              </a:rPr>
              <a:t>fariseos</a:t>
            </a:r>
            <a:r>
              <a:rPr lang="en-US" sz="4800" dirty="0">
                <a:solidFill>
                  <a:schemeClr val="bg1"/>
                </a:solidFill>
              </a:rPr>
              <a:t> no </a:t>
            </a:r>
            <a:r>
              <a:rPr lang="en-US" sz="4800" dirty="0" err="1">
                <a:solidFill>
                  <a:schemeClr val="bg1"/>
                </a:solidFill>
              </a:rPr>
              <a:t>veían</a:t>
            </a:r>
            <a:r>
              <a:rPr lang="en-US" sz="4800" dirty="0">
                <a:solidFill>
                  <a:schemeClr val="bg1"/>
                </a:solidFill>
              </a:rPr>
              <a:t> y de la que Cristo los </a:t>
            </a:r>
            <a:r>
              <a:rPr lang="en-US" sz="4800" dirty="0" err="1">
                <a:solidFill>
                  <a:schemeClr val="bg1"/>
                </a:solidFill>
              </a:rPr>
              <a:t>acusó</a:t>
            </a:r>
            <a:r>
              <a:rPr lang="en-US" sz="4800" dirty="0">
                <a:solidFill>
                  <a:schemeClr val="bg1"/>
                </a:solidFill>
              </a:rPr>
              <a:t> </a:t>
            </a:r>
            <a:r>
              <a:rPr lang="en-US" sz="4800" dirty="0" err="1">
                <a:solidFill>
                  <a:schemeClr val="bg1"/>
                </a:solidFill>
              </a:rPr>
              <a:t>en</a:t>
            </a:r>
            <a:r>
              <a:rPr lang="en-US" sz="4800" dirty="0">
                <a:solidFill>
                  <a:schemeClr val="bg1"/>
                </a:solidFill>
              </a:rPr>
              <a:t> Mateo 23:25–26: </a:t>
            </a:r>
            <a:r>
              <a:rPr lang="en-US" sz="4800" i="1" dirty="0">
                <a:solidFill>
                  <a:schemeClr val="bg1"/>
                </a:solidFill>
              </a:rPr>
              <a:t>“¡Ay de </a:t>
            </a:r>
            <a:r>
              <a:rPr lang="en-US" sz="4800" i="1" dirty="0" err="1">
                <a:solidFill>
                  <a:schemeClr val="bg1"/>
                </a:solidFill>
              </a:rPr>
              <a:t>vosotros</a:t>
            </a:r>
            <a:r>
              <a:rPr lang="en-US" sz="4800" i="1" dirty="0">
                <a:solidFill>
                  <a:schemeClr val="bg1"/>
                </a:solidFill>
              </a:rPr>
              <a:t>, </a:t>
            </a:r>
            <a:r>
              <a:rPr lang="en-US" sz="4800" i="1" dirty="0" err="1">
                <a:solidFill>
                  <a:schemeClr val="bg1"/>
                </a:solidFill>
              </a:rPr>
              <a:t>escribas</a:t>
            </a:r>
            <a:r>
              <a:rPr lang="en-US" sz="4800" i="1" dirty="0">
                <a:solidFill>
                  <a:schemeClr val="bg1"/>
                </a:solidFill>
              </a:rPr>
              <a:t> y </a:t>
            </a:r>
            <a:r>
              <a:rPr lang="en-US" sz="4800" i="1" dirty="0" err="1">
                <a:solidFill>
                  <a:schemeClr val="bg1"/>
                </a:solidFill>
              </a:rPr>
              <a:t>fariseos</a:t>
            </a:r>
            <a:r>
              <a:rPr lang="en-US" sz="4800" i="1" dirty="0">
                <a:solidFill>
                  <a:schemeClr val="bg1"/>
                </a:solidFill>
              </a:rPr>
              <a:t>, </a:t>
            </a:r>
            <a:r>
              <a:rPr lang="en-US" sz="4800" i="1" dirty="0" err="1">
                <a:solidFill>
                  <a:schemeClr val="bg1"/>
                </a:solidFill>
              </a:rPr>
              <a:t>hipócritas</a:t>
            </a:r>
            <a:r>
              <a:rPr lang="en-US" sz="4800" i="1" dirty="0">
                <a:solidFill>
                  <a:schemeClr val="bg1"/>
                </a:solidFill>
              </a:rPr>
              <a:t>! </a:t>
            </a:r>
            <a:r>
              <a:rPr lang="en-US" sz="4800" i="1" dirty="0" err="1">
                <a:solidFill>
                  <a:schemeClr val="bg1"/>
                </a:solidFill>
              </a:rPr>
              <a:t>porque</a:t>
            </a:r>
            <a:r>
              <a:rPr lang="en-US" sz="4800" i="1" dirty="0">
                <a:solidFill>
                  <a:schemeClr val="bg1"/>
                </a:solidFill>
              </a:rPr>
              <a:t> </a:t>
            </a:r>
            <a:r>
              <a:rPr lang="en-US" sz="4800" i="1" dirty="0" err="1">
                <a:solidFill>
                  <a:schemeClr val="bg1"/>
                </a:solidFill>
              </a:rPr>
              <a:t>limpiáis</a:t>
            </a:r>
            <a:r>
              <a:rPr lang="en-US" sz="4800" i="1" dirty="0">
                <a:solidFill>
                  <a:schemeClr val="bg1"/>
                </a:solidFill>
              </a:rPr>
              <a:t> lo de </a:t>
            </a:r>
            <a:r>
              <a:rPr lang="en-US" sz="4800" i="1" dirty="0" err="1">
                <a:solidFill>
                  <a:schemeClr val="bg1"/>
                </a:solidFill>
              </a:rPr>
              <a:t>fuera</a:t>
            </a:r>
            <a:r>
              <a:rPr lang="en-US" sz="4800" i="1" dirty="0">
                <a:solidFill>
                  <a:schemeClr val="bg1"/>
                </a:solidFill>
              </a:rPr>
              <a:t> del </a:t>
            </a:r>
            <a:r>
              <a:rPr lang="en-US" sz="4800" i="1" dirty="0" err="1">
                <a:solidFill>
                  <a:schemeClr val="bg1"/>
                </a:solidFill>
              </a:rPr>
              <a:t>vaso</a:t>
            </a:r>
            <a:r>
              <a:rPr lang="en-US" sz="4800" i="1" dirty="0">
                <a:solidFill>
                  <a:schemeClr val="bg1"/>
                </a:solidFill>
              </a:rPr>
              <a:t> y del </a:t>
            </a:r>
            <a:r>
              <a:rPr lang="en-US" sz="4800" i="1" dirty="0" err="1">
                <a:solidFill>
                  <a:schemeClr val="bg1"/>
                </a:solidFill>
              </a:rPr>
              <a:t>plato</a:t>
            </a:r>
            <a:r>
              <a:rPr lang="en-US" sz="4800" i="1" dirty="0">
                <a:solidFill>
                  <a:schemeClr val="bg1"/>
                </a:solidFill>
              </a:rPr>
              <a:t>, </a:t>
            </a:r>
            <a:r>
              <a:rPr lang="en-US" sz="4800" i="1" dirty="0" err="1">
                <a:solidFill>
                  <a:schemeClr val="bg1"/>
                </a:solidFill>
              </a:rPr>
              <a:t>pero</a:t>
            </a:r>
            <a:r>
              <a:rPr lang="en-US" sz="4800" i="1" dirty="0">
                <a:solidFill>
                  <a:schemeClr val="bg1"/>
                </a:solidFill>
              </a:rPr>
              <a:t> por dentro </a:t>
            </a:r>
            <a:r>
              <a:rPr lang="en-US" sz="4800" i="1" dirty="0" err="1">
                <a:solidFill>
                  <a:schemeClr val="bg1"/>
                </a:solidFill>
              </a:rPr>
              <a:t>estáis</a:t>
            </a:r>
            <a:r>
              <a:rPr lang="en-US" sz="4800" i="1" dirty="0">
                <a:solidFill>
                  <a:schemeClr val="bg1"/>
                </a:solidFill>
              </a:rPr>
              <a:t> </a:t>
            </a:r>
            <a:r>
              <a:rPr lang="en-US" sz="4800" i="1" dirty="0" err="1">
                <a:solidFill>
                  <a:schemeClr val="bg1"/>
                </a:solidFill>
              </a:rPr>
              <a:t>llenos</a:t>
            </a:r>
            <a:r>
              <a:rPr lang="en-US" sz="4800" i="1" dirty="0">
                <a:solidFill>
                  <a:schemeClr val="bg1"/>
                </a:solidFill>
              </a:rPr>
              <a:t> de </a:t>
            </a:r>
            <a:r>
              <a:rPr lang="en-US" sz="4800" i="1" dirty="0" err="1">
                <a:solidFill>
                  <a:schemeClr val="bg1"/>
                </a:solidFill>
              </a:rPr>
              <a:t>robo</a:t>
            </a:r>
            <a:r>
              <a:rPr lang="en-US" sz="4800" i="1" dirty="0">
                <a:solidFill>
                  <a:schemeClr val="bg1"/>
                </a:solidFill>
              </a:rPr>
              <a:t> y de </a:t>
            </a:r>
            <a:r>
              <a:rPr lang="en-US" sz="4800" i="1" dirty="0" err="1">
                <a:solidFill>
                  <a:schemeClr val="bg1"/>
                </a:solidFill>
              </a:rPr>
              <a:t>injusticia</a:t>
            </a:r>
            <a:r>
              <a:rPr lang="en-US" sz="4800" i="1" dirty="0">
                <a:solidFill>
                  <a:schemeClr val="bg1"/>
                </a:solidFill>
              </a:rPr>
              <a:t>. ¡</a:t>
            </a:r>
            <a:r>
              <a:rPr lang="en-US" sz="4800" i="1" dirty="0" err="1">
                <a:solidFill>
                  <a:schemeClr val="bg1"/>
                </a:solidFill>
              </a:rPr>
              <a:t>Fariseo</a:t>
            </a:r>
            <a:r>
              <a:rPr lang="en-US" sz="4800" i="1" dirty="0">
                <a:solidFill>
                  <a:schemeClr val="bg1"/>
                </a:solidFill>
              </a:rPr>
              <a:t> </a:t>
            </a:r>
            <a:r>
              <a:rPr lang="en-US" sz="4800" i="1" dirty="0" err="1">
                <a:solidFill>
                  <a:schemeClr val="bg1"/>
                </a:solidFill>
              </a:rPr>
              <a:t>ciego</a:t>
            </a:r>
            <a:r>
              <a:rPr lang="en-US" sz="4800" i="1" dirty="0">
                <a:solidFill>
                  <a:schemeClr val="bg1"/>
                </a:solidFill>
              </a:rPr>
              <a:t>! </a:t>
            </a:r>
            <a:r>
              <a:rPr lang="en-US" sz="4800" i="1" dirty="0" err="1">
                <a:solidFill>
                  <a:schemeClr val="bg1"/>
                </a:solidFill>
              </a:rPr>
              <a:t>Limpia</a:t>
            </a:r>
            <a:r>
              <a:rPr lang="en-US" sz="4800" i="1" dirty="0">
                <a:solidFill>
                  <a:schemeClr val="bg1"/>
                </a:solidFill>
              </a:rPr>
              <a:t> primero lo de dentro del </a:t>
            </a:r>
            <a:r>
              <a:rPr lang="en-US" sz="4800" i="1" dirty="0" err="1">
                <a:solidFill>
                  <a:schemeClr val="bg1"/>
                </a:solidFill>
              </a:rPr>
              <a:t>vaso</a:t>
            </a:r>
            <a:r>
              <a:rPr lang="en-US" sz="4800" i="1" dirty="0">
                <a:solidFill>
                  <a:schemeClr val="bg1"/>
                </a:solidFill>
              </a:rPr>
              <a:t> y del </a:t>
            </a:r>
            <a:r>
              <a:rPr lang="en-US" sz="4800" i="1" dirty="0" err="1">
                <a:solidFill>
                  <a:schemeClr val="bg1"/>
                </a:solidFill>
              </a:rPr>
              <a:t>plato</a:t>
            </a:r>
            <a:r>
              <a:rPr lang="en-US" sz="4800" i="1" dirty="0">
                <a:solidFill>
                  <a:schemeClr val="bg1"/>
                </a:solidFill>
              </a:rPr>
              <a:t>, para que </a:t>
            </a:r>
            <a:r>
              <a:rPr lang="en-US" sz="4800" i="1" dirty="0" err="1">
                <a:solidFill>
                  <a:schemeClr val="bg1"/>
                </a:solidFill>
              </a:rPr>
              <a:t>también</a:t>
            </a:r>
            <a:r>
              <a:rPr lang="en-US" sz="4800" i="1" dirty="0">
                <a:solidFill>
                  <a:schemeClr val="bg1"/>
                </a:solidFill>
              </a:rPr>
              <a:t> lo de </a:t>
            </a:r>
            <a:r>
              <a:rPr lang="en-US" sz="4800" i="1" dirty="0" err="1">
                <a:solidFill>
                  <a:schemeClr val="bg1"/>
                </a:solidFill>
              </a:rPr>
              <a:t>fuera</a:t>
            </a:r>
            <a:r>
              <a:rPr lang="en-US" sz="4800" i="1" dirty="0">
                <a:solidFill>
                  <a:schemeClr val="bg1"/>
                </a:solidFill>
              </a:rPr>
              <a:t> sea </a:t>
            </a:r>
            <a:r>
              <a:rPr lang="en-US" sz="4800" i="1" dirty="0" err="1">
                <a:solidFill>
                  <a:schemeClr val="bg1"/>
                </a:solidFill>
              </a:rPr>
              <a:t>limpio</a:t>
            </a:r>
            <a:r>
              <a:rPr lang="en-US" sz="4800" dirty="0">
                <a:solidFill>
                  <a:schemeClr val="bg1"/>
                </a:solidFill>
              </a:rPr>
              <a:t>.”</a:t>
            </a:r>
          </a:p>
          <a:p>
            <a:pPr marL="0" indent="0">
              <a:buNone/>
            </a:pPr>
            <a:endParaRPr lang="en-US" dirty="0"/>
          </a:p>
        </p:txBody>
      </p:sp>
      <p:sp>
        <p:nvSpPr>
          <p:cNvPr id="4" name="TextBox 3">
            <a:extLst>
              <a:ext uri="{FF2B5EF4-FFF2-40B4-BE49-F238E27FC236}">
                <a16:creationId xmlns:a16="http://schemas.microsoft.com/office/drawing/2014/main" id="{5A0473B3-9BCE-7048-9B07-49BDE4A2EC34}"/>
              </a:ext>
            </a:extLst>
          </p:cNvPr>
          <p:cNvSpPr txBox="1"/>
          <p:nvPr/>
        </p:nvSpPr>
        <p:spPr>
          <a:xfrm>
            <a:off x="11704320" y="2139696"/>
            <a:ext cx="184731" cy="369332"/>
          </a:xfrm>
          <a:prstGeom prst="rect">
            <a:avLst/>
          </a:prstGeom>
          <a:solidFill>
            <a:schemeClr val="tx1"/>
          </a:solidFill>
        </p:spPr>
        <p:txBody>
          <a:bodyPr wrap="none" rtlCol="0">
            <a:spAutoFit/>
          </a:bodyPr>
          <a:lstStyle/>
          <a:p>
            <a:endParaRPr lang="en-US"/>
          </a:p>
        </p:txBody>
      </p:sp>
    </p:spTree>
    <p:extLst>
      <p:ext uri="{BB962C8B-B14F-4D97-AF65-F5344CB8AC3E}">
        <p14:creationId xmlns:p14="http://schemas.microsoft.com/office/powerpoint/2010/main" val="21735929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DEAEFF-5158-9E43-8BB6-D75A2476CF82}"/>
              </a:ext>
            </a:extLst>
          </p:cNvPr>
          <p:cNvSpPr>
            <a:spLocks noGrp="1"/>
          </p:cNvSpPr>
          <p:nvPr>
            <p:ph idx="1"/>
          </p:nvPr>
        </p:nvSpPr>
        <p:spPr>
          <a:xfrm>
            <a:off x="292608" y="512064"/>
            <a:ext cx="11061192" cy="5664899"/>
          </a:xfrm>
        </p:spPr>
        <p:txBody>
          <a:bodyPr>
            <a:normAutofit/>
          </a:bodyPr>
          <a:lstStyle/>
          <a:p>
            <a:r>
              <a:rPr lang="en-US" sz="4800" dirty="0"/>
              <a:t>Cristo </a:t>
            </a:r>
            <a:r>
              <a:rPr lang="en-US" sz="4800" dirty="0" err="1"/>
              <a:t>miró</a:t>
            </a:r>
            <a:r>
              <a:rPr lang="en-US" sz="4800" dirty="0"/>
              <a:t> el </a:t>
            </a:r>
            <a:r>
              <a:rPr lang="en-US" sz="4800" dirty="0" err="1"/>
              <a:t>énfasis</a:t>
            </a:r>
            <a:r>
              <a:rPr lang="en-US" sz="4800" dirty="0"/>
              <a:t> </a:t>
            </a:r>
            <a:r>
              <a:rPr lang="en-US" sz="4800" dirty="0" err="1"/>
              <a:t>en</a:t>
            </a:r>
            <a:r>
              <a:rPr lang="en-US" sz="4800" dirty="0"/>
              <a:t> lo </a:t>
            </a:r>
            <a:r>
              <a:rPr lang="en-US" sz="4800" dirty="0" err="1"/>
              <a:t>externo</a:t>
            </a:r>
            <a:r>
              <a:rPr lang="en-US" sz="4800" dirty="0"/>
              <a:t> de los </a:t>
            </a:r>
            <a:r>
              <a:rPr lang="en-US" sz="4800" dirty="0" err="1"/>
              <a:t>fariseos</a:t>
            </a:r>
            <a:r>
              <a:rPr lang="en-US" sz="4800" dirty="0"/>
              <a:t> y les </a:t>
            </a:r>
            <a:r>
              <a:rPr lang="en-US" sz="4800" dirty="0" err="1"/>
              <a:t>dijo</a:t>
            </a:r>
            <a:r>
              <a:rPr lang="en-US" sz="4800" dirty="0"/>
              <a:t>: “</a:t>
            </a:r>
            <a:r>
              <a:rPr lang="en-US" sz="4800" dirty="0" err="1"/>
              <a:t>Ustedes</a:t>
            </a:r>
            <a:r>
              <a:rPr lang="en-US" sz="4800" dirty="0"/>
              <a:t> </a:t>
            </a:r>
            <a:r>
              <a:rPr lang="en-US" sz="4800" dirty="0" err="1"/>
              <a:t>simplemente</a:t>
            </a:r>
            <a:r>
              <a:rPr lang="en-US" sz="4800" dirty="0"/>
              <a:t> no </a:t>
            </a:r>
            <a:r>
              <a:rPr lang="en-US" sz="4800" dirty="0" err="1"/>
              <a:t>entienden</a:t>
            </a:r>
            <a:r>
              <a:rPr lang="en-US" sz="4800" dirty="0"/>
              <a:t>. </a:t>
            </a:r>
            <a:r>
              <a:rPr lang="en-US" sz="4800" dirty="0" err="1"/>
              <a:t>Ustedes</a:t>
            </a:r>
            <a:r>
              <a:rPr lang="en-US" sz="4800" dirty="0"/>
              <a:t> se </a:t>
            </a:r>
            <a:r>
              <a:rPr lang="en-US" sz="4800" dirty="0" err="1"/>
              <a:t>enorgullecen</a:t>
            </a:r>
            <a:r>
              <a:rPr lang="en-US" sz="4800" dirty="0"/>
              <a:t> de </a:t>
            </a:r>
            <a:r>
              <a:rPr lang="en-US" sz="4800" dirty="0" err="1"/>
              <a:t>su</a:t>
            </a:r>
            <a:r>
              <a:rPr lang="en-US" sz="4800" dirty="0"/>
              <a:t> </a:t>
            </a:r>
            <a:r>
              <a:rPr lang="en-US" sz="4800" dirty="0" err="1"/>
              <a:t>buen</a:t>
            </a:r>
            <a:r>
              <a:rPr lang="en-US" sz="4800" dirty="0"/>
              <a:t> </a:t>
            </a:r>
            <a:r>
              <a:rPr lang="en-US" sz="4800" dirty="0" err="1"/>
              <a:t>comportamiento</a:t>
            </a:r>
            <a:r>
              <a:rPr lang="en-US" sz="4800" dirty="0"/>
              <a:t>, sin embargo, ¡sus </a:t>
            </a:r>
            <a:r>
              <a:rPr lang="en-US" sz="4800" dirty="0" err="1"/>
              <a:t>corazones</a:t>
            </a:r>
            <a:r>
              <a:rPr lang="en-US" sz="4800" dirty="0"/>
              <a:t> son un </a:t>
            </a:r>
            <a:r>
              <a:rPr lang="en-US" sz="4800" dirty="0" err="1"/>
              <a:t>desastre</a:t>
            </a:r>
            <a:r>
              <a:rPr lang="en-US" sz="4800" dirty="0"/>
              <a:t>! </a:t>
            </a:r>
            <a:r>
              <a:rPr lang="en-US" sz="4800" dirty="0" err="1"/>
              <a:t>Comiencen</a:t>
            </a:r>
            <a:r>
              <a:rPr lang="en-US" sz="4800" dirty="0"/>
              <a:t> con </a:t>
            </a:r>
            <a:r>
              <a:rPr lang="en-US" sz="4800" dirty="0" err="1"/>
              <a:t>su</a:t>
            </a:r>
            <a:r>
              <a:rPr lang="en-US" sz="4800" dirty="0"/>
              <a:t> </a:t>
            </a:r>
            <a:r>
              <a:rPr lang="en-US" sz="4800" dirty="0" err="1"/>
              <a:t>corazón</a:t>
            </a:r>
            <a:r>
              <a:rPr lang="en-US" sz="4800" dirty="0"/>
              <a:t> y el </a:t>
            </a:r>
            <a:r>
              <a:rPr lang="en-US" sz="4800" dirty="0" err="1"/>
              <a:t>buen</a:t>
            </a:r>
            <a:r>
              <a:rPr lang="en-US" sz="4800" dirty="0"/>
              <a:t> </a:t>
            </a:r>
            <a:r>
              <a:rPr lang="en-US" sz="4800" dirty="0" err="1"/>
              <a:t>comportamiento</a:t>
            </a:r>
            <a:r>
              <a:rPr lang="en-US" sz="4800" dirty="0"/>
              <a:t> </a:t>
            </a:r>
            <a:r>
              <a:rPr lang="en-US" sz="4800" dirty="0" err="1"/>
              <a:t>vendrá</a:t>
            </a:r>
            <a:r>
              <a:rPr lang="en-US" sz="4800" dirty="0"/>
              <a:t> </a:t>
            </a:r>
            <a:r>
              <a:rPr lang="en-US" sz="4800" dirty="0" err="1"/>
              <a:t>después</a:t>
            </a:r>
            <a:r>
              <a:rPr lang="en-US" sz="4800" dirty="0"/>
              <a:t>”.</a:t>
            </a:r>
          </a:p>
          <a:p>
            <a:endParaRPr lang="en-US" dirty="0"/>
          </a:p>
        </p:txBody>
      </p:sp>
    </p:spTree>
    <p:extLst>
      <p:ext uri="{BB962C8B-B14F-4D97-AF65-F5344CB8AC3E}">
        <p14:creationId xmlns:p14="http://schemas.microsoft.com/office/powerpoint/2010/main" val="40999127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925076-EF2E-4BE0-B9FD-FFD5DE3C9921}"/>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71D40558-7BF2-7A4F-B715-6D0A41E424DA}"/>
              </a:ext>
            </a:extLst>
          </p:cNvPr>
          <p:cNvSpPr>
            <a:spLocks noGrp="1"/>
          </p:cNvSpPr>
          <p:nvPr>
            <p:ph idx="1"/>
          </p:nvPr>
        </p:nvSpPr>
        <p:spPr>
          <a:xfrm>
            <a:off x="274320" y="384048"/>
            <a:ext cx="11594592" cy="6163056"/>
          </a:xfrm>
        </p:spPr>
        <p:txBody>
          <a:bodyPr>
            <a:normAutofit/>
          </a:bodyPr>
          <a:lstStyle/>
          <a:p>
            <a:r>
              <a:rPr lang="en-US" sz="4400" dirty="0">
                <a:solidFill>
                  <a:srgbClr val="FFFFFF"/>
                </a:solidFill>
              </a:rPr>
              <a:t>Para </a:t>
            </a:r>
            <a:r>
              <a:rPr lang="en-US" sz="4400" dirty="0" err="1">
                <a:solidFill>
                  <a:srgbClr val="FFFFFF"/>
                </a:solidFill>
              </a:rPr>
              <a:t>expresar</a:t>
            </a:r>
            <a:r>
              <a:rPr lang="en-US" sz="4400" dirty="0">
                <a:solidFill>
                  <a:srgbClr val="FFFFFF"/>
                </a:solidFill>
              </a:rPr>
              <a:t> </a:t>
            </a:r>
            <a:r>
              <a:rPr lang="en-US" sz="4400" dirty="0" err="1">
                <a:solidFill>
                  <a:srgbClr val="FFFFFF"/>
                </a:solidFill>
              </a:rPr>
              <a:t>este</a:t>
            </a:r>
            <a:r>
              <a:rPr lang="en-US" sz="4400" dirty="0">
                <a:solidFill>
                  <a:srgbClr val="FFFFFF"/>
                </a:solidFill>
              </a:rPr>
              <a:t> </a:t>
            </a:r>
            <a:r>
              <a:rPr lang="en-US" sz="4400" dirty="0" err="1">
                <a:solidFill>
                  <a:srgbClr val="FFFFFF"/>
                </a:solidFill>
              </a:rPr>
              <a:t>tema</a:t>
            </a:r>
            <a:r>
              <a:rPr lang="en-US" sz="4400" dirty="0">
                <a:solidFill>
                  <a:srgbClr val="FFFFFF"/>
                </a:solidFill>
              </a:rPr>
              <a:t>, Cristo </a:t>
            </a:r>
            <a:r>
              <a:rPr lang="en-US" sz="4400" dirty="0" err="1">
                <a:solidFill>
                  <a:srgbClr val="FFFFFF"/>
                </a:solidFill>
              </a:rPr>
              <a:t>lleva</a:t>
            </a:r>
            <a:r>
              <a:rPr lang="en-US" sz="4400" dirty="0">
                <a:solidFill>
                  <a:srgbClr val="FFFFFF"/>
                </a:solidFill>
              </a:rPr>
              <a:t> </a:t>
            </a:r>
            <a:r>
              <a:rPr lang="en-US" sz="4400" dirty="0" err="1">
                <a:solidFill>
                  <a:srgbClr val="FFFFFF"/>
                </a:solidFill>
              </a:rPr>
              <a:t>su</a:t>
            </a:r>
            <a:r>
              <a:rPr lang="en-US" sz="4400" dirty="0">
                <a:solidFill>
                  <a:srgbClr val="FFFFFF"/>
                </a:solidFill>
              </a:rPr>
              <a:t> </a:t>
            </a:r>
            <a:r>
              <a:rPr lang="en-US" sz="4400" dirty="0" err="1">
                <a:solidFill>
                  <a:srgbClr val="FFFFFF"/>
                </a:solidFill>
              </a:rPr>
              <a:t>ilustración</a:t>
            </a:r>
            <a:r>
              <a:rPr lang="en-US" sz="4400" dirty="0">
                <a:solidFill>
                  <a:srgbClr val="FFFFFF"/>
                </a:solidFill>
              </a:rPr>
              <a:t> hasta el </a:t>
            </a:r>
            <a:r>
              <a:rPr lang="en-US" sz="4400" dirty="0" err="1">
                <a:solidFill>
                  <a:srgbClr val="FFFFFF"/>
                </a:solidFill>
              </a:rPr>
              <a:t>límite</a:t>
            </a:r>
            <a:r>
              <a:rPr lang="en-US" sz="4400" dirty="0">
                <a:solidFill>
                  <a:srgbClr val="FFFFFF"/>
                </a:solidFill>
              </a:rPr>
              <a:t>. </a:t>
            </a:r>
            <a:r>
              <a:rPr lang="en-US" sz="4400" dirty="0" err="1">
                <a:solidFill>
                  <a:srgbClr val="FFFFFF"/>
                </a:solidFill>
              </a:rPr>
              <a:t>Él</a:t>
            </a:r>
            <a:r>
              <a:rPr lang="en-US" sz="4400" dirty="0">
                <a:solidFill>
                  <a:srgbClr val="FFFFFF"/>
                </a:solidFill>
              </a:rPr>
              <a:t> dice: </a:t>
            </a:r>
            <a:r>
              <a:rPr lang="en-US" sz="4400" i="1" dirty="0">
                <a:solidFill>
                  <a:srgbClr val="FFFFFF"/>
                </a:solidFill>
              </a:rPr>
              <a:t>“</a:t>
            </a:r>
            <a:r>
              <a:rPr lang="en-US" sz="4400" i="1" dirty="0" err="1">
                <a:solidFill>
                  <a:srgbClr val="FFFFFF"/>
                </a:solidFill>
              </a:rPr>
              <a:t>Limpia</a:t>
            </a:r>
            <a:r>
              <a:rPr lang="en-US" sz="4400" i="1" dirty="0">
                <a:solidFill>
                  <a:srgbClr val="FFFFFF"/>
                </a:solidFill>
              </a:rPr>
              <a:t> el interior del </a:t>
            </a:r>
            <a:r>
              <a:rPr lang="en-US" sz="4400" i="1" dirty="0" err="1">
                <a:solidFill>
                  <a:srgbClr val="FFFFFF"/>
                </a:solidFill>
              </a:rPr>
              <a:t>plato</a:t>
            </a:r>
            <a:r>
              <a:rPr lang="en-US" sz="4400" i="1" dirty="0">
                <a:solidFill>
                  <a:srgbClr val="FFFFFF"/>
                </a:solidFill>
              </a:rPr>
              <a:t> y el exterior </a:t>
            </a:r>
            <a:r>
              <a:rPr lang="en-US" sz="4400" i="1" dirty="0" err="1">
                <a:solidFill>
                  <a:srgbClr val="FFFFFF"/>
                </a:solidFill>
              </a:rPr>
              <a:t>también</a:t>
            </a:r>
            <a:r>
              <a:rPr lang="en-US" sz="4400" i="1" dirty="0">
                <a:solidFill>
                  <a:srgbClr val="FFFFFF"/>
                </a:solidFill>
              </a:rPr>
              <a:t> </a:t>
            </a:r>
            <a:r>
              <a:rPr lang="en-US" sz="4400" i="1" dirty="0" err="1">
                <a:solidFill>
                  <a:srgbClr val="FFFFFF"/>
                </a:solidFill>
              </a:rPr>
              <a:t>será</a:t>
            </a:r>
            <a:r>
              <a:rPr lang="en-US" sz="4400" i="1" dirty="0">
                <a:solidFill>
                  <a:srgbClr val="FFFFFF"/>
                </a:solidFill>
              </a:rPr>
              <a:t> </a:t>
            </a:r>
            <a:r>
              <a:rPr lang="en-US" sz="4400" i="1" dirty="0" err="1">
                <a:solidFill>
                  <a:srgbClr val="FFFFFF"/>
                </a:solidFill>
              </a:rPr>
              <a:t>limpio</a:t>
            </a:r>
            <a:r>
              <a:rPr lang="en-US" sz="4400" i="1" dirty="0">
                <a:solidFill>
                  <a:srgbClr val="FFFFFF"/>
                </a:solidFill>
              </a:rPr>
              <a:t>”</a:t>
            </a:r>
            <a:r>
              <a:rPr lang="en-US" sz="4400" dirty="0">
                <a:solidFill>
                  <a:srgbClr val="FFFFFF"/>
                </a:solidFill>
              </a:rPr>
              <a:t>. </a:t>
            </a:r>
            <a:r>
              <a:rPr lang="en-US" sz="4400" dirty="0" err="1">
                <a:solidFill>
                  <a:srgbClr val="FFFFFF"/>
                </a:solidFill>
              </a:rPr>
              <a:t>Realmente</a:t>
            </a:r>
            <a:r>
              <a:rPr lang="en-US" sz="4400" dirty="0">
                <a:solidFill>
                  <a:srgbClr val="FFFFFF"/>
                </a:solidFill>
              </a:rPr>
              <a:t> </a:t>
            </a:r>
            <a:r>
              <a:rPr lang="en-US" sz="4400" dirty="0" err="1">
                <a:solidFill>
                  <a:srgbClr val="FFFFFF"/>
                </a:solidFill>
              </a:rPr>
              <a:t>usted</a:t>
            </a:r>
            <a:r>
              <a:rPr lang="en-US" sz="4400" dirty="0">
                <a:solidFill>
                  <a:srgbClr val="FFFFFF"/>
                </a:solidFill>
              </a:rPr>
              <a:t> no </a:t>
            </a:r>
            <a:r>
              <a:rPr lang="en-US" sz="4400" dirty="0" err="1">
                <a:solidFill>
                  <a:srgbClr val="FFFFFF"/>
                </a:solidFill>
              </a:rPr>
              <a:t>puede</a:t>
            </a:r>
            <a:r>
              <a:rPr lang="en-US" sz="4400" dirty="0">
                <a:solidFill>
                  <a:srgbClr val="FFFFFF"/>
                </a:solidFill>
              </a:rPr>
              <a:t> </a:t>
            </a:r>
            <a:r>
              <a:rPr lang="en-US" sz="4400" dirty="0" err="1">
                <a:solidFill>
                  <a:srgbClr val="FFFFFF"/>
                </a:solidFill>
              </a:rPr>
              <a:t>hacer</a:t>
            </a:r>
            <a:r>
              <a:rPr lang="en-US" sz="4400" dirty="0">
                <a:solidFill>
                  <a:srgbClr val="FFFFFF"/>
                </a:solidFill>
              </a:rPr>
              <a:t> </a:t>
            </a:r>
            <a:r>
              <a:rPr lang="en-US" sz="4400" dirty="0" err="1">
                <a:solidFill>
                  <a:srgbClr val="FFFFFF"/>
                </a:solidFill>
              </a:rPr>
              <a:t>esto</a:t>
            </a:r>
            <a:r>
              <a:rPr lang="en-US" sz="4400" dirty="0">
                <a:solidFill>
                  <a:srgbClr val="FFFFFF"/>
                </a:solidFill>
              </a:rPr>
              <a:t> con sus </a:t>
            </a:r>
            <a:r>
              <a:rPr lang="en-US" sz="4400" dirty="0" err="1">
                <a:solidFill>
                  <a:srgbClr val="FFFFFF"/>
                </a:solidFill>
              </a:rPr>
              <a:t>platos</a:t>
            </a:r>
            <a:r>
              <a:rPr lang="en-US" sz="4400" dirty="0">
                <a:solidFill>
                  <a:srgbClr val="FFFFFF"/>
                </a:solidFill>
              </a:rPr>
              <a:t> </a:t>
            </a:r>
            <a:r>
              <a:rPr lang="en-US" sz="4400" dirty="0" err="1">
                <a:solidFill>
                  <a:srgbClr val="FFFFFF"/>
                </a:solidFill>
              </a:rPr>
              <a:t>en</a:t>
            </a:r>
            <a:r>
              <a:rPr lang="en-US" sz="4400" dirty="0">
                <a:solidFill>
                  <a:srgbClr val="FFFFFF"/>
                </a:solidFill>
              </a:rPr>
              <a:t> </a:t>
            </a:r>
            <a:r>
              <a:rPr lang="en-US" sz="4400" dirty="0" err="1">
                <a:solidFill>
                  <a:srgbClr val="FFFFFF"/>
                </a:solidFill>
              </a:rPr>
              <a:t>su</a:t>
            </a:r>
            <a:r>
              <a:rPr lang="en-US" sz="4400" dirty="0">
                <a:solidFill>
                  <a:srgbClr val="FFFFFF"/>
                </a:solidFill>
              </a:rPr>
              <a:t> casa - </a:t>
            </a:r>
            <a:r>
              <a:rPr lang="en-US" sz="4400" dirty="0" err="1">
                <a:solidFill>
                  <a:srgbClr val="FFFFFF"/>
                </a:solidFill>
              </a:rPr>
              <a:t>lavar</a:t>
            </a:r>
            <a:r>
              <a:rPr lang="en-US" sz="4400" dirty="0">
                <a:solidFill>
                  <a:srgbClr val="FFFFFF"/>
                </a:solidFill>
              </a:rPr>
              <a:t> el interior de una olla </a:t>
            </a:r>
            <a:r>
              <a:rPr lang="en-US" sz="4400" dirty="0" err="1">
                <a:solidFill>
                  <a:srgbClr val="FFFFFF"/>
                </a:solidFill>
              </a:rPr>
              <a:t>sucia</a:t>
            </a:r>
            <a:r>
              <a:rPr lang="en-US" sz="4400" dirty="0">
                <a:solidFill>
                  <a:srgbClr val="FFFFFF"/>
                </a:solidFill>
              </a:rPr>
              <a:t> no </a:t>
            </a:r>
            <a:r>
              <a:rPr lang="en-US" sz="4400" dirty="0" err="1">
                <a:solidFill>
                  <a:srgbClr val="FFFFFF"/>
                </a:solidFill>
              </a:rPr>
              <a:t>limpiará</a:t>
            </a:r>
            <a:r>
              <a:rPr lang="en-US" sz="4400" dirty="0">
                <a:solidFill>
                  <a:srgbClr val="FFFFFF"/>
                </a:solidFill>
              </a:rPr>
              <a:t> </a:t>
            </a:r>
            <a:r>
              <a:rPr lang="en-US" sz="4400" dirty="0" err="1">
                <a:solidFill>
                  <a:srgbClr val="FFFFFF"/>
                </a:solidFill>
              </a:rPr>
              <a:t>automáticamente</a:t>
            </a:r>
            <a:r>
              <a:rPr lang="en-US" sz="4400" dirty="0">
                <a:solidFill>
                  <a:srgbClr val="FFFFFF"/>
                </a:solidFill>
              </a:rPr>
              <a:t> el exterior. Sin embargo, </a:t>
            </a:r>
            <a:r>
              <a:rPr lang="en-US" sz="4400" dirty="0" err="1">
                <a:solidFill>
                  <a:srgbClr val="FFFFFF"/>
                </a:solidFill>
              </a:rPr>
              <a:t>esto</a:t>
            </a:r>
            <a:r>
              <a:rPr lang="en-US" sz="4400" dirty="0">
                <a:solidFill>
                  <a:srgbClr val="FFFFFF"/>
                </a:solidFill>
              </a:rPr>
              <a:t> es lo que Cristo </a:t>
            </a:r>
            <a:r>
              <a:rPr lang="en-US" sz="4400" dirty="0" err="1">
                <a:solidFill>
                  <a:srgbClr val="FFFFFF"/>
                </a:solidFill>
              </a:rPr>
              <a:t>está</a:t>
            </a:r>
            <a:r>
              <a:rPr lang="en-US" sz="4400" dirty="0">
                <a:solidFill>
                  <a:srgbClr val="FFFFFF"/>
                </a:solidFill>
              </a:rPr>
              <a:t> </a:t>
            </a:r>
            <a:r>
              <a:rPr lang="en-US" sz="4400" dirty="0" err="1">
                <a:solidFill>
                  <a:srgbClr val="FFFFFF"/>
                </a:solidFill>
              </a:rPr>
              <a:t>aconsejando</a:t>
            </a:r>
            <a:r>
              <a:rPr lang="en-US" sz="4400" dirty="0">
                <a:solidFill>
                  <a:srgbClr val="FFFFFF"/>
                </a:solidFill>
              </a:rPr>
              <a:t>; </a:t>
            </a:r>
            <a:r>
              <a:rPr lang="en-US" sz="4400" dirty="0" err="1">
                <a:solidFill>
                  <a:srgbClr val="FFFFFF"/>
                </a:solidFill>
              </a:rPr>
              <a:t>así</a:t>
            </a:r>
            <a:r>
              <a:rPr lang="en-US" sz="4400" dirty="0">
                <a:solidFill>
                  <a:srgbClr val="FFFFFF"/>
                </a:solidFill>
              </a:rPr>
              <a:t> de </a:t>
            </a:r>
            <a:r>
              <a:rPr lang="en-US" sz="4400" dirty="0" err="1">
                <a:solidFill>
                  <a:srgbClr val="FFFFFF"/>
                </a:solidFill>
              </a:rPr>
              <a:t>poderoso</a:t>
            </a:r>
            <a:r>
              <a:rPr lang="en-US" sz="4400" dirty="0">
                <a:solidFill>
                  <a:srgbClr val="FFFFFF"/>
                </a:solidFill>
              </a:rPr>
              <a:t> es el </a:t>
            </a:r>
            <a:r>
              <a:rPr lang="en-US" sz="4400" dirty="0" err="1">
                <a:solidFill>
                  <a:srgbClr val="FFFFFF"/>
                </a:solidFill>
              </a:rPr>
              <a:t>corazón</a:t>
            </a:r>
            <a:r>
              <a:rPr lang="en-US" sz="4400" dirty="0">
                <a:solidFill>
                  <a:srgbClr val="FFFFFF"/>
                </a:solidFill>
              </a:rPr>
              <a:t>. ¿</a:t>
            </a:r>
            <a:r>
              <a:rPr lang="en-US" sz="4400" dirty="0" err="1">
                <a:solidFill>
                  <a:srgbClr val="FFFFFF"/>
                </a:solidFill>
              </a:rPr>
              <a:t>Creemos</a:t>
            </a:r>
            <a:r>
              <a:rPr lang="en-US" sz="4400" dirty="0">
                <a:solidFill>
                  <a:srgbClr val="FFFFFF"/>
                </a:solidFill>
              </a:rPr>
              <a:t> </a:t>
            </a:r>
            <a:r>
              <a:rPr lang="en-US" sz="4400" dirty="0" err="1">
                <a:solidFill>
                  <a:srgbClr val="FFFFFF"/>
                </a:solidFill>
              </a:rPr>
              <a:t>realmente</a:t>
            </a:r>
            <a:r>
              <a:rPr lang="en-US" sz="4400" dirty="0">
                <a:solidFill>
                  <a:srgbClr val="FFFFFF"/>
                </a:solidFill>
              </a:rPr>
              <a:t> lo que Cristo </a:t>
            </a:r>
            <a:r>
              <a:rPr lang="en-US" sz="4400" dirty="0" err="1">
                <a:solidFill>
                  <a:srgbClr val="FFFFFF"/>
                </a:solidFill>
              </a:rPr>
              <a:t>enseña</a:t>
            </a:r>
            <a:r>
              <a:rPr lang="en-US" sz="4400" dirty="0">
                <a:solidFill>
                  <a:srgbClr val="FFFFFF"/>
                </a:solidFill>
              </a:rPr>
              <a:t> </a:t>
            </a:r>
            <a:r>
              <a:rPr lang="en-US" sz="4400" dirty="0" err="1">
                <a:solidFill>
                  <a:srgbClr val="FFFFFF"/>
                </a:solidFill>
              </a:rPr>
              <a:t>aquí</a:t>
            </a:r>
            <a:r>
              <a:rPr lang="en-US" sz="4400" dirty="0">
                <a:solidFill>
                  <a:srgbClr val="FFFFFF"/>
                </a:solidFill>
              </a:rPr>
              <a:t>?</a:t>
            </a:r>
          </a:p>
          <a:p>
            <a:pPr marL="0" indent="0">
              <a:buNone/>
            </a:pPr>
            <a:endParaRPr lang="en-US" dirty="0">
              <a:solidFill>
                <a:srgbClr val="FFFFFF"/>
              </a:solidFill>
            </a:endParaRPr>
          </a:p>
        </p:txBody>
      </p:sp>
    </p:spTree>
    <p:extLst>
      <p:ext uri="{BB962C8B-B14F-4D97-AF65-F5344CB8AC3E}">
        <p14:creationId xmlns:p14="http://schemas.microsoft.com/office/powerpoint/2010/main" val="1146610299"/>
      </p:ext>
    </p:extLst>
  </p:cSld>
  <p:clrMapOvr>
    <a:overrideClrMapping bg1="dk1" tx1="lt1" bg2="dk2"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78CFBD6-741F-084D-88E0-004946DA7AA8}"/>
              </a:ext>
            </a:extLst>
          </p:cNvPr>
          <p:cNvSpPr>
            <a:spLocks noGrp="1"/>
          </p:cNvSpPr>
          <p:nvPr>
            <p:ph type="title"/>
          </p:nvPr>
        </p:nvSpPr>
        <p:spPr>
          <a:xfrm>
            <a:off x="2555631" y="1441938"/>
            <a:ext cx="7080738" cy="4757694"/>
          </a:xfrm>
        </p:spPr>
        <p:txBody>
          <a:bodyPr vert="horz" lIns="91440" tIns="45720" rIns="91440" bIns="45720" rtlCol="0" anchor="ctr">
            <a:normAutofit fontScale="90000"/>
          </a:bodyPr>
          <a:lstStyle/>
          <a:p>
            <a:pPr algn="ctr"/>
            <a:r>
              <a:rPr lang="en-US" sz="6000" dirty="0" err="1">
                <a:solidFill>
                  <a:schemeClr val="bg1">
                    <a:lumMod val="95000"/>
                    <a:lumOff val="5000"/>
                  </a:schemeClr>
                </a:solidFill>
              </a:rPr>
              <a:t>Muchos</a:t>
            </a:r>
            <a:r>
              <a:rPr lang="en-US" sz="6000" dirty="0">
                <a:solidFill>
                  <a:schemeClr val="bg1">
                    <a:lumMod val="95000"/>
                    <a:lumOff val="5000"/>
                  </a:schemeClr>
                </a:solidFill>
              </a:rPr>
              <a:t> de </a:t>
            </a:r>
            <a:r>
              <a:rPr lang="en-US" sz="6000" dirty="0" err="1">
                <a:solidFill>
                  <a:schemeClr val="bg1">
                    <a:lumMod val="95000"/>
                    <a:lumOff val="5000"/>
                  </a:schemeClr>
                </a:solidFill>
              </a:rPr>
              <a:t>nuestros</a:t>
            </a:r>
            <a:r>
              <a:rPr lang="en-US" sz="6000" dirty="0">
                <a:solidFill>
                  <a:schemeClr val="bg1">
                    <a:lumMod val="95000"/>
                    <a:lumOff val="5000"/>
                  </a:schemeClr>
                </a:solidFill>
              </a:rPr>
              <a:t> </a:t>
            </a:r>
            <a:r>
              <a:rPr lang="en-US" sz="6000" dirty="0" err="1">
                <a:solidFill>
                  <a:schemeClr val="bg1">
                    <a:lumMod val="95000"/>
                    <a:lumOff val="5000"/>
                  </a:schemeClr>
                </a:solidFill>
              </a:rPr>
              <a:t>intentos</a:t>
            </a:r>
            <a:r>
              <a:rPr lang="en-US" sz="6000" dirty="0">
                <a:solidFill>
                  <a:schemeClr val="bg1">
                    <a:lumMod val="95000"/>
                    <a:lumOff val="5000"/>
                  </a:schemeClr>
                </a:solidFill>
              </a:rPr>
              <a:t> de </a:t>
            </a:r>
            <a:r>
              <a:rPr lang="en-US" sz="6000" dirty="0" err="1">
                <a:solidFill>
                  <a:schemeClr val="bg1">
                    <a:lumMod val="95000"/>
                    <a:lumOff val="5000"/>
                  </a:schemeClr>
                </a:solidFill>
              </a:rPr>
              <a:t>cambiar</a:t>
            </a:r>
            <a:r>
              <a:rPr lang="en-US" sz="6000" dirty="0">
                <a:solidFill>
                  <a:schemeClr val="bg1">
                    <a:lumMod val="95000"/>
                    <a:lumOff val="5000"/>
                  </a:schemeClr>
                </a:solidFill>
              </a:rPr>
              <a:t> el </a:t>
            </a:r>
            <a:r>
              <a:rPr lang="en-US" sz="6000" dirty="0" err="1">
                <a:solidFill>
                  <a:schemeClr val="bg1">
                    <a:lumMod val="95000"/>
                    <a:lumOff val="5000"/>
                  </a:schemeClr>
                </a:solidFill>
              </a:rPr>
              <a:t>comportamiento</a:t>
            </a:r>
            <a:r>
              <a:rPr lang="en-US" sz="6000" dirty="0">
                <a:solidFill>
                  <a:schemeClr val="bg1">
                    <a:lumMod val="95000"/>
                    <a:lumOff val="5000"/>
                  </a:schemeClr>
                </a:solidFill>
              </a:rPr>
              <a:t> no toman </a:t>
            </a:r>
            <a:r>
              <a:rPr lang="en-US" sz="6000" dirty="0" err="1">
                <a:solidFill>
                  <a:schemeClr val="bg1">
                    <a:lumMod val="95000"/>
                    <a:lumOff val="5000"/>
                  </a:schemeClr>
                </a:solidFill>
              </a:rPr>
              <a:t>en</a:t>
            </a:r>
            <a:r>
              <a:rPr lang="en-US" sz="6000" dirty="0">
                <a:solidFill>
                  <a:schemeClr val="bg1">
                    <a:lumMod val="95000"/>
                    <a:lumOff val="5000"/>
                  </a:schemeClr>
                </a:solidFill>
              </a:rPr>
              <a:t> </a:t>
            </a:r>
            <a:r>
              <a:rPr lang="en-US" sz="6000" dirty="0" err="1">
                <a:solidFill>
                  <a:schemeClr val="bg1">
                    <a:lumMod val="95000"/>
                    <a:lumOff val="5000"/>
                  </a:schemeClr>
                </a:solidFill>
              </a:rPr>
              <a:t>cuenta</a:t>
            </a:r>
            <a:r>
              <a:rPr lang="en-US" sz="6000" dirty="0">
                <a:solidFill>
                  <a:schemeClr val="bg1">
                    <a:lumMod val="95000"/>
                    <a:lumOff val="5000"/>
                  </a:schemeClr>
                </a:solidFill>
              </a:rPr>
              <a:t> el </a:t>
            </a:r>
            <a:r>
              <a:rPr lang="en-US" sz="6000" dirty="0" err="1">
                <a:solidFill>
                  <a:schemeClr val="bg1">
                    <a:lumMod val="95000"/>
                    <a:lumOff val="5000"/>
                  </a:schemeClr>
                </a:solidFill>
              </a:rPr>
              <a:t>corazón</a:t>
            </a:r>
            <a:r>
              <a:rPr lang="en-US" sz="6000" dirty="0">
                <a:solidFill>
                  <a:schemeClr val="bg1">
                    <a:lumMod val="95000"/>
                    <a:lumOff val="5000"/>
                  </a:schemeClr>
                </a:solidFill>
              </a:rPr>
              <a:t> </a:t>
            </a:r>
            <a:r>
              <a:rPr lang="en-US" sz="6000" dirty="0" err="1">
                <a:solidFill>
                  <a:schemeClr val="bg1">
                    <a:lumMod val="95000"/>
                    <a:lumOff val="5000"/>
                  </a:schemeClr>
                </a:solidFill>
              </a:rPr>
              <a:t>detrás</a:t>
            </a:r>
            <a:r>
              <a:rPr lang="en-US" sz="6000" dirty="0">
                <a:solidFill>
                  <a:schemeClr val="bg1">
                    <a:lumMod val="95000"/>
                    <a:lumOff val="5000"/>
                  </a:schemeClr>
                </a:solidFill>
              </a:rPr>
              <a:t> de las </a:t>
            </a:r>
            <a:r>
              <a:rPr lang="en-US" sz="6000" dirty="0" err="1">
                <a:solidFill>
                  <a:schemeClr val="bg1">
                    <a:lumMod val="95000"/>
                    <a:lumOff val="5000"/>
                  </a:schemeClr>
                </a:solidFill>
              </a:rPr>
              <a:t>acciones</a:t>
            </a:r>
            <a:r>
              <a:rPr lang="en-US" sz="6000" dirty="0">
                <a:solidFill>
                  <a:schemeClr val="bg1">
                    <a:lumMod val="95000"/>
                    <a:lumOff val="5000"/>
                  </a:schemeClr>
                </a:solidFill>
              </a:rPr>
              <a:t>.</a:t>
            </a:r>
            <a:br>
              <a:rPr lang="en-US" sz="4200" dirty="0">
                <a:solidFill>
                  <a:schemeClr val="bg1">
                    <a:lumMod val="95000"/>
                    <a:lumOff val="5000"/>
                  </a:schemeClr>
                </a:solidFill>
              </a:rPr>
            </a:br>
            <a:br>
              <a:rPr lang="en-US" sz="4200" dirty="0">
                <a:solidFill>
                  <a:schemeClr val="bg1">
                    <a:lumMod val="95000"/>
                    <a:lumOff val="5000"/>
                  </a:schemeClr>
                </a:solidFill>
              </a:rPr>
            </a:br>
            <a:endParaRPr lang="en-US" sz="4200" dirty="0">
              <a:solidFill>
                <a:schemeClr val="bg1">
                  <a:lumMod val="95000"/>
                  <a:lumOff val="5000"/>
                </a:schemeClr>
              </a:solidFill>
            </a:endParaRPr>
          </a:p>
        </p:txBody>
      </p:sp>
    </p:spTree>
    <p:extLst>
      <p:ext uri="{BB962C8B-B14F-4D97-AF65-F5344CB8AC3E}">
        <p14:creationId xmlns:p14="http://schemas.microsoft.com/office/powerpoint/2010/main" val="289832740"/>
      </p:ext>
    </p:extLst>
  </p:cSld>
  <p:clrMapOvr>
    <a:overrideClrMapping bg1="dk1" tx1="lt1" bg2="dk2" tx2="lt2" accent1="accent1" accent2="accent2" accent3="accent3" accent4="accent4" accent5="accent5" accent6="accent6" hlink="hlink" folHlink="folHlink"/>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2D470-394D-E54B-82BB-475172526A8F}"/>
              </a:ext>
            </a:extLst>
          </p:cNvPr>
          <p:cNvSpPr>
            <a:spLocks noGrp="1"/>
          </p:cNvSpPr>
          <p:nvPr>
            <p:ph idx="1"/>
          </p:nvPr>
        </p:nvSpPr>
        <p:spPr>
          <a:xfrm>
            <a:off x="256032" y="274320"/>
            <a:ext cx="11667744" cy="6272784"/>
          </a:xfrm>
        </p:spPr>
        <p:txBody>
          <a:bodyPr/>
          <a:lstStyle/>
          <a:p>
            <a:r>
              <a:rPr lang="en-US" sz="4400" dirty="0" err="1"/>
              <a:t>Nosotros</a:t>
            </a:r>
            <a:r>
              <a:rPr lang="en-US" sz="4400" dirty="0"/>
              <a:t> </a:t>
            </a:r>
            <a:r>
              <a:rPr lang="en-US" sz="4400" dirty="0" err="1"/>
              <a:t>amenazamos</a:t>
            </a:r>
            <a:r>
              <a:rPr lang="en-US" sz="4400" dirty="0"/>
              <a:t>: (“¡No </a:t>
            </a:r>
            <a:r>
              <a:rPr lang="en-US" sz="4400" dirty="0" err="1"/>
              <a:t>quieras</a:t>
            </a:r>
            <a:r>
              <a:rPr lang="en-US" sz="4400" dirty="0"/>
              <a:t> </a:t>
            </a:r>
            <a:r>
              <a:rPr lang="en-US" sz="4400" dirty="0" err="1"/>
              <a:t>ni</a:t>
            </a:r>
            <a:r>
              <a:rPr lang="en-US" sz="4400" dirty="0"/>
              <a:t> </a:t>
            </a:r>
            <a:r>
              <a:rPr lang="en-US" sz="4400" dirty="0" err="1"/>
              <a:t>imaginarte</a:t>
            </a:r>
            <a:r>
              <a:rPr lang="en-US" sz="4400" dirty="0"/>
              <a:t> lo que </a:t>
            </a:r>
            <a:r>
              <a:rPr lang="en-US" sz="4400" dirty="0" err="1"/>
              <a:t>haré</a:t>
            </a:r>
            <a:r>
              <a:rPr lang="en-US" sz="4400" dirty="0"/>
              <a:t> </a:t>
            </a:r>
            <a:r>
              <a:rPr lang="en-US" sz="4400" dirty="0" err="1"/>
              <a:t>si</a:t>
            </a:r>
            <a:r>
              <a:rPr lang="en-US" sz="4400" dirty="0"/>
              <a:t> </a:t>
            </a:r>
            <a:r>
              <a:rPr lang="en-US" sz="4400" dirty="0" err="1"/>
              <a:t>vuelves</a:t>
            </a:r>
            <a:r>
              <a:rPr lang="en-US" sz="4400" dirty="0"/>
              <a:t> a </a:t>
            </a:r>
            <a:r>
              <a:rPr lang="en-US" sz="4400" dirty="0" err="1"/>
              <a:t>hacer</a:t>
            </a:r>
            <a:r>
              <a:rPr lang="en-US" sz="4400" dirty="0"/>
              <a:t> </a:t>
            </a:r>
            <a:r>
              <a:rPr lang="en-US" sz="4400" dirty="0" err="1"/>
              <a:t>eso</a:t>
            </a:r>
            <a:r>
              <a:rPr lang="en-US" sz="4400" dirty="0"/>
              <a:t>!”),</a:t>
            </a:r>
          </a:p>
          <a:p>
            <a:r>
              <a:rPr lang="en-US" sz="4400" dirty="0"/>
              <a:t> </a:t>
            </a:r>
            <a:r>
              <a:rPr lang="en-US" sz="4400" dirty="0" err="1"/>
              <a:t>manipulamos</a:t>
            </a:r>
            <a:r>
              <a:rPr lang="en-US" sz="4400" dirty="0"/>
              <a:t>: (“¿</a:t>
            </a:r>
            <a:r>
              <a:rPr lang="en-US" sz="4400" dirty="0" err="1"/>
              <a:t>Quieres</a:t>
            </a:r>
            <a:r>
              <a:rPr lang="en-US" sz="4400" dirty="0"/>
              <a:t> un </a:t>
            </a:r>
            <a:r>
              <a:rPr lang="en-US" sz="4400" dirty="0" err="1"/>
              <a:t>carro</a:t>
            </a:r>
            <a:r>
              <a:rPr lang="en-US" sz="4400" dirty="0"/>
              <a:t> </a:t>
            </a:r>
            <a:r>
              <a:rPr lang="en-US" sz="4400" dirty="0" err="1"/>
              <a:t>propio</a:t>
            </a:r>
            <a:r>
              <a:rPr lang="en-US" sz="4400" dirty="0"/>
              <a:t>? </a:t>
            </a:r>
            <a:r>
              <a:rPr lang="en-US" sz="4400" dirty="0" err="1"/>
              <a:t>Todo</a:t>
            </a:r>
            <a:r>
              <a:rPr lang="en-US" sz="4400" dirty="0"/>
              <a:t> lo que </a:t>
            </a:r>
            <a:r>
              <a:rPr lang="en-US" sz="4400" dirty="0" err="1"/>
              <a:t>tienes</a:t>
            </a:r>
            <a:r>
              <a:rPr lang="en-US" sz="4400" dirty="0"/>
              <a:t> que </a:t>
            </a:r>
            <a:r>
              <a:rPr lang="en-US" sz="4400" dirty="0" err="1"/>
              <a:t>hacer</a:t>
            </a:r>
            <a:r>
              <a:rPr lang="en-US" sz="4400" dirty="0"/>
              <a:t> es…”),</a:t>
            </a:r>
          </a:p>
          <a:p>
            <a:r>
              <a:rPr lang="en-US" sz="4400" dirty="0"/>
              <a:t> </a:t>
            </a:r>
            <a:r>
              <a:rPr lang="en-US" sz="4400" dirty="0" err="1"/>
              <a:t>infundimos</a:t>
            </a:r>
            <a:r>
              <a:rPr lang="en-US" sz="4400" dirty="0"/>
              <a:t> </a:t>
            </a:r>
            <a:r>
              <a:rPr lang="en-US" sz="4400" dirty="0" err="1"/>
              <a:t>culpabilidad</a:t>
            </a:r>
            <a:r>
              <a:rPr lang="en-US" sz="4400" dirty="0"/>
              <a:t>: (“</a:t>
            </a:r>
            <a:r>
              <a:rPr lang="en-US" sz="4400" dirty="0" err="1"/>
              <a:t>Yo</a:t>
            </a:r>
            <a:r>
              <a:rPr lang="en-US" sz="4400" dirty="0"/>
              <a:t> </a:t>
            </a:r>
            <a:r>
              <a:rPr lang="en-US" sz="4400" dirty="0" err="1"/>
              <a:t>hago</a:t>
            </a:r>
            <a:r>
              <a:rPr lang="en-US" sz="4400" dirty="0"/>
              <a:t> </a:t>
            </a:r>
            <a:r>
              <a:rPr lang="en-US" sz="4400" dirty="0" err="1"/>
              <a:t>esto</a:t>
            </a:r>
            <a:r>
              <a:rPr lang="en-US" sz="4400" dirty="0"/>
              <a:t> y </a:t>
            </a:r>
            <a:r>
              <a:rPr lang="en-US" sz="4400" dirty="0" err="1"/>
              <a:t>esto</a:t>
            </a:r>
            <a:r>
              <a:rPr lang="en-US" sz="4400" dirty="0"/>
              <a:t> por </a:t>
            </a:r>
            <a:r>
              <a:rPr lang="en-US" sz="4400" dirty="0" err="1"/>
              <a:t>ti</a:t>
            </a:r>
            <a:r>
              <a:rPr lang="en-US" sz="4400" dirty="0"/>
              <a:t> y ¿</a:t>
            </a:r>
            <a:r>
              <a:rPr lang="en-US" sz="4400" dirty="0" err="1"/>
              <a:t>este</a:t>
            </a:r>
            <a:r>
              <a:rPr lang="en-US" sz="4400" dirty="0"/>
              <a:t> es el </a:t>
            </a:r>
            <a:r>
              <a:rPr lang="en-US" sz="4400" dirty="0" err="1"/>
              <a:t>agradecimiento</a:t>
            </a:r>
            <a:r>
              <a:rPr lang="en-US" sz="4400" dirty="0"/>
              <a:t> que </a:t>
            </a:r>
            <a:r>
              <a:rPr lang="en-US" sz="4400" dirty="0" err="1"/>
              <a:t>recibo</a:t>
            </a:r>
            <a:r>
              <a:rPr lang="en-US" sz="4400" dirty="0"/>
              <a:t>?”), </a:t>
            </a:r>
          </a:p>
          <a:p>
            <a:r>
              <a:rPr lang="en-US" sz="4400" dirty="0" err="1"/>
              <a:t>alzamos</a:t>
            </a:r>
            <a:r>
              <a:rPr lang="en-US" sz="4400" dirty="0"/>
              <a:t> la </a:t>
            </a:r>
            <a:r>
              <a:rPr lang="en-US" sz="4400" dirty="0" err="1"/>
              <a:t>voz</a:t>
            </a:r>
            <a:r>
              <a:rPr lang="en-US" sz="4400" dirty="0"/>
              <a:t>, y </a:t>
            </a:r>
            <a:r>
              <a:rPr lang="en-US" sz="4400" dirty="0" err="1"/>
              <a:t>hacemos</a:t>
            </a:r>
            <a:r>
              <a:rPr lang="en-US" sz="4400" dirty="0"/>
              <a:t> un </a:t>
            </a:r>
            <a:r>
              <a:rPr lang="en-US" sz="4400" dirty="0" err="1"/>
              <a:t>sinfín</a:t>
            </a:r>
            <a:r>
              <a:rPr lang="en-US" sz="4400" dirty="0"/>
              <a:t> de </a:t>
            </a:r>
            <a:r>
              <a:rPr lang="en-US" sz="4400" dirty="0" err="1"/>
              <a:t>otras</a:t>
            </a:r>
            <a:r>
              <a:rPr lang="en-US" sz="4400" dirty="0"/>
              <a:t> </a:t>
            </a:r>
            <a:r>
              <a:rPr lang="en-US" sz="4400" dirty="0" err="1"/>
              <a:t>cosas</a:t>
            </a:r>
            <a:r>
              <a:rPr lang="en-US" sz="4400" dirty="0"/>
              <a:t> para </a:t>
            </a:r>
            <a:r>
              <a:rPr lang="en-US" sz="4400" dirty="0" err="1"/>
              <a:t>cambiar</a:t>
            </a:r>
            <a:r>
              <a:rPr lang="en-US" sz="4400" dirty="0"/>
              <a:t> el </a:t>
            </a:r>
            <a:r>
              <a:rPr lang="en-US" sz="4400" dirty="0" err="1"/>
              <a:t>comportamiento</a:t>
            </a:r>
            <a:r>
              <a:rPr lang="en-US" sz="4400" dirty="0"/>
              <a:t>, </a:t>
            </a:r>
            <a:r>
              <a:rPr lang="en-US" sz="4400" dirty="0" err="1"/>
              <a:t>pero</a:t>
            </a:r>
            <a:r>
              <a:rPr lang="en-US" sz="4400" dirty="0"/>
              <a:t> el </a:t>
            </a:r>
            <a:r>
              <a:rPr lang="en-US" sz="4400" dirty="0" err="1"/>
              <a:t>cambio</a:t>
            </a:r>
            <a:r>
              <a:rPr lang="en-US" sz="4400" dirty="0"/>
              <a:t> </a:t>
            </a:r>
            <a:r>
              <a:rPr lang="en-US" sz="4400" dirty="0" err="1"/>
              <a:t>nunca</a:t>
            </a:r>
            <a:r>
              <a:rPr lang="en-US" sz="4400" dirty="0"/>
              <a:t> </a:t>
            </a:r>
            <a:r>
              <a:rPr lang="en-US" sz="4400" dirty="0" err="1"/>
              <a:t>perdura</a:t>
            </a:r>
            <a:r>
              <a:rPr lang="en-US" sz="4400" dirty="0"/>
              <a:t>.</a:t>
            </a:r>
          </a:p>
          <a:p>
            <a:pPr marL="0" indent="0">
              <a:buNone/>
            </a:pPr>
            <a:endParaRPr lang="en-US" dirty="0"/>
          </a:p>
        </p:txBody>
      </p:sp>
    </p:spTree>
    <p:extLst>
      <p:ext uri="{BB962C8B-B14F-4D97-AF65-F5344CB8AC3E}">
        <p14:creationId xmlns:p14="http://schemas.microsoft.com/office/powerpoint/2010/main" val="3697622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C98D-6053-9C4B-BABB-FDD5E00B003C}"/>
              </a:ext>
            </a:extLst>
          </p:cNvPr>
          <p:cNvSpPr>
            <a:spLocks noGrp="1"/>
          </p:cNvSpPr>
          <p:nvPr>
            <p:ph type="title"/>
          </p:nvPr>
        </p:nvSpPr>
        <p:spPr/>
        <p:txBody>
          <a:bodyPr/>
          <a:lstStyle/>
          <a:p>
            <a:r>
              <a:rPr lang="en-US" dirty="0" err="1"/>
              <a:t>Apocalipsis</a:t>
            </a:r>
            <a:br>
              <a:rPr lang="en-US" dirty="0"/>
            </a:br>
            <a:r>
              <a:rPr lang="en-US" dirty="0"/>
              <a:t>19:6-8</a:t>
            </a:r>
          </a:p>
        </p:txBody>
      </p:sp>
      <p:sp>
        <p:nvSpPr>
          <p:cNvPr id="3" name="Content Placeholder 2">
            <a:extLst>
              <a:ext uri="{FF2B5EF4-FFF2-40B4-BE49-F238E27FC236}">
                <a16:creationId xmlns:a16="http://schemas.microsoft.com/office/drawing/2014/main" id="{F85294AB-4A90-6B4E-B161-0C4FEC790F6F}"/>
              </a:ext>
            </a:extLst>
          </p:cNvPr>
          <p:cNvSpPr>
            <a:spLocks noGrp="1"/>
          </p:cNvSpPr>
          <p:nvPr>
            <p:ph idx="1"/>
          </p:nvPr>
        </p:nvSpPr>
        <p:spPr>
          <a:xfrm>
            <a:off x="3672113" y="566057"/>
            <a:ext cx="7982857" cy="5936343"/>
          </a:xfrm>
        </p:spPr>
        <p:txBody>
          <a:bodyPr>
            <a:normAutofit/>
          </a:bodyPr>
          <a:lstStyle/>
          <a:p>
            <a:r>
              <a:rPr lang="en-US" sz="2800" baseline="30000" dirty="0">
                <a:solidFill>
                  <a:schemeClr val="tx1"/>
                </a:solidFill>
              </a:rPr>
              <a:t> </a:t>
            </a:r>
            <a:endParaRPr lang="en-US" sz="2800" dirty="0">
              <a:solidFill>
                <a:schemeClr val="tx1"/>
              </a:solidFill>
            </a:endParaRPr>
          </a:p>
          <a:p>
            <a:endParaRPr lang="en-US" dirty="0"/>
          </a:p>
        </p:txBody>
      </p:sp>
    </p:spTree>
    <p:extLst>
      <p:ext uri="{BB962C8B-B14F-4D97-AF65-F5344CB8AC3E}">
        <p14:creationId xmlns:p14="http://schemas.microsoft.com/office/powerpoint/2010/main" val="3611462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Fingerprint">
            <a:extLst>
              <a:ext uri="{FF2B5EF4-FFF2-40B4-BE49-F238E27FC236}">
                <a16:creationId xmlns:a16="http://schemas.microsoft.com/office/drawing/2014/main" id="{5AF465C4-ECB6-48C3-B175-955C4E3284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43474D26-28EC-C14E-8D6B-C90A010B034F}"/>
              </a:ext>
            </a:extLst>
          </p:cNvPr>
          <p:cNvSpPr>
            <a:spLocks noGrp="1"/>
          </p:cNvSpPr>
          <p:nvPr>
            <p:ph idx="1"/>
          </p:nvPr>
        </p:nvSpPr>
        <p:spPr>
          <a:xfrm>
            <a:off x="5438831" y="543135"/>
            <a:ext cx="6431436" cy="6314865"/>
          </a:xfrm>
        </p:spPr>
        <p:txBody>
          <a:bodyPr anchor="t">
            <a:normAutofit/>
          </a:bodyPr>
          <a:lstStyle/>
          <a:p>
            <a:r>
              <a:rPr lang="en-US" sz="5400" dirty="0" err="1"/>
              <a:t>En</a:t>
            </a:r>
            <a:r>
              <a:rPr lang="en-US" sz="5400" dirty="0"/>
              <a:t> el </a:t>
            </a:r>
            <a:r>
              <a:rPr lang="en-US" sz="5400" dirty="0" err="1"/>
              <a:t>momento</a:t>
            </a:r>
            <a:r>
              <a:rPr lang="en-US" sz="5400" dirty="0"/>
              <a:t> </a:t>
            </a:r>
            <a:r>
              <a:rPr lang="en-US" sz="5400" dirty="0" err="1"/>
              <a:t>en</a:t>
            </a:r>
            <a:r>
              <a:rPr lang="en-US" sz="5400" dirty="0"/>
              <a:t> que la </a:t>
            </a:r>
            <a:r>
              <a:rPr lang="en-US" sz="5400" dirty="0" err="1"/>
              <a:t>presión</a:t>
            </a:r>
            <a:r>
              <a:rPr lang="en-US" sz="5400" dirty="0"/>
              <a:t> exterior </a:t>
            </a:r>
            <a:r>
              <a:rPr lang="en-US" sz="5400" dirty="0" err="1"/>
              <a:t>disminuye</a:t>
            </a:r>
            <a:r>
              <a:rPr lang="en-US" sz="5400" dirty="0"/>
              <a:t>, el </a:t>
            </a:r>
            <a:r>
              <a:rPr lang="en-US" sz="5400" dirty="0" err="1"/>
              <a:t>comportamiento</a:t>
            </a:r>
            <a:r>
              <a:rPr lang="en-US" sz="5400" dirty="0"/>
              <a:t> se </a:t>
            </a:r>
            <a:r>
              <a:rPr lang="en-US" sz="5400" dirty="0" err="1"/>
              <a:t>revierte</a:t>
            </a:r>
            <a:r>
              <a:rPr lang="en-US" sz="5400" dirty="0"/>
              <a:t> a lo que era antes. El </a:t>
            </a:r>
            <a:r>
              <a:rPr lang="en-US" sz="5400" dirty="0" err="1"/>
              <a:t>cuerpo</a:t>
            </a:r>
            <a:r>
              <a:rPr lang="en-US" sz="5400" dirty="0"/>
              <a:t> </a:t>
            </a:r>
            <a:r>
              <a:rPr lang="en-US" sz="5400" dirty="0" err="1"/>
              <a:t>siempre</a:t>
            </a:r>
            <a:r>
              <a:rPr lang="en-US" sz="5400" dirty="0"/>
              <a:t> </a:t>
            </a:r>
            <a:r>
              <a:rPr lang="en-US" sz="5400" dirty="0" err="1"/>
              <a:t>va</a:t>
            </a:r>
            <a:r>
              <a:rPr lang="en-US" sz="5400" dirty="0"/>
              <a:t> a </a:t>
            </a:r>
            <a:r>
              <a:rPr lang="en-US" sz="5400" dirty="0" err="1"/>
              <a:t>donde</a:t>
            </a:r>
            <a:r>
              <a:rPr lang="en-US" sz="5400" dirty="0"/>
              <a:t> </a:t>
            </a:r>
            <a:r>
              <a:rPr lang="en-US" sz="5400" dirty="0" err="1"/>
              <a:t>lleva</a:t>
            </a:r>
            <a:r>
              <a:rPr lang="en-US" sz="5400" dirty="0"/>
              <a:t> el </a:t>
            </a:r>
            <a:r>
              <a:rPr lang="en-US" sz="5400" dirty="0" err="1"/>
              <a:t>corazón</a:t>
            </a:r>
            <a:r>
              <a:rPr lang="en-US" sz="5400" dirty="0"/>
              <a:t>.</a:t>
            </a:r>
          </a:p>
          <a:p>
            <a:endParaRPr lang="en-US" sz="1800" dirty="0"/>
          </a:p>
        </p:txBody>
      </p:sp>
    </p:spTree>
    <p:extLst>
      <p:ext uri="{BB962C8B-B14F-4D97-AF65-F5344CB8AC3E}">
        <p14:creationId xmlns:p14="http://schemas.microsoft.com/office/powerpoint/2010/main" val="3130880129"/>
      </p:ext>
    </p:extLst>
  </p:cSld>
  <p:clrMapOvr>
    <a:overrideClrMapping bg1="dk1" tx1="lt1" bg2="dk2" tx2="lt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33BB2-275C-A649-8CDD-44D3C574165F}"/>
              </a:ext>
            </a:extLst>
          </p:cNvPr>
          <p:cNvSpPr>
            <a:spLocks noGrp="1"/>
          </p:cNvSpPr>
          <p:nvPr>
            <p:ph type="title"/>
          </p:nvPr>
        </p:nvSpPr>
        <p:spPr/>
        <p:txBody>
          <a:bodyPr>
            <a:normAutofit fontScale="90000"/>
          </a:bodyPr>
          <a:lstStyle/>
          <a:p>
            <a:r>
              <a:rPr lang="en-US" b="1" dirty="0"/>
              <a:t>MINISTERIO PERSONAL Y EL ENGRAPADO DE FRUTOS</a:t>
            </a:r>
            <a:br>
              <a:rPr lang="en-US" dirty="0"/>
            </a:br>
            <a:endParaRPr lang="en-US" dirty="0"/>
          </a:p>
        </p:txBody>
      </p:sp>
      <p:sp>
        <p:nvSpPr>
          <p:cNvPr id="3" name="Content Placeholder 2">
            <a:extLst>
              <a:ext uri="{FF2B5EF4-FFF2-40B4-BE49-F238E27FC236}">
                <a16:creationId xmlns:a16="http://schemas.microsoft.com/office/drawing/2014/main" id="{39028B68-925B-A543-824B-E9DEFEDBE881}"/>
              </a:ext>
            </a:extLst>
          </p:cNvPr>
          <p:cNvSpPr>
            <a:spLocks noGrp="1"/>
          </p:cNvSpPr>
          <p:nvPr>
            <p:ph idx="1"/>
          </p:nvPr>
        </p:nvSpPr>
        <p:spPr>
          <a:xfrm>
            <a:off x="402336" y="1389888"/>
            <a:ext cx="11612880" cy="5321808"/>
          </a:xfrm>
        </p:spPr>
        <p:txBody>
          <a:bodyPr/>
          <a:lstStyle/>
          <a:p>
            <a:r>
              <a:rPr lang="en-US" sz="6600" dirty="0"/>
              <a:t>La </a:t>
            </a:r>
            <a:r>
              <a:rPr lang="en-US" sz="6600" dirty="0" err="1"/>
              <a:t>vívida</a:t>
            </a:r>
            <a:r>
              <a:rPr lang="en-US" sz="6600" dirty="0"/>
              <a:t> </a:t>
            </a:r>
            <a:r>
              <a:rPr lang="en-US" sz="6600" dirty="0" err="1"/>
              <a:t>descripción</a:t>
            </a:r>
            <a:r>
              <a:rPr lang="en-US" sz="6600" dirty="0"/>
              <a:t> de Cristo </a:t>
            </a:r>
            <a:r>
              <a:rPr lang="en-US" sz="6600" dirty="0" err="1"/>
              <a:t>ayuda</a:t>
            </a:r>
            <a:r>
              <a:rPr lang="en-US" sz="6600" dirty="0"/>
              <a:t> a </a:t>
            </a:r>
            <a:r>
              <a:rPr lang="en-US" sz="6600" dirty="0" err="1"/>
              <a:t>establecer</a:t>
            </a:r>
            <a:r>
              <a:rPr lang="en-US" sz="6600" dirty="0"/>
              <a:t> la </a:t>
            </a:r>
            <a:r>
              <a:rPr lang="en-US" sz="6600" dirty="0" err="1"/>
              <a:t>dirección</a:t>
            </a:r>
            <a:r>
              <a:rPr lang="en-US" sz="6600" dirty="0"/>
              <a:t> para el </a:t>
            </a:r>
            <a:r>
              <a:rPr lang="en-US" sz="6600" dirty="0" err="1"/>
              <a:t>ministerio</a:t>
            </a:r>
            <a:r>
              <a:rPr lang="en-US" sz="6600" dirty="0"/>
              <a:t> personal, </a:t>
            </a:r>
            <a:r>
              <a:rPr lang="en-US" sz="6600" dirty="0" err="1"/>
              <a:t>como</a:t>
            </a:r>
            <a:r>
              <a:rPr lang="en-US" sz="6600" dirty="0"/>
              <a:t> </a:t>
            </a:r>
            <a:r>
              <a:rPr lang="en-US" sz="6600" dirty="0" err="1"/>
              <a:t>podemos</a:t>
            </a:r>
            <a:r>
              <a:rPr lang="en-US" sz="6600" dirty="0"/>
              <a:t> </a:t>
            </a:r>
            <a:r>
              <a:rPr lang="en-US" sz="6600" dirty="0" err="1"/>
              <a:t>ver</a:t>
            </a:r>
            <a:r>
              <a:rPr lang="en-US" sz="6600" dirty="0"/>
              <a:t> </a:t>
            </a:r>
            <a:r>
              <a:rPr lang="en-US" sz="6600" dirty="0" err="1"/>
              <a:t>cuando</a:t>
            </a:r>
            <a:r>
              <a:rPr lang="en-US" sz="6600" dirty="0"/>
              <a:t> lo </a:t>
            </a:r>
            <a:r>
              <a:rPr lang="en-US" sz="6600" dirty="0" err="1"/>
              <a:t>expandimos</a:t>
            </a:r>
            <a:r>
              <a:rPr lang="en-US" sz="6600" dirty="0"/>
              <a:t> y </a:t>
            </a:r>
            <a:r>
              <a:rPr lang="en-US" sz="6600" dirty="0" err="1"/>
              <a:t>aplicamos</a:t>
            </a:r>
            <a:r>
              <a:rPr lang="en-US" sz="6600" dirty="0"/>
              <a:t>.</a:t>
            </a:r>
          </a:p>
          <a:p>
            <a:pPr marL="0" indent="0">
              <a:buNone/>
            </a:pPr>
            <a:endParaRPr lang="en-US" dirty="0"/>
          </a:p>
        </p:txBody>
      </p:sp>
    </p:spTree>
    <p:extLst>
      <p:ext uri="{BB962C8B-B14F-4D97-AF65-F5344CB8AC3E}">
        <p14:creationId xmlns:p14="http://schemas.microsoft.com/office/powerpoint/2010/main" val="20969127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374C28-C2B1-4C1E-80F2-BF525DA08A17}"/>
              </a:ext>
            </a:extLst>
          </p:cNvPr>
          <p:cNvPicPr>
            <a:picLocks noChangeAspect="1"/>
          </p:cNvPicPr>
          <p:nvPr/>
        </p:nvPicPr>
        <p:blipFill rotWithShape="1">
          <a:blip r:embed="rId2">
            <a:alphaModFix amt="35000"/>
          </a:blip>
          <a:srcRect t="1510" b="1422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17A11E97-4028-3943-AAAE-1146DE28D14C}"/>
              </a:ext>
            </a:extLst>
          </p:cNvPr>
          <p:cNvSpPr>
            <a:spLocks noGrp="1"/>
          </p:cNvSpPr>
          <p:nvPr>
            <p:ph idx="1"/>
          </p:nvPr>
        </p:nvSpPr>
        <p:spPr>
          <a:xfrm>
            <a:off x="365760" y="512064"/>
            <a:ext cx="11356848" cy="6016752"/>
          </a:xfrm>
        </p:spPr>
        <p:txBody>
          <a:bodyPr>
            <a:normAutofit/>
          </a:bodyPr>
          <a:lstStyle/>
          <a:p>
            <a:r>
              <a:rPr lang="en-US" sz="6000" dirty="0">
                <a:solidFill>
                  <a:srgbClr val="FFFFFF"/>
                </a:solidFill>
              </a:rPr>
              <a:t>Si un árbol produce manzanas malas </a:t>
            </a:r>
            <a:r>
              <a:rPr lang="en-US" sz="6000" dirty="0" err="1">
                <a:solidFill>
                  <a:srgbClr val="FFFFFF"/>
                </a:solidFill>
              </a:rPr>
              <a:t>año</a:t>
            </a:r>
            <a:r>
              <a:rPr lang="en-US" sz="6000" dirty="0">
                <a:solidFill>
                  <a:srgbClr val="FFFFFF"/>
                </a:solidFill>
              </a:rPr>
              <a:t> </a:t>
            </a:r>
            <a:r>
              <a:rPr lang="en-US" sz="6000" dirty="0" err="1">
                <a:solidFill>
                  <a:srgbClr val="FFFFFF"/>
                </a:solidFill>
              </a:rPr>
              <a:t>tras</a:t>
            </a:r>
            <a:r>
              <a:rPr lang="en-US" sz="6000" dirty="0">
                <a:solidFill>
                  <a:srgbClr val="FFFFFF"/>
                </a:solidFill>
              </a:rPr>
              <a:t> </a:t>
            </a:r>
            <a:r>
              <a:rPr lang="en-US" sz="6000" dirty="0" err="1">
                <a:solidFill>
                  <a:srgbClr val="FFFFFF"/>
                </a:solidFill>
              </a:rPr>
              <a:t>año</a:t>
            </a:r>
            <a:r>
              <a:rPr lang="en-US" sz="6000" dirty="0">
                <a:solidFill>
                  <a:srgbClr val="FFFFFF"/>
                </a:solidFill>
              </a:rPr>
              <a:t>, hay algo </a:t>
            </a:r>
            <a:r>
              <a:rPr lang="en-US" sz="6000" dirty="0" err="1">
                <a:solidFill>
                  <a:srgbClr val="FFFFFF"/>
                </a:solidFill>
              </a:rPr>
              <a:t>terriblemente</a:t>
            </a:r>
            <a:r>
              <a:rPr lang="en-US" sz="6000" dirty="0">
                <a:solidFill>
                  <a:srgbClr val="FFFFFF"/>
                </a:solidFill>
              </a:rPr>
              <a:t> mal </a:t>
            </a:r>
            <a:r>
              <a:rPr lang="en-US" sz="6000" dirty="0" err="1">
                <a:solidFill>
                  <a:srgbClr val="FFFFFF"/>
                </a:solidFill>
              </a:rPr>
              <a:t>en</a:t>
            </a:r>
            <a:r>
              <a:rPr lang="en-US" sz="6000" dirty="0">
                <a:solidFill>
                  <a:srgbClr val="FFFFFF"/>
                </a:solidFill>
              </a:rPr>
              <a:t> </a:t>
            </a:r>
            <a:r>
              <a:rPr lang="en-US" sz="6000" dirty="0" err="1">
                <a:solidFill>
                  <a:srgbClr val="FFFFFF"/>
                </a:solidFill>
              </a:rPr>
              <a:t>su</a:t>
            </a:r>
            <a:r>
              <a:rPr lang="en-US" sz="6000" dirty="0">
                <a:solidFill>
                  <a:srgbClr val="FFFFFF"/>
                </a:solidFill>
              </a:rPr>
              <a:t> </a:t>
            </a:r>
            <a:r>
              <a:rPr lang="en-US" sz="6000" dirty="0" err="1">
                <a:solidFill>
                  <a:srgbClr val="FFFFFF"/>
                </a:solidFill>
              </a:rPr>
              <a:t>sistema</a:t>
            </a:r>
            <a:r>
              <a:rPr lang="en-US" sz="6000" dirty="0">
                <a:solidFill>
                  <a:srgbClr val="FFFFFF"/>
                </a:solidFill>
              </a:rPr>
              <a:t>, que </a:t>
            </a:r>
            <a:r>
              <a:rPr lang="en-US" sz="6000" dirty="0" err="1">
                <a:solidFill>
                  <a:srgbClr val="FFFFFF"/>
                </a:solidFill>
              </a:rPr>
              <a:t>desciende</a:t>
            </a:r>
            <a:r>
              <a:rPr lang="en-US" sz="6000" dirty="0">
                <a:solidFill>
                  <a:srgbClr val="FFFFFF"/>
                </a:solidFill>
              </a:rPr>
              <a:t> hasta sus </a:t>
            </a:r>
            <a:r>
              <a:rPr lang="en-US" sz="6000" dirty="0" err="1">
                <a:solidFill>
                  <a:srgbClr val="FFFFFF"/>
                </a:solidFill>
              </a:rPr>
              <a:t>mismas</a:t>
            </a:r>
            <a:r>
              <a:rPr lang="en-US" sz="6000" dirty="0">
                <a:solidFill>
                  <a:srgbClr val="FFFFFF"/>
                </a:solidFill>
              </a:rPr>
              <a:t> </a:t>
            </a:r>
            <a:r>
              <a:rPr lang="en-US" sz="6000" dirty="0" err="1">
                <a:solidFill>
                  <a:srgbClr val="FFFFFF"/>
                </a:solidFill>
              </a:rPr>
              <a:t>raíces</a:t>
            </a:r>
            <a:r>
              <a:rPr lang="en-US" sz="6000" dirty="0">
                <a:solidFill>
                  <a:srgbClr val="FFFFFF"/>
                </a:solidFill>
              </a:rPr>
              <a:t>. No </a:t>
            </a:r>
            <a:r>
              <a:rPr lang="en-US" sz="6000" dirty="0" err="1">
                <a:solidFill>
                  <a:srgbClr val="FFFFFF"/>
                </a:solidFill>
              </a:rPr>
              <a:t>voy</a:t>
            </a:r>
            <a:r>
              <a:rPr lang="en-US" sz="6000" dirty="0">
                <a:solidFill>
                  <a:srgbClr val="FFFFFF"/>
                </a:solidFill>
              </a:rPr>
              <a:t> a resolver el </a:t>
            </a:r>
            <a:r>
              <a:rPr lang="en-US" sz="6000" dirty="0" err="1">
                <a:solidFill>
                  <a:srgbClr val="FFFFFF"/>
                </a:solidFill>
              </a:rPr>
              <a:t>problema</a:t>
            </a:r>
            <a:r>
              <a:rPr lang="en-US" sz="6000" dirty="0">
                <a:solidFill>
                  <a:srgbClr val="FFFFFF"/>
                </a:solidFill>
              </a:rPr>
              <a:t> </a:t>
            </a:r>
            <a:r>
              <a:rPr lang="en-US" sz="6000" dirty="0" err="1">
                <a:solidFill>
                  <a:srgbClr val="FFFFFF"/>
                </a:solidFill>
              </a:rPr>
              <a:t>engrapando</a:t>
            </a:r>
            <a:r>
              <a:rPr lang="en-US" sz="6000" dirty="0">
                <a:solidFill>
                  <a:srgbClr val="FFFFFF"/>
                </a:solidFill>
              </a:rPr>
              <a:t> manzanas </a:t>
            </a:r>
            <a:r>
              <a:rPr lang="en-US" sz="6000" dirty="0" err="1">
                <a:solidFill>
                  <a:srgbClr val="FFFFFF"/>
                </a:solidFill>
              </a:rPr>
              <a:t>nuevas</a:t>
            </a:r>
            <a:r>
              <a:rPr lang="en-US" sz="6000" dirty="0">
                <a:solidFill>
                  <a:srgbClr val="FFFFFF"/>
                </a:solidFill>
              </a:rPr>
              <a:t> </a:t>
            </a:r>
            <a:r>
              <a:rPr lang="en-US" sz="6000" dirty="0" err="1">
                <a:solidFill>
                  <a:srgbClr val="FFFFFF"/>
                </a:solidFill>
              </a:rPr>
              <a:t>en</a:t>
            </a:r>
            <a:r>
              <a:rPr lang="en-US" sz="6000" dirty="0">
                <a:solidFill>
                  <a:srgbClr val="FFFFFF"/>
                </a:solidFill>
              </a:rPr>
              <a:t> las </a:t>
            </a:r>
            <a:r>
              <a:rPr lang="en-US" sz="6000" dirty="0" err="1">
                <a:solidFill>
                  <a:srgbClr val="FFFFFF"/>
                </a:solidFill>
              </a:rPr>
              <a:t>ramas</a:t>
            </a:r>
            <a:r>
              <a:rPr lang="en-US" sz="6000" dirty="0">
                <a:solidFill>
                  <a:srgbClr val="FFFFFF"/>
                </a:solidFill>
              </a:rPr>
              <a:t>.</a:t>
            </a:r>
          </a:p>
          <a:p>
            <a:pPr marL="0" indent="0">
              <a:buNone/>
            </a:pPr>
            <a:endParaRPr lang="en-US" dirty="0">
              <a:solidFill>
                <a:srgbClr val="FFFFFF"/>
              </a:solidFill>
            </a:endParaRPr>
          </a:p>
        </p:txBody>
      </p:sp>
    </p:spTree>
    <p:extLst>
      <p:ext uri="{BB962C8B-B14F-4D97-AF65-F5344CB8AC3E}">
        <p14:creationId xmlns:p14="http://schemas.microsoft.com/office/powerpoint/2010/main" val="519044295"/>
      </p:ext>
    </p:extLst>
  </p:cSld>
  <p:clrMapOvr>
    <a:overrideClrMapping bg1="dk1" tx1="lt1" bg2="dk2"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0D6C31-5B05-9A4D-8547-28293715C20D}"/>
              </a:ext>
            </a:extLst>
          </p:cNvPr>
          <p:cNvSpPr>
            <a:spLocks noGrp="1"/>
          </p:cNvSpPr>
          <p:nvPr>
            <p:ph idx="1"/>
          </p:nvPr>
        </p:nvSpPr>
        <p:spPr>
          <a:xfrm>
            <a:off x="182880" y="237744"/>
            <a:ext cx="11170920" cy="5939219"/>
          </a:xfrm>
        </p:spPr>
        <p:txBody>
          <a:bodyPr>
            <a:normAutofit lnSpcReduction="10000"/>
          </a:bodyPr>
          <a:lstStyle/>
          <a:p>
            <a:r>
              <a:rPr lang="en-US" sz="6600" dirty="0"/>
              <a:t>El </a:t>
            </a:r>
            <a:r>
              <a:rPr lang="en-US" sz="6600" u="sng" dirty="0" err="1"/>
              <a:t>problema</a:t>
            </a:r>
            <a:r>
              <a:rPr lang="en-US" sz="6600" dirty="0"/>
              <a:t> es que, </a:t>
            </a:r>
            <a:r>
              <a:rPr lang="en-US" sz="6600" dirty="0" err="1"/>
              <a:t>en</a:t>
            </a:r>
            <a:r>
              <a:rPr lang="en-US" sz="6600" dirty="0"/>
              <a:t> el </a:t>
            </a:r>
            <a:r>
              <a:rPr lang="en-US" sz="6600" dirty="0" err="1"/>
              <a:t>ministerio</a:t>
            </a:r>
            <a:r>
              <a:rPr lang="en-US" sz="6600" dirty="0"/>
              <a:t> personal, gran </a:t>
            </a:r>
            <a:r>
              <a:rPr lang="en-US" sz="6600" dirty="0" err="1"/>
              <a:t>parte</a:t>
            </a:r>
            <a:r>
              <a:rPr lang="en-US" sz="6600" dirty="0"/>
              <a:t> de lo que </a:t>
            </a:r>
            <a:r>
              <a:rPr lang="en-US" sz="6600" dirty="0" err="1"/>
              <a:t>hacemos</a:t>
            </a:r>
            <a:r>
              <a:rPr lang="en-US" sz="6600" dirty="0"/>
              <a:t> para </a:t>
            </a:r>
            <a:r>
              <a:rPr lang="en-US" sz="6600" dirty="0" err="1"/>
              <a:t>producir</a:t>
            </a:r>
            <a:r>
              <a:rPr lang="en-US" sz="6600" dirty="0"/>
              <a:t> </a:t>
            </a:r>
            <a:r>
              <a:rPr lang="en-US" sz="6600" dirty="0" err="1"/>
              <a:t>crecimiento</a:t>
            </a:r>
            <a:r>
              <a:rPr lang="en-US" sz="6600" dirty="0"/>
              <a:t> y </a:t>
            </a:r>
            <a:r>
              <a:rPr lang="en-US" sz="6600" dirty="0" err="1"/>
              <a:t>cambio</a:t>
            </a:r>
            <a:r>
              <a:rPr lang="en-US" sz="6600" dirty="0"/>
              <a:t> </a:t>
            </a:r>
            <a:r>
              <a:rPr lang="en-US" sz="6600" dirty="0" err="1"/>
              <a:t>en</a:t>
            </a:r>
            <a:r>
              <a:rPr lang="en-US" sz="6600" dirty="0"/>
              <a:t> </a:t>
            </a:r>
            <a:r>
              <a:rPr lang="en-US" sz="6600" dirty="0" err="1"/>
              <a:t>nosotros</a:t>
            </a:r>
            <a:r>
              <a:rPr lang="en-US" sz="6600" dirty="0"/>
              <a:t> </a:t>
            </a:r>
            <a:r>
              <a:rPr lang="en-US" sz="6600" dirty="0" err="1"/>
              <a:t>mismos</a:t>
            </a:r>
            <a:r>
              <a:rPr lang="en-US" sz="6600" dirty="0"/>
              <a:t> y </a:t>
            </a:r>
            <a:r>
              <a:rPr lang="en-US" sz="6600" dirty="0" err="1"/>
              <a:t>en</a:t>
            </a:r>
            <a:r>
              <a:rPr lang="en-US" sz="6600" dirty="0"/>
              <a:t> los </a:t>
            </a:r>
            <a:r>
              <a:rPr lang="en-US" sz="6600" dirty="0" err="1"/>
              <a:t>demás</a:t>
            </a:r>
            <a:r>
              <a:rPr lang="en-US" sz="6600" dirty="0"/>
              <a:t> es poco </a:t>
            </a:r>
            <a:r>
              <a:rPr lang="en-US" sz="6600" dirty="0" err="1"/>
              <a:t>más</a:t>
            </a:r>
            <a:r>
              <a:rPr lang="en-US" sz="6600" dirty="0"/>
              <a:t> que “</a:t>
            </a:r>
            <a:r>
              <a:rPr lang="en-US" sz="6600" dirty="0" err="1"/>
              <a:t>engrapar</a:t>
            </a:r>
            <a:r>
              <a:rPr lang="en-US" sz="6600" dirty="0"/>
              <a:t> </a:t>
            </a:r>
            <a:r>
              <a:rPr lang="en-US" sz="6600" dirty="0" err="1"/>
              <a:t>frutos</a:t>
            </a:r>
            <a:r>
              <a:rPr lang="en-US" sz="6600" dirty="0"/>
              <a:t>”.</a:t>
            </a:r>
          </a:p>
          <a:p>
            <a:endParaRPr lang="en-US" dirty="0"/>
          </a:p>
        </p:txBody>
      </p:sp>
    </p:spTree>
    <p:extLst>
      <p:ext uri="{BB962C8B-B14F-4D97-AF65-F5344CB8AC3E}">
        <p14:creationId xmlns:p14="http://schemas.microsoft.com/office/powerpoint/2010/main" val="29301989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ECE484-A8A4-44BB-9D6F-5E72F5709BB6}"/>
              </a:ext>
            </a:extLst>
          </p:cNvPr>
          <p:cNvPicPr>
            <a:picLocks noChangeAspect="1"/>
          </p:cNvPicPr>
          <p:nvPr/>
        </p:nvPicPr>
        <p:blipFill rotWithShape="1">
          <a:blip r:embed="rId2">
            <a:alphaModFix amt="50000"/>
          </a:blip>
          <a:srcRect t="3260" b="11189"/>
          <a:stretch/>
        </p:blipFill>
        <p:spPr>
          <a:xfrm>
            <a:off x="20" y="1"/>
            <a:ext cx="12191980" cy="6857999"/>
          </a:xfrm>
          <a:prstGeom prst="rect">
            <a:avLst/>
          </a:prstGeom>
        </p:spPr>
      </p:pic>
      <p:sp>
        <p:nvSpPr>
          <p:cNvPr id="2" name="Title 1">
            <a:extLst>
              <a:ext uri="{FF2B5EF4-FFF2-40B4-BE49-F238E27FC236}">
                <a16:creationId xmlns:a16="http://schemas.microsoft.com/office/drawing/2014/main" id="{7E984E49-7E93-8040-9541-A0768AB1B3A5}"/>
              </a:ext>
            </a:extLst>
          </p:cNvPr>
          <p:cNvSpPr>
            <a:spLocks noGrp="1"/>
          </p:cNvSpPr>
          <p:nvPr>
            <p:ph type="title"/>
          </p:nvPr>
        </p:nvSpPr>
        <p:spPr>
          <a:xfrm>
            <a:off x="0" y="365760"/>
            <a:ext cx="11923776" cy="5961888"/>
          </a:xfrm>
        </p:spPr>
        <p:txBody>
          <a:bodyPr vert="horz" lIns="91440" tIns="45720" rIns="91440" bIns="45720" rtlCol="0" anchor="b">
            <a:normAutofit/>
          </a:bodyPr>
          <a:lstStyle/>
          <a:p>
            <a:pPr algn="ctr"/>
            <a:r>
              <a:rPr lang="en-US" sz="6600" dirty="0">
                <a:solidFill>
                  <a:srgbClr val="FFFFFF"/>
                </a:solidFill>
              </a:rPr>
              <a:t>El </a:t>
            </a:r>
            <a:r>
              <a:rPr lang="en-US" sz="6600" dirty="0" err="1">
                <a:solidFill>
                  <a:srgbClr val="FFFFFF"/>
                </a:solidFill>
              </a:rPr>
              <a:t>cambio</a:t>
            </a:r>
            <a:r>
              <a:rPr lang="en-US" sz="6600" dirty="0">
                <a:solidFill>
                  <a:srgbClr val="FFFFFF"/>
                </a:solidFill>
              </a:rPr>
              <a:t> que </a:t>
            </a:r>
            <a:r>
              <a:rPr lang="en-US" sz="6600" dirty="0" err="1">
                <a:solidFill>
                  <a:srgbClr val="FFFFFF"/>
                </a:solidFill>
              </a:rPr>
              <a:t>ignora</a:t>
            </a:r>
            <a:r>
              <a:rPr lang="en-US" sz="6600" dirty="0">
                <a:solidFill>
                  <a:srgbClr val="FFFFFF"/>
                </a:solidFill>
              </a:rPr>
              <a:t> el </a:t>
            </a:r>
            <a:r>
              <a:rPr lang="en-US" sz="6600" dirty="0" err="1">
                <a:solidFill>
                  <a:srgbClr val="FFFFFF"/>
                </a:solidFill>
              </a:rPr>
              <a:t>corazón</a:t>
            </a:r>
            <a:r>
              <a:rPr lang="en-US" sz="6600" dirty="0">
                <a:solidFill>
                  <a:srgbClr val="FFFFFF"/>
                </a:solidFill>
              </a:rPr>
              <a:t> rara </a:t>
            </a:r>
            <a:r>
              <a:rPr lang="en-US" sz="6600" dirty="0" err="1">
                <a:solidFill>
                  <a:srgbClr val="FFFFFF"/>
                </a:solidFill>
              </a:rPr>
              <a:t>vez</a:t>
            </a:r>
            <a:r>
              <a:rPr lang="en-US" sz="6600" dirty="0">
                <a:solidFill>
                  <a:srgbClr val="FFFFFF"/>
                </a:solidFill>
              </a:rPr>
              <a:t> </a:t>
            </a:r>
            <a:r>
              <a:rPr lang="en-US" sz="6600" dirty="0" err="1">
                <a:solidFill>
                  <a:srgbClr val="FFFFFF"/>
                </a:solidFill>
              </a:rPr>
              <a:t>va</a:t>
            </a:r>
            <a:r>
              <a:rPr lang="en-US" sz="6600" dirty="0">
                <a:solidFill>
                  <a:srgbClr val="FFFFFF"/>
                </a:solidFill>
              </a:rPr>
              <a:t> a </a:t>
            </a:r>
            <a:r>
              <a:rPr lang="en-US" sz="6600" dirty="0" err="1">
                <a:solidFill>
                  <a:srgbClr val="FFFFFF"/>
                </a:solidFill>
              </a:rPr>
              <a:t>transformar</a:t>
            </a:r>
            <a:r>
              <a:rPr lang="en-US" sz="6600" dirty="0">
                <a:solidFill>
                  <a:srgbClr val="FFFFFF"/>
                </a:solidFill>
              </a:rPr>
              <a:t> la </a:t>
            </a:r>
            <a:r>
              <a:rPr lang="en-US" sz="6600" dirty="0" err="1">
                <a:solidFill>
                  <a:srgbClr val="FFFFFF"/>
                </a:solidFill>
              </a:rPr>
              <a:t>vida</a:t>
            </a:r>
            <a:r>
              <a:rPr lang="en-US" sz="6600" dirty="0">
                <a:solidFill>
                  <a:srgbClr val="FFFFFF"/>
                </a:solidFill>
              </a:rPr>
              <a:t>. Durante un </a:t>
            </a:r>
            <a:r>
              <a:rPr lang="en-US" sz="6600" dirty="0" err="1">
                <a:solidFill>
                  <a:srgbClr val="FFFFFF"/>
                </a:solidFill>
              </a:rPr>
              <a:t>tiempo</a:t>
            </a:r>
            <a:r>
              <a:rPr lang="en-US" sz="6600" dirty="0">
                <a:solidFill>
                  <a:srgbClr val="FFFFFF"/>
                </a:solidFill>
              </a:rPr>
              <a:t> </a:t>
            </a:r>
            <a:r>
              <a:rPr lang="en-US" sz="6600" dirty="0" err="1">
                <a:solidFill>
                  <a:srgbClr val="FFFFFF"/>
                </a:solidFill>
              </a:rPr>
              <a:t>puede</a:t>
            </a:r>
            <a:r>
              <a:rPr lang="en-US" sz="6600" dirty="0">
                <a:solidFill>
                  <a:srgbClr val="FFFFFF"/>
                </a:solidFill>
              </a:rPr>
              <a:t> </a:t>
            </a:r>
            <a:r>
              <a:rPr lang="en-US" sz="6600" dirty="0" err="1">
                <a:solidFill>
                  <a:srgbClr val="FFFFFF"/>
                </a:solidFill>
              </a:rPr>
              <a:t>parecer</a:t>
            </a:r>
            <a:r>
              <a:rPr lang="en-US" sz="6600" dirty="0">
                <a:solidFill>
                  <a:srgbClr val="FFFFFF"/>
                </a:solidFill>
              </a:rPr>
              <a:t> </a:t>
            </a:r>
            <a:r>
              <a:rPr lang="en-US" sz="6600" dirty="0" err="1">
                <a:solidFill>
                  <a:srgbClr val="FFFFFF"/>
                </a:solidFill>
              </a:rPr>
              <a:t>legítimo</a:t>
            </a:r>
            <a:r>
              <a:rPr lang="en-US" sz="6600" dirty="0">
                <a:solidFill>
                  <a:srgbClr val="FFFFFF"/>
                </a:solidFill>
              </a:rPr>
              <a:t>, </a:t>
            </a:r>
            <a:r>
              <a:rPr lang="en-US" sz="6600" dirty="0" err="1">
                <a:solidFill>
                  <a:srgbClr val="FFFFFF"/>
                </a:solidFill>
              </a:rPr>
              <a:t>pero</a:t>
            </a:r>
            <a:r>
              <a:rPr lang="en-US" sz="6600" dirty="0">
                <a:solidFill>
                  <a:srgbClr val="FFFFFF"/>
                </a:solidFill>
              </a:rPr>
              <a:t> no es </a:t>
            </a:r>
            <a:r>
              <a:rPr lang="en-US" sz="6600" dirty="0" err="1">
                <a:solidFill>
                  <a:srgbClr val="FFFFFF"/>
                </a:solidFill>
              </a:rPr>
              <a:t>más</a:t>
            </a:r>
            <a:r>
              <a:rPr lang="en-US" sz="6600" dirty="0">
                <a:solidFill>
                  <a:srgbClr val="FFFFFF"/>
                </a:solidFill>
              </a:rPr>
              <a:t> que temporal y </a:t>
            </a:r>
            <a:r>
              <a:rPr lang="en-US" sz="6600" dirty="0" err="1">
                <a:solidFill>
                  <a:srgbClr val="FFFFFF"/>
                </a:solidFill>
              </a:rPr>
              <a:t>cosmético</a:t>
            </a:r>
            <a:r>
              <a:rPr lang="en-US" sz="6600" dirty="0">
                <a:solidFill>
                  <a:srgbClr val="FFFFFF"/>
                </a:solidFill>
              </a:rPr>
              <a:t>.</a:t>
            </a:r>
            <a:br>
              <a:rPr lang="en-US" sz="4900" dirty="0">
                <a:solidFill>
                  <a:srgbClr val="FFFFFF"/>
                </a:solidFill>
              </a:rPr>
            </a:br>
            <a:br>
              <a:rPr lang="en-US" sz="3300" dirty="0">
                <a:solidFill>
                  <a:srgbClr val="FFFFFF"/>
                </a:solidFill>
              </a:rPr>
            </a:br>
            <a:endParaRPr lang="en-US" sz="3300" dirty="0">
              <a:solidFill>
                <a:srgbClr val="FFFFFF"/>
              </a:solidFill>
            </a:endParaRPr>
          </a:p>
        </p:txBody>
      </p:sp>
    </p:spTree>
    <p:extLst>
      <p:ext uri="{BB962C8B-B14F-4D97-AF65-F5344CB8AC3E}">
        <p14:creationId xmlns:p14="http://schemas.microsoft.com/office/powerpoint/2010/main" val="1480421457"/>
      </p:ext>
    </p:extLst>
  </p:cSld>
  <p:clrMapOvr>
    <a:overrideClrMapping bg1="dk1" tx1="lt1" bg2="dk2"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Robot">
            <a:extLst>
              <a:ext uri="{FF2B5EF4-FFF2-40B4-BE49-F238E27FC236}">
                <a16:creationId xmlns:a16="http://schemas.microsoft.com/office/drawing/2014/main" id="{D0752993-60D7-48D3-B78E-71491BD64B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E9A2D0E5-1448-9D44-B8D9-94B20ECCB2B0}"/>
              </a:ext>
            </a:extLst>
          </p:cNvPr>
          <p:cNvSpPr>
            <a:spLocks noGrp="1"/>
          </p:cNvSpPr>
          <p:nvPr>
            <p:ph idx="1"/>
          </p:nvPr>
        </p:nvSpPr>
        <p:spPr>
          <a:xfrm>
            <a:off x="5590866" y="786384"/>
            <a:ext cx="5967149" cy="5840278"/>
          </a:xfrm>
        </p:spPr>
        <p:txBody>
          <a:bodyPr anchor="t">
            <a:normAutofit/>
          </a:bodyPr>
          <a:lstStyle/>
          <a:p>
            <a:r>
              <a:rPr lang="en-US" sz="4400" dirty="0" err="1"/>
              <a:t>Esto</a:t>
            </a:r>
            <a:r>
              <a:rPr lang="en-US" sz="4400" dirty="0"/>
              <a:t> </a:t>
            </a:r>
            <a:r>
              <a:rPr lang="en-US" sz="4400" dirty="0" err="1"/>
              <a:t>sucede</a:t>
            </a:r>
            <a:r>
              <a:rPr lang="en-US" sz="4400" dirty="0"/>
              <a:t> a menudo </a:t>
            </a:r>
            <a:r>
              <a:rPr lang="en-US" sz="4400" dirty="0" err="1"/>
              <a:t>en</a:t>
            </a:r>
            <a:r>
              <a:rPr lang="en-US" sz="4400" dirty="0"/>
              <a:t> el </a:t>
            </a:r>
            <a:r>
              <a:rPr lang="en-US" sz="4400" dirty="0" err="1"/>
              <a:t>ministerio</a:t>
            </a:r>
            <a:r>
              <a:rPr lang="en-US" sz="4400" dirty="0"/>
              <a:t> personal. </a:t>
            </a:r>
            <a:r>
              <a:rPr lang="en-US" sz="4400" dirty="0" err="1"/>
              <a:t>Desde</a:t>
            </a:r>
            <a:r>
              <a:rPr lang="en-US" sz="4400" dirty="0"/>
              <a:t> </a:t>
            </a:r>
            <a:r>
              <a:rPr lang="en-US" sz="4400" dirty="0" err="1"/>
              <a:t>lejos</a:t>
            </a:r>
            <a:r>
              <a:rPr lang="en-US" sz="4400" dirty="0"/>
              <a:t> se </a:t>
            </a:r>
            <a:r>
              <a:rPr lang="en-US" sz="4400" dirty="0" err="1"/>
              <a:t>ve</a:t>
            </a:r>
            <a:r>
              <a:rPr lang="en-US" sz="4400" dirty="0"/>
              <a:t> </a:t>
            </a:r>
            <a:r>
              <a:rPr lang="en-US" sz="4400" dirty="0" err="1"/>
              <a:t>como</a:t>
            </a:r>
            <a:r>
              <a:rPr lang="en-US" sz="4400" dirty="0"/>
              <a:t> </a:t>
            </a:r>
            <a:r>
              <a:rPr lang="en-US" sz="4400" dirty="0" err="1"/>
              <a:t>si</a:t>
            </a:r>
            <a:r>
              <a:rPr lang="en-US" sz="4400" dirty="0"/>
              <a:t> la persona </a:t>
            </a:r>
            <a:r>
              <a:rPr lang="en-US" sz="4400" dirty="0" err="1"/>
              <a:t>hubiese</a:t>
            </a:r>
            <a:r>
              <a:rPr lang="en-US" sz="4400" dirty="0"/>
              <a:t> </a:t>
            </a:r>
            <a:r>
              <a:rPr lang="en-US" sz="4400" dirty="0" err="1"/>
              <a:t>cambiado</a:t>
            </a:r>
            <a:r>
              <a:rPr lang="en-US" sz="4400" dirty="0"/>
              <a:t> </a:t>
            </a:r>
            <a:r>
              <a:rPr lang="en-US" sz="4400" dirty="0" err="1"/>
              <a:t>realmente</a:t>
            </a:r>
            <a:r>
              <a:rPr lang="en-US" sz="4400" dirty="0"/>
              <a:t>. Al </a:t>
            </a:r>
            <a:r>
              <a:rPr lang="en-US" sz="4400" dirty="0" err="1"/>
              <a:t>rendir</a:t>
            </a:r>
            <a:r>
              <a:rPr lang="en-US" sz="4400" dirty="0"/>
              <a:t> </a:t>
            </a:r>
            <a:r>
              <a:rPr lang="en-US" sz="4400" dirty="0" err="1"/>
              <a:t>cuentas</a:t>
            </a:r>
            <a:r>
              <a:rPr lang="en-US" sz="4400" dirty="0"/>
              <a:t>, la persona </a:t>
            </a:r>
            <a:r>
              <a:rPr lang="en-US" sz="4400" dirty="0" err="1"/>
              <a:t>hace</a:t>
            </a:r>
            <a:r>
              <a:rPr lang="en-US" sz="4400" dirty="0"/>
              <a:t> y dice </a:t>
            </a:r>
            <a:r>
              <a:rPr lang="en-US" sz="4400" dirty="0" err="1"/>
              <a:t>cosas</a:t>
            </a:r>
            <a:r>
              <a:rPr lang="en-US" sz="4400" dirty="0"/>
              <a:t> </a:t>
            </a:r>
            <a:r>
              <a:rPr lang="en-US" sz="4400" dirty="0" err="1"/>
              <a:t>diferentes</a:t>
            </a:r>
            <a:r>
              <a:rPr lang="en-US" sz="4400" dirty="0"/>
              <a:t>.</a:t>
            </a:r>
          </a:p>
          <a:p>
            <a:pPr marL="0" indent="0">
              <a:buNone/>
            </a:pPr>
            <a:endParaRPr lang="en-US" sz="1800" dirty="0"/>
          </a:p>
        </p:txBody>
      </p:sp>
    </p:spTree>
    <p:extLst>
      <p:ext uri="{BB962C8B-B14F-4D97-AF65-F5344CB8AC3E}">
        <p14:creationId xmlns:p14="http://schemas.microsoft.com/office/powerpoint/2010/main" val="2360972435"/>
      </p:ext>
    </p:extLst>
  </p:cSld>
  <p:clrMapOvr>
    <a:overrideClrMapping bg1="dk1" tx1="lt1" bg2="dk2"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370A02-B75F-334F-A8D7-D17D68373612}"/>
              </a:ext>
            </a:extLst>
          </p:cNvPr>
          <p:cNvSpPr>
            <a:spLocks noGrp="1"/>
          </p:cNvSpPr>
          <p:nvPr>
            <p:ph idx="1"/>
          </p:nvPr>
        </p:nvSpPr>
        <p:spPr>
          <a:xfrm>
            <a:off x="237744" y="749808"/>
            <a:ext cx="11631168" cy="5705856"/>
          </a:xfrm>
        </p:spPr>
        <p:txBody>
          <a:bodyPr>
            <a:normAutofit fontScale="92500"/>
          </a:bodyPr>
          <a:lstStyle/>
          <a:p>
            <a:r>
              <a:rPr lang="en-US" sz="5400" dirty="0"/>
              <a:t>El </a:t>
            </a:r>
            <a:r>
              <a:rPr lang="en-US" sz="5400" dirty="0" err="1"/>
              <a:t>marido</a:t>
            </a:r>
            <a:r>
              <a:rPr lang="en-US" sz="5400" dirty="0"/>
              <a:t> </a:t>
            </a:r>
            <a:r>
              <a:rPr lang="en-US" sz="5400" dirty="0" err="1"/>
              <a:t>parece</a:t>
            </a:r>
            <a:r>
              <a:rPr lang="en-US" sz="5400" dirty="0"/>
              <a:t> ser </a:t>
            </a:r>
            <a:r>
              <a:rPr lang="en-US" sz="5400" dirty="0" err="1"/>
              <a:t>amable</a:t>
            </a:r>
            <a:r>
              <a:rPr lang="en-US" sz="5400" dirty="0"/>
              <a:t> y </a:t>
            </a:r>
            <a:r>
              <a:rPr lang="en-US" sz="5400" dirty="0" err="1"/>
              <a:t>atento</a:t>
            </a:r>
            <a:r>
              <a:rPr lang="en-US" sz="5400" dirty="0"/>
              <a:t> con </a:t>
            </a:r>
            <a:r>
              <a:rPr lang="en-US" sz="5400" dirty="0" err="1"/>
              <a:t>su</a:t>
            </a:r>
            <a:r>
              <a:rPr lang="en-US" sz="5400" dirty="0"/>
              <a:t> </a:t>
            </a:r>
            <a:r>
              <a:rPr lang="en-US" sz="5400" dirty="0" err="1"/>
              <a:t>esposa</a:t>
            </a:r>
            <a:r>
              <a:rPr lang="en-US" sz="5400" dirty="0"/>
              <a:t>. El </a:t>
            </a:r>
            <a:r>
              <a:rPr lang="en-US" sz="5400" dirty="0" err="1"/>
              <a:t>adolescente</a:t>
            </a:r>
            <a:r>
              <a:rPr lang="en-US" sz="5400" dirty="0"/>
              <a:t> </a:t>
            </a:r>
            <a:r>
              <a:rPr lang="en-US" sz="5400" dirty="0" err="1"/>
              <a:t>parece</a:t>
            </a:r>
            <a:r>
              <a:rPr lang="en-US" sz="5400" dirty="0"/>
              <a:t> </a:t>
            </a:r>
            <a:r>
              <a:rPr lang="en-US" sz="5400" dirty="0" err="1"/>
              <a:t>tratar</a:t>
            </a:r>
            <a:r>
              <a:rPr lang="en-US" sz="5400" dirty="0"/>
              <a:t> a sus padres con nuevo </a:t>
            </a:r>
            <a:r>
              <a:rPr lang="en-US" sz="5400" dirty="0" err="1"/>
              <a:t>respeto</a:t>
            </a:r>
            <a:r>
              <a:rPr lang="en-US" sz="5400" dirty="0"/>
              <a:t>. La persona </a:t>
            </a:r>
            <a:r>
              <a:rPr lang="en-US" sz="5400" dirty="0" err="1"/>
              <a:t>deprimida</a:t>
            </a:r>
            <a:r>
              <a:rPr lang="en-US" sz="5400" dirty="0"/>
              <a:t> se ha </a:t>
            </a:r>
            <a:r>
              <a:rPr lang="en-US" sz="5400" dirty="0" err="1"/>
              <a:t>levantado</a:t>
            </a:r>
            <a:r>
              <a:rPr lang="en-US" sz="5400" dirty="0"/>
              <a:t> y ha </a:t>
            </a:r>
            <a:r>
              <a:rPr lang="en-US" sz="5400" dirty="0" err="1"/>
              <a:t>salido</a:t>
            </a:r>
            <a:r>
              <a:rPr lang="en-US" sz="5400" dirty="0"/>
              <a:t> de la casa. La </a:t>
            </a:r>
            <a:r>
              <a:rPr lang="en-US" sz="5400" dirty="0" err="1"/>
              <a:t>relación</a:t>
            </a:r>
            <a:r>
              <a:rPr lang="en-US" sz="5400" dirty="0"/>
              <a:t> </a:t>
            </a:r>
            <a:r>
              <a:rPr lang="en-US" sz="5400" dirty="0" err="1"/>
              <a:t>quebrantada</a:t>
            </a:r>
            <a:r>
              <a:rPr lang="en-US" sz="5400" dirty="0"/>
              <a:t> </a:t>
            </a:r>
            <a:r>
              <a:rPr lang="en-US" sz="5400" dirty="0" err="1"/>
              <a:t>parece</a:t>
            </a:r>
            <a:r>
              <a:rPr lang="en-US" sz="5400" dirty="0"/>
              <a:t> </a:t>
            </a:r>
            <a:r>
              <a:rPr lang="en-US" sz="5400" dirty="0" err="1"/>
              <a:t>haber</a:t>
            </a:r>
            <a:r>
              <a:rPr lang="en-US" sz="5400" dirty="0"/>
              <a:t> </a:t>
            </a:r>
            <a:r>
              <a:rPr lang="en-US" sz="5400" dirty="0" err="1"/>
              <a:t>sido</a:t>
            </a:r>
            <a:r>
              <a:rPr lang="en-US" sz="5400" dirty="0"/>
              <a:t> </a:t>
            </a:r>
            <a:r>
              <a:rPr lang="en-US" sz="5400" dirty="0" err="1"/>
              <a:t>restaurada</a:t>
            </a:r>
            <a:r>
              <a:rPr lang="en-US" sz="5400" dirty="0"/>
              <a:t>. Pero los </a:t>
            </a:r>
            <a:r>
              <a:rPr lang="en-US" sz="5400" dirty="0" err="1"/>
              <a:t>cambios</a:t>
            </a:r>
            <a:r>
              <a:rPr lang="en-US" sz="5400" dirty="0"/>
              <a:t> no </a:t>
            </a:r>
            <a:r>
              <a:rPr lang="en-US" sz="5400" dirty="0" err="1"/>
              <a:t>duran</a:t>
            </a:r>
            <a:r>
              <a:rPr lang="en-US" sz="5400" dirty="0"/>
              <a:t> y </a:t>
            </a:r>
            <a:r>
              <a:rPr lang="en-US" sz="5400" dirty="0" err="1"/>
              <a:t>en</a:t>
            </a:r>
            <a:r>
              <a:rPr lang="en-US" sz="5400" dirty="0"/>
              <a:t> seis </a:t>
            </a:r>
            <a:r>
              <a:rPr lang="en-US" sz="5400" dirty="0" err="1"/>
              <a:t>semanas</a:t>
            </a:r>
            <a:r>
              <a:rPr lang="en-US" sz="5400" dirty="0"/>
              <a:t> o seis meses, la persona </a:t>
            </a:r>
            <a:r>
              <a:rPr lang="en-US" sz="5400" dirty="0" err="1"/>
              <a:t>está</a:t>
            </a:r>
            <a:r>
              <a:rPr lang="en-US" sz="5400" dirty="0"/>
              <a:t> </a:t>
            </a:r>
            <a:r>
              <a:rPr lang="en-US" sz="5400" dirty="0" err="1"/>
              <a:t>igual</a:t>
            </a:r>
            <a:r>
              <a:rPr lang="en-US" sz="5400" dirty="0"/>
              <a:t> que </a:t>
            </a:r>
            <a:r>
              <a:rPr lang="en-US" sz="5400" dirty="0" err="1"/>
              <a:t>como</a:t>
            </a:r>
            <a:r>
              <a:rPr lang="en-US" sz="5400" dirty="0"/>
              <a:t> </a:t>
            </a:r>
            <a:r>
              <a:rPr lang="en-US" sz="5400" dirty="0" err="1"/>
              <a:t>comenzó</a:t>
            </a:r>
            <a:r>
              <a:rPr lang="en-US" sz="5400" dirty="0"/>
              <a:t>.</a:t>
            </a:r>
          </a:p>
          <a:p>
            <a:pPr marL="0" indent="0">
              <a:buNone/>
            </a:pPr>
            <a:endParaRPr lang="en-US" dirty="0"/>
          </a:p>
        </p:txBody>
      </p:sp>
    </p:spTree>
    <p:extLst>
      <p:ext uri="{BB962C8B-B14F-4D97-AF65-F5344CB8AC3E}">
        <p14:creationId xmlns:p14="http://schemas.microsoft.com/office/powerpoint/2010/main" val="19860891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2347-2080-614E-B10C-74C33A0BBA92}"/>
              </a:ext>
            </a:extLst>
          </p:cNvPr>
          <p:cNvSpPr>
            <a:spLocks noGrp="1"/>
          </p:cNvSpPr>
          <p:nvPr>
            <p:ph type="title"/>
          </p:nvPr>
        </p:nvSpPr>
        <p:spPr/>
        <p:txBody>
          <a:bodyPr/>
          <a:lstStyle/>
          <a:p>
            <a:r>
              <a:rPr lang="en-US" dirty="0"/>
              <a:t>¿Por </a:t>
            </a:r>
            <a:r>
              <a:rPr lang="en-US" dirty="0" err="1"/>
              <a:t>qué</a:t>
            </a:r>
            <a:r>
              <a:rPr lang="en-US" dirty="0"/>
              <a:t>? </a:t>
            </a:r>
          </a:p>
        </p:txBody>
      </p:sp>
      <p:sp>
        <p:nvSpPr>
          <p:cNvPr id="3" name="Content Placeholder 2">
            <a:extLst>
              <a:ext uri="{FF2B5EF4-FFF2-40B4-BE49-F238E27FC236}">
                <a16:creationId xmlns:a16="http://schemas.microsoft.com/office/drawing/2014/main" id="{4EE657B3-3734-994F-AA51-D0716414FF04}"/>
              </a:ext>
            </a:extLst>
          </p:cNvPr>
          <p:cNvSpPr>
            <a:spLocks noGrp="1"/>
          </p:cNvSpPr>
          <p:nvPr>
            <p:ph idx="1"/>
          </p:nvPr>
        </p:nvSpPr>
        <p:spPr/>
        <p:txBody>
          <a:bodyPr/>
          <a:lstStyle/>
          <a:p>
            <a:r>
              <a:rPr lang="en-US" sz="5400" dirty="0" err="1"/>
              <a:t>Porque</a:t>
            </a:r>
            <a:r>
              <a:rPr lang="en-US" sz="5400" dirty="0"/>
              <a:t> el </a:t>
            </a:r>
            <a:r>
              <a:rPr lang="en-US" sz="5400" dirty="0" err="1"/>
              <a:t>cambio</a:t>
            </a:r>
            <a:r>
              <a:rPr lang="en-US" sz="5400" dirty="0"/>
              <a:t> no </a:t>
            </a:r>
            <a:r>
              <a:rPr lang="en-US" sz="5400" dirty="0" err="1"/>
              <a:t>penetró</a:t>
            </a:r>
            <a:r>
              <a:rPr lang="en-US" sz="5400" dirty="0"/>
              <a:t> </a:t>
            </a:r>
            <a:r>
              <a:rPr lang="en-US" sz="5400" dirty="0" err="1"/>
              <a:t>en</a:t>
            </a:r>
            <a:r>
              <a:rPr lang="en-US" sz="5400" dirty="0"/>
              <a:t> el </a:t>
            </a:r>
            <a:r>
              <a:rPr lang="en-US" sz="5400" dirty="0" err="1"/>
              <a:t>corazón</a:t>
            </a:r>
            <a:r>
              <a:rPr lang="en-US" sz="5400" dirty="0"/>
              <a:t>, por lo tanto los </a:t>
            </a:r>
            <a:r>
              <a:rPr lang="en-US" sz="5400" dirty="0" err="1"/>
              <a:t>cambios</a:t>
            </a:r>
            <a:r>
              <a:rPr lang="en-US" sz="5400" dirty="0"/>
              <a:t> </a:t>
            </a:r>
            <a:r>
              <a:rPr lang="en-US" sz="5400" dirty="0" err="1"/>
              <a:t>en</a:t>
            </a:r>
            <a:r>
              <a:rPr lang="en-US" sz="5400" dirty="0"/>
              <a:t> el </a:t>
            </a:r>
            <a:r>
              <a:rPr lang="en-US" sz="5400" dirty="0" err="1"/>
              <a:t>comportamiento</a:t>
            </a:r>
            <a:r>
              <a:rPr lang="en-US" sz="5400" dirty="0"/>
              <a:t> </a:t>
            </a:r>
            <a:r>
              <a:rPr lang="en-US" sz="5400" dirty="0" err="1"/>
              <a:t>estaban</a:t>
            </a:r>
            <a:r>
              <a:rPr lang="en-US" sz="5400" dirty="0"/>
              <a:t> </a:t>
            </a:r>
            <a:r>
              <a:rPr lang="en-US" sz="5400" dirty="0" err="1"/>
              <a:t>condenados</a:t>
            </a:r>
            <a:r>
              <a:rPr lang="en-US" sz="5400" dirty="0"/>
              <a:t> a ser </a:t>
            </a:r>
            <a:r>
              <a:rPr lang="en-US" sz="5400" dirty="0" err="1"/>
              <a:t>temporales</a:t>
            </a:r>
            <a:r>
              <a:rPr lang="en-US" sz="5400" dirty="0"/>
              <a:t>.</a:t>
            </a:r>
          </a:p>
          <a:p>
            <a:endParaRPr lang="en-US" dirty="0"/>
          </a:p>
        </p:txBody>
      </p:sp>
    </p:spTree>
    <p:extLst>
      <p:ext uri="{BB962C8B-B14F-4D97-AF65-F5344CB8AC3E}">
        <p14:creationId xmlns:p14="http://schemas.microsoft.com/office/powerpoint/2010/main" val="165691995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at a table using a computer&#10;&#10;Description automatically generated">
            <a:extLst>
              <a:ext uri="{FF2B5EF4-FFF2-40B4-BE49-F238E27FC236}">
                <a16:creationId xmlns:a16="http://schemas.microsoft.com/office/drawing/2014/main" id="{2BE7514A-65A7-4A47-9E06-69D47ECE2428}"/>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b="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A32E2DB3-F801-6D41-A73C-727763E3CF3A}"/>
              </a:ext>
            </a:extLst>
          </p:cNvPr>
          <p:cNvSpPr>
            <a:spLocks noGrp="1"/>
          </p:cNvSpPr>
          <p:nvPr>
            <p:ph idx="1"/>
          </p:nvPr>
        </p:nvSpPr>
        <p:spPr>
          <a:xfrm>
            <a:off x="310896" y="347472"/>
            <a:ext cx="11881084" cy="6254496"/>
          </a:xfrm>
        </p:spPr>
        <p:txBody>
          <a:bodyPr>
            <a:normAutofit fontScale="85000" lnSpcReduction="10000"/>
          </a:bodyPr>
          <a:lstStyle/>
          <a:p>
            <a:r>
              <a:rPr lang="en-US" sz="5800" dirty="0" err="1">
                <a:solidFill>
                  <a:srgbClr val="FFFFFF"/>
                </a:solidFill>
              </a:rPr>
              <a:t>Esto</a:t>
            </a:r>
            <a:r>
              <a:rPr lang="en-US" sz="5800" dirty="0">
                <a:solidFill>
                  <a:srgbClr val="FFFFFF"/>
                </a:solidFill>
              </a:rPr>
              <a:t> es lo que </a:t>
            </a:r>
            <a:r>
              <a:rPr lang="en-US" sz="5800" dirty="0" err="1">
                <a:solidFill>
                  <a:srgbClr val="FFFFFF"/>
                </a:solidFill>
              </a:rPr>
              <a:t>sucede</a:t>
            </a:r>
            <a:r>
              <a:rPr lang="en-US" sz="5800" dirty="0">
                <a:solidFill>
                  <a:srgbClr val="FFFFFF"/>
                </a:solidFill>
              </a:rPr>
              <a:t> con el </a:t>
            </a:r>
            <a:r>
              <a:rPr lang="en-US" sz="5800" dirty="0" err="1">
                <a:solidFill>
                  <a:srgbClr val="FFFFFF"/>
                </a:solidFill>
              </a:rPr>
              <a:t>adolescente</a:t>
            </a:r>
            <a:r>
              <a:rPr lang="en-US" sz="5800" dirty="0">
                <a:solidFill>
                  <a:srgbClr val="FFFFFF"/>
                </a:solidFill>
              </a:rPr>
              <a:t> que </a:t>
            </a:r>
            <a:r>
              <a:rPr lang="en-US" sz="5800" dirty="0" err="1">
                <a:solidFill>
                  <a:srgbClr val="FFFFFF"/>
                </a:solidFill>
              </a:rPr>
              <a:t>pasa</a:t>
            </a:r>
            <a:r>
              <a:rPr lang="en-US" sz="5800" dirty="0">
                <a:solidFill>
                  <a:srgbClr val="FFFFFF"/>
                </a:solidFill>
              </a:rPr>
              <a:t> </a:t>
            </a:r>
            <a:r>
              <a:rPr lang="en-US" sz="5800" dirty="0" err="1">
                <a:solidFill>
                  <a:srgbClr val="FFFFFF"/>
                </a:solidFill>
              </a:rPr>
              <a:t>bastante</a:t>
            </a:r>
            <a:r>
              <a:rPr lang="en-US" sz="5800" dirty="0">
                <a:solidFill>
                  <a:srgbClr val="FFFFFF"/>
                </a:solidFill>
              </a:rPr>
              <a:t> bien por la </a:t>
            </a:r>
            <a:r>
              <a:rPr lang="en-US" sz="5800" dirty="0" err="1">
                <a:solidFill>
                  <a:srgbClr val="FFFFFF"/>
                </a:solidFill>
              </a:rPr>
              <a:t>adolescencia</a:t>
            </a:r>
            <a:r>
              <a:rPr lang="en-US" sz="5800" dirty="0">
                <a:solidFill>
                  <a:srgbClr val="FFFFFF"/>
                </a:solidFill>
              </a:rPr>
              <a:t>, bajo la </a:t>
            </a:r>
            <a:r>
              <a:rPr lang="en-US" sz="5800" dirty="0" err="1">
                <a:solidFill>
                  <a:srgbClr val="FFFFFF"/>
                </a:solidFill>
              </a:rPr>
              <a:t>instrucción</a:t>
            </a:r>
            <a:r>
              <a:rPr lang="en-US" sz="5800" dirty="0">
                <a:solidFill>
                  <a:srgbClr val="FFFFFF"/>
                </a:solidFill>
              </a:rPr>
              <a:t>, el amor </a:t>
            </a:r>
            <a:r>
              <a:rPr lang="en-US" sz="5800" dirty="0" err="1">
                <a:solidFill>
                  <a:srgbClr val="FFFFFF"/>
                </a:solidFill>
              </a:rPr>
              <a:t>cuidadoso</a:t>
            </a:r>
            <a:r>
              <a:rPr lang="en-US" sz="5800" dirty="0">
                <a:solidFill>
                  <a:srgbClr val="FFFFFF"/>
                </a:solidFill>
              </a:rPr>
              <a:t> y la </a:t>
            </a:r>
            <a:r>
              <a:rPr lang="en-US" sz="5800" dirty="0" err="1">
                <a:solidFill>
                  <a:srgbClr val="FFFFFF"/>
                </a:solidFill>
              </a:rPr>
              <a:t>supervisión</a:t>
            </a:r>
            <a:r>
              <a:rPr lang="en-US" sz="5800" dirty="0">
                <a:solidFill>
                  <a:srgbClr val="FFFFFF"/>
                </a:solidFill>
              </a:rPr>
              <a:t> de los padres </a:t>
            </a:r>
            <a:r>
              <a:rPr lang="en-US" sz="5800" dirty="0" err="1">
                <a:solidFill>
                  <a:srgbClr val="FFFFFF"/>
                </a:solidFill>
              </a:rPr>
              <a:t>cristianos</a:t>
            </a:r>
            <a:r>
              <a:rPr lang="en-US" sz="5800" dirty="0">
                <a:solidFill>
                  <a:srgbClr val="FFFFFF"/>
                </a:solidFill>
              </a:rPr>
              <a:t>, y </a:t>
            </a:r>
            <a:r>
              <a:rPr lang="en-US" sz="5800" dirty="0" err="1">
                <a:solidFill>
                  <a:srgbClr val="FFFFFF"/>
                </a:solidFill>
              </a:rPr>
              <a:t>cuando</a:t>
            </a:r>
            <a:r>
              <a:rPr lang="en-US" sz="5800" dirty="0">
                <a:solidFill>
                  <a:srgbClr val="FFFFFF"/>
                </a:solidFill>
              </a:rPr>
              <a:t> </a:t>
            </a:r>
            <a:r>
              <a:rPr lang="en-US" sz="5800" dirty="0" err="1">
                <a:solidFill>
                  <a:srgbClr val="FFFFFF"/>
                </a:solidFill>
              </a:rPr>
              <a:t>va</a:t>
            </a:r>
            <a:r>
              <a:rPr lang="en-US" sz="5800" dirty="0">
                <a:solidFill>
                  <a:srgbClr val="FFFFFF"/>
                </a:solidFill>
              </a:rPr>
              <a:t> a la </a:t>
            </a:r>
            <a:r>
              <a:rPr lang="en-US" sz="5800" dirty="0" err="1">
                <a:solidFill>
                  <a:srgbClr val="FFFFFF"/>
                </a:solidFill>
              </a:rPr>
              <a:t>universidad</a:t>
            </a:r>
            <a:r>
              <a:rPr lang="en-US" sz="5800" dirty="0">
                <a:solidFill>
                  <a:srgbClr val="FFFFFF"/>
                </a:solidFill>
              </a:rPr>
              <a:t> </a:t>
            </a:r>
            <a:r>
              <a:rPr lang="en-US" sz="5800" dirty="0" err="1">
                <a:solidFill>
                  <a:srgbClr val="FFFFFF"/>
                </a:solidFill>
              </a:rPr>
              <a:t>abandona</a:t>
            </a:r>
            <a:r>
              <a:rPr lang="en-US" sz="5800" dirty="0">
                <a:solidFill>
                  <a:srgbClr val="FFFFFF"/>
                </a:solidFill>
              </a:rPr>
              <a:t> </a:t>
            </a:r>
            <a:r>
              <a:rPr lang="en-US" sz="5800" dirty="0" err="1">
                <a:solidFill>
                  <a:srgbClr val="FFFFFF"/>
                </a:solidFill>
              </a:rPr>
              <a:t>completamente</a:t>
            </a:r>
            <a:r>
              <a:rPr lang="en-US" sz="5800" dirty="0">
                <a:solidFill>
                  <a:srgbClr val="FFFFFF"/>
                </a:solidFill>
              </a:rPr>
              <a:t> </a:t>
            </a:r>
            <a:r>
              <a:rPr lang="en-US" sz="5800" dirty="0" err="1">
                <a:solidFill>
                  <a:srgbClr val="FFFFFF"/>
                </a:solidFill>
              </a:rPr>
              <a:t>su</a:t>
            </a:r>
            <a:r>
              <a:rPr lang="en-US" sz="5800" dirty="0">
                <a:solidFill>
                  <a:srgbClr val="FFFFFF"/>
                </a:solidFill>
              </a:rPr>
              <a:t> </a:t>
            </a:r>
            <a:r>
              <a:rPr lang="en-US" sz="5800" dirty="0" err="1">
                <a:solidFill>
                  <a:srgbClr val="FFFFFF"/>
                </a:solidFill>
              </a:rPr>
              <a:t>fe</a:t>
            </a:r>
            <a:r>
              <a:rPr lang="en-US" sz="5800" dirty="0">
                <a:solidFill>
                  <a:srgbClr val="FFFFFF"/>
                </a:solidFill>
              </a:rPr>
              <a:t>. </a:t>
            </a:r>
            <a:r>
              <a:rPr lang="en-US" sz="5800" dirty="0" err="1">
                <a:solidFill>
                  <a:srgbClr val="FFFFFF"/>
                </a:solidFill>
              </a:rPr>
              <a:t>Yo</a:t>
            </a:r>
            <a:r>
              <a:rPr lang="en-US" sz="5800" dirty="0">
                <a:solidFill>
                  <a:srgbClr val="FFFFFF"/>
                </a:solidFill>
              </a:rPr>
              <a:t> </a:t>
            </a:r>
            <a:r>
              <a:rPr lang="en-US" sz="5800" dirty="0" err="1">
                <a:solidFill>
                  <a:srgbClr val="FFFFFF"/>
                </a:solidFill>
              </a:rPr>
              <a:t>sugeriría</a:t>
            </a:r>
            <a:r>
              <a:rPr lang="en-US" sz="5800" dirty="0">
                <a:solidFill>
                  <a:srgbClr val="FFFFFF"/>
                </a:solidFill>
              </a:rPr>
              <a:t> que </a:t>
            </a:r>
            <a:r>
              <a:rPr lang="en-US" sz="5800" dirty="0" err="1">
                <a:solidFill>
                  <a:srgbClr val="FFFFFF"/>
                </a:solidFill>
              </a:rPr>
              <a:t>en</a:t>
            </a:r>
            <a:r>
              <a:rPr lang="en-US" sz="5800" dirty="0">
                <a:solidFill>
                  <a:srgbClr val="FFFFFF"/>
                </a:solidFill>
              </a:rPr>
              <a:t> la </a:t>
            </a:r>
            <a:r>
              <a:rPr lang="en-US" sz="5800" dirty="0" err="1">
                <a:solidFill>
                  <a:srgbClr val="FFFFFF"/>
                </a:solidFill>
              </a:rPr>
              <a:t>mayoría</a:t>
            </a:r>
            <a:r>
              <a:rPr lang="en-US" sz="5800" dirty="0">
                <a:solidFill>
                  <a:srgbClr val="FFFFFF"/>
                </a:solidFill>
              </a:rPr>
              <a:t> de los </a:t>
            </a:r>
            <a:r>
              <a:rPr lang="en-US" sz="5800" dirty="0" err="1">
                <a:solidFill>
                  <a:srgbClr val="FFFFFF"/>
                </a:solidFill>
              </a:rPr>
              <a:t>casos</a:t>
            </a:r>
            <a:r>
              <a:rPr lang="en-US" sz="5800" dirty="0">
                <a:solidFill>
                  <a:srgbClr val="FFFFFF"/>
                </a:solidFill>
              </a:rPr>
              <a:t> no ha </a:t>
            </a:r>
            <a:r>
              <a:rPr lang="en-US" sz="5800" dirty="0" err="1">
                <a:solidFill>
                  <a:srgbClr val="FFFFFF"/>
                </a:solidFill>
              </a:rPr>
              <a:t>abandonado</a:t>
            </a:r>
            <a:r>
              <a:rPr lang="en-US" sz="5800" dirty="0">
                <a:solidFill>
                  <a:srgbClr val="FFFFFF"/>
                </a:solidFill>
              </a:rPr>
              <a:t> </a:t>
            </a:r>
            <a:r>
              <a:rPr lang="en-US" sz="5800" dirty="0" err="1">
                <a:solidFill>
                  <a:srgbClr val="FFFFFF"/>
                </a:solidFill>
              </a:rPr>
              <a:t>su</a:t>
            </a:r>
            <a:r>
              <a:rPr lang="en-US" sz="5800" dirty="0">
                <a:solidFill>
                  <a:srgbClr val="FFFFFF"/>
                </a:solidFill>
              </a:rPr>
              <a:t> </a:t>
            </a:r>
            <a:r>
              <a:rPr lang="en-US" sz="5800" dirty="0" err="1">
                <a:solidFill>
                  <a:srgbClr val="FFFFFF"/>
                </a:solidFill>
              </a:rPr>
              <a:t>fe</a:t>
            </a:r>
            <a:r>
              <a:rPr lang="en-US" sz="5800" dirty="0">
                <a:solidFill>
                  <a:srgbClr val="FFFFFF"/>
                </a:solidFill>
              </a:rPr>
              <a:t>. </a:t>
            </a:r>
            <a:r>
              <a:rPr lang="en-US" sz="5800" dirty="0" err="1">
                <a:solidFill>
                  <a:srgbClr val="FFFFFF"/>
                </a:solidFill>
              </a:rPr>
              <a:t>En</a:t>
            </a:r>
            <a:r>
              <a:rPr lang="en-US" sz="5800" dirty="0">
                <a:solidFill>
                  <a:srgbClr val="FFFFFF"/>
                </a:solidFill>
              </a:rPr>
              <a:t> </a:t>
            </a:r>
            <a:r>
              <a:rPr lang="en-US" sz="5800" dirty="0" err="1">
                <a:solidFill>
                  <a:srgbClr val="FFFFFF"/>
                </a:solidFill>
              </a:rPr>
              <a:t>realidad</a:t>
            </a:r>
            <a:r>
              <a:rPr lang="en-US" sz="5800" dirty="0">
                <a:solidFill>
                  <a:srgbClr val="FFFFFF"/>
                </a:solidFill>
              </a:rPr>
              <a:t>, </a:t>
            </a:r>
            <a:r>
              <a:rPr lang="en-US" sz="5800" dirty="0" err="1">
                <a:solidFill>
                  <a:srgbClr val="FFFFFF"/>
                </a:solidFill>
              </a:rPr>
              <a:t>su</a:t>
            </a:r>
            <a:r>
              <a:rPr lang="en-US" sz="5800" dirty="0">
                <a:solidFill>
                  <a:srgbClr val="FFFFFF"/>
                </a:solidFill>
              </a:rPr>
              <a:t> </a:t>
            </a:r>
            <a:r>
              <a:rPr lang="en-US" sz="5800" dirty="0" err="1">
                <a:solidFill>
                  <a:srgbClr val="FFFFFF"/>
                </a:solidFill>
              </a:rPr>
              <a:t>fe</a:t>
            </a:r>
            <a:r>
              <a:rPr lang="en-US" sz="5800" dirty="0">
                <a:solidFill>
                  <a:srgbClr val="FFFFFF"/>
                </a:solidFill>
              </a:rPr>
              <a:t> era la </a:t>
            </a:r>
            <a:r>
              <a:rPr lang="en-US" sz="5800" dirty="0" err="1">
                <a:solidFill>
                  <a:srgbClr val="FFFFFF"/>
                </a:solidFill>
              </a:rPr>
              <a:t>fe</a:t>
            </a:r>
            <a:r>
              <a:rPr lang="en-US" sz="5800" dirty="0">
                <a:solidFill>
                  <a:srgbClr val="FFFFFF"/>
                </a:solidFill>
              </a:rPr>
              <a:t> de sus padres, </a:t>
            </a:r>
            <a:r>
              <a:rPr lang="en-US" sz="5800" dirty="0" err="1">
                <a:solidFill>
                  <a:srgbClr val="FFFFFF"/>
                </a:solidFill>
              </a:rPr>
              <a:t>él</a:t>
            </a:r>
            <a:r>
              <a:rPr lang="en-US" sz="5800" dirty="0">
                <a:solidFill>
                  <a:srgbClr val="FFFFFF"/>
                </a:solidFill>
              </a:rPr>
              <a:t> </a:t>
            </a:r>
            <a:r>
              <a:rPr lang="en-US" sz="5800" dirty="0" err="1">
                <a:solidFill>
                  <a:srgbClr val="FFFFFF"/>
                </a:solidFill>
              </a:rPr>
              <a:t>simplemente</a:t>
            </a:r>
            <a:r>
              <a:rPr lang="en-US" sz="5800" dirty="0">
                <a:solidFill>
                  <a:srgbClr val="FFFFFF"/>
                </a:solidFill>
              </a:rPr>
              <a:t> </a:t>
            </a:r>
            <a:r>
              <a:rPr lang="en-US" sz="5800" dirty="0" err="1">
                <a:solidFill>
                  <a:srgbClr val="FFFFFF"/>
                </a:solidFill>
              </a:rPr>
              <a:t>vivía</a:t>
            </a:r>
            <a:r>
              <a:rPr lang="en-US" sz="5800" dirty="0">
                <a:solidFill>
                  <a:srgbClr val="FFFFFF"/>
                </a:solidFill>
              </a:rPr>
              <a:t> dentro de sus </a:t>
            </a:r>
            <a:r>
              <a:rPr lang="en-US" sz="5800" dirty="0" err="1">
                <a:solidFill>
                  <a:srgbClr val="FFFFFF"/>
                </a:solidFill>
              </a:rPr>
              <a:t>límites</a:t>
            </a:r>
            <a:r>
              <a:rPr lang="en-US" sz="5800" dirty="0">
                <a:solidFill>
                  <a:srgbClr val="FFFFFF"/>
                </a:solidFill>
              </a:rPr>
              <a:t> </a:t>
            </a:r>
            <a:r>
              <a:rPr lang="en-US" sz="5800" dirty="0" err="1">
                <a:solidFill>
                  <a:srgbClr val="FFFFFF"/>
                </a:solidFill>
              </a:rPr>
              <a:t>cuando</a:t>
            </a:r>
            <a:r>
              <a:rPr lang="en-US" sz="5800" dirty="0">
                <a:solidFill>
                  <a:srgbClr val="FFFFFF"/>
                </a:solidFill>
              </a:rPr>
              <a:t> </a:t>
            </a:r>
            <a:r>
              <a:rPr lang="en-US" sz="5800" dirty="0" err="1">
                <a:solidFill>
                  <a:srgbClr val="FFFFFF"/>
                </a:solidFill>
              </a:rPr>
              <a:t>aún</a:t>
            </a:r>
            <a:r>
              <a:rPr lang="en-US" sz="5800" dirty="0">
                <a:solidFill>
                  <a:srgbClr val="FFFFFF"/>
                </a:solidFill>
              </a:rPr>
              <a:t> </a:t>
            </a:r>
            <a:r>
              <a:rPr lang="en-US" sz="5800" dirty="0" err="1">
                <a:solidFill>
                  <a:srgbClr val="FFFFFF"/>
                </a:solidFill>
              </a:rPr>
              <a:t>estaba</a:t>
            </a:r>
            <a:r>
              <a:rPr lang="en-US" sz="5800" dirty="0">
                <a:solidFill>
                  <a:srgbClr val="FFFFFF"/>
                </a:solidFill>
              </a:rPr>
              <a:t> </a:t>
            </a:r>
            <a:r>
              <a:rPr lang="en-US" sz="5800" dirty="0" err="1">
                <a:solidFill>
                  <a:srgbClr val="FFFFFF"/>
                </a:solidFill>
              </a:rPr>
              <a:t>en</a:t>
            </a:r>
            <a:r>
              <a:rPr lang="en-US" sz="5800" dirty="0">
                <a:solidFill>
                  <a:srgbClr val="FFFFFF"/>
                </a:solidFill>
              </a:rPr>
              <a:t> casa.</a:t>
            </a:r>
          </a:p>
          <a:p>
            <a:endParaRPr lang="en-US" dirty="0">
              <a:solidFill>
                <a:srgbClr val="FFFFFF"/>
              </a:solidFill>
            </a:endParaRPr>
          </a:p>
        </p:txBody>
      </p:sp>
    </p:spTree>
    <p:extLst>
      <p:ext uri="{BB962C8B-B14F-4D97-AF65-F5344CB8AC3E}">
        <p14:creationId xmlns:p14="http://schemas.microsoft.com/office/powerpoint/2010/main" val="664605073"/>
      </p:ext>
    </p:extLst>
  </p:cSld>
  <p:clrMapOvr>
    <a:overrideClrMapping bg1="dk1" tx1="lt1" bg2="dk2"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904BC7-40BF-544A-98F0-1C449B1D1C84}"/>
              </a:ext>
            </a:extLst>
          </p:cNvPr>
          <p:cNvSpPr>
            <a:spLocks noGrp="1"/>
          </p:cNvSpPr>
          <p:nvPr>
            <p:ph idx="1"/>
          </p:nvPr>
        </p:nvSpPr>
        <p:spPr>
          <a:xfrm>
            <a:off x="438912" y="329184"/>
            <a:ext cx="10914888" cy="5847779"/>
          </a:xfrm>
        </p:spPr>
        <p:txBody>
          <a:bodyPr/>
          <a:lstStyle/>
          <a:p>
            <a:r>
              <a:rPr lang="en-US" sz="4800" dirty="0" err="1"/>
              <a:t>Cuando</a:t>
            </a:r>
            <a:r>
              <a:rPr lang="en-US" sz="4800" dirty="0"/>
              <a:t> se </a:t>
            </a:r>
            <a:r>
              <a:rPr lang="en-US" sz="4800" dirty="0" err="1"/>
              <a:t>fue</a:t>
            </a:r>
            <a:r>
              <a:rPr lang="en-US" sz="4800" dirty="0"/>
              <a:t> a la </a:t>
            </a:r>
            <a:r>
              <a:rPr lang="en-US" sz="4800" dirty="0" err="1"/>
              <a:t>universidad</a:t>
            </a:r>
            <a:r>
              <a:rPr lang="en-US" sz="4800" dirty="0"/>
              <a:t> y </a:t>
            </a:r>
            <a:r>
              <a:rPr lang="en-US" sz="4800" dirty="0" err="1"/>
              <a:t>desaparecieron</a:t>
            </a:r>
            <a:r>
              <a:rPr lang="en-US" sz="4800" dirty="0"/>
              <a:t> las </a:t>
            </a:r>
            <a:r>
              <a:rPr lang="en-US" sz="4800" dirty="0" err="1"/>
              <a:t>restricciones</a:t>
            </a:r>
            <a:r>
              <a:rPr lang="en-US" sz="4800" dirty="0"/>
              <a:t>, </a:t>
            </a:r>
            <a:r>
              <a:rPr lang="en-US" sz="4800" dirty="0" err="1"/>
              <a:t>su</a:t>
            </a:r>
            <a:r>
              <a:rPr lang="en-US" sz="4800" dirty="0"/>
              <a:t> </a:t>
            </a:r>
            <a:r>
              <a:rPr lang="en-US" sz="4800" dirty="0" err="1"/>
              <a:t>verdadero</a:t>
            </a:r>
            <a:r>
              <a:rPr lang="en-US" sz="4800" dirty="0"/>
              <a:t> </a:t>
            </a:r>
            <a:r>
              <a:rPr lang="en-US" sz="4800" dirty="0" err="1"/>
              <a:t>corazón</a:t>
            </a:r>
            <a:r>
              <a:rPr lang="en-US" sz="4800" dirty="0"/>
              <a:t> se </a:t>
            </a:r>
            <a:r>
              <a:rPr lang="en-US" sz="4800" dirty="0" err="1"/>
              <a:t>reveló</a:t>
            </a:r>
            <a:r>
              <a:rPr lang="en-US" sz="4800" dirty="0"/>
              <a:t>. No </a:t>
            </a:r>
            <a:r>
              <a:rPr lang="en-US" sz="4800" dirty="0" err="1"/>
              <a:t>había</a:t>
            </a:r>
            <a:r>
              <a:rPr lang="en-US" sz="4800" dirty="0"/>
              <a:t> </a:t>
            </a:r>
            <a:r>
              <a:rPr lang="en-US" sz="4800" dirty="0" err="1"/>
              <a:t>interiorizado</a:t>
            </a:r>
            <a:r>
              <a:rPr lang="en-US" sz="4800" dirty="0"/>
              <a:t> la </a:t>
            </a:r>
            <a:r>
              <a:rPr lang="en-US" sz="4800" dirty="0" err="1"/>
              <a:t>fe</a:t>
            </a:r>
            <a:r>
              <a:rPr lang="en-US" sz="4800" dirty="0"/>
              <a:t>. </a:t>
            </a:r>
            <a:r>
              <a:rPr lang="en-US" sz="4800" dirty="0" err="1"/>
              <a:t>Él</a:t>
            </a:r>
            <a:r>
              <a:rPr lang="en-US" sz="4800" dirty="0"/>
              <a:t> no se </a:t>
            </a:r>
            <a:r>
              <a:rPr lang="en-US" sz="4800" dirty="0" err="1"/>
              <a:t>había</a:t>
            </a:r>
            <a:r>
              <a:rPr lang="en-US" sz="4800" dirty="0"/>
              <a:t> </a:t>
            </a:r>
            <a:r>
              <a:rPr lang="en-US" sz="4800" dirty="0" err="1"/>
              <a:t>confiado</a:t>
            </a:r>
            <a:r>
              <a:rPr lang="en-US" sz="4800" dirty="0"/>
              <a:t> a Cristo </a:t>
            </a:r>
            <a:r>
              <a:rPr lang="en-US" sz="4800" dirty="0" err="1"/>
              <a:t>en</a:t>
            </a:r>
            <a:r>
              <a:rPr lang="en-US" sz="4800" dirty="0"/>
              <a:t> una </a:t>
            </a:r>
            <a:r>
              <a:rPr lang="en-US" sz="4800" dirty="0" err="1"/>
              <a:t>manera</a:t>
            </a:r>
            <a:r>
              <a:rPr lang="en-US" sz="4800" dirty="0"/>
              <a:t> </a:t>
            </a:r>
            <a:r>
              <a:rPr lang="en-US" sz="4800" dirty="0" err="1"/>
              <a:t>transformadora</a:t>
            </a:r>
            <a:r>
              <a:rPr lang="en-US" sz="4800" dirty="0"/>
              <a:t>. El </a:t>
            </a:r>
            <a:r>
              <a:rPr lang="en-US" sz="4800" dirty="0" err="1"/>
              <a:t>cumplía</a:t>
            </a:r>
            <a:r>
              <a:rPr lang="en-US" sz="4800" dirty="0"/>
              <a:t> con los </a:t>
            </a:r>
            <a:r>
              <a:rPr lang="en-US" sz="4800" dirty="0" err="1"/>
              <a:t>deberes</a:t>
            </a:r>
            <a:r>
              <a:rPr lang="en-US" sz="4800" dirty="0"/>
              <a:t> “</a:t>
            </a:r>
            <a:r>
              <a:rPr lang="en-US" sz="4800" dirty="0" err="1"/>
              <a:t>cristianos</a:t>
            </a:r>
            <a:r>
              <a:rPr lang="en-US" sz="4800" dirty="0"/>
              <a:t>” que </a:t>
            </a:r>
            <a:r>
              <a:rPr lang="en-US" sz="4800" dirty="0" err="1"/>
              <a:t>tenía</a:t>
            </a:r>
            <a:r>
              <a:rPr lang="en-US" sz="4800" dirty="0"/>
              <a:t> que </a:t>
            </a:r>
            <a:r>
              <a:rPr lang="en-US" sz="4800" dirty="0" err="1"/>
              <a:t>hacer</a:t>
            </a:r>
            <a:r>
              <a:rPr lang="en-US" sz="4800" dirty="0"/>
              <a:t> </a:t>
            </a:r>
            <a:r>
              <a:rPr lang="en-US" sz="4800" dirty="0" err="1"/>
              <a:t>en</a:t>
            </a:r>
            <a:r>
              <a:rPr lang="en-US" sz="4800" dirty="0"/>
              <a:t> casa, </a:t>
            </a:r>
            <a:r>
              <a:rPr lang="en-US" sz="4800" dirty="0" err="1"/>
              <a:t>pero</a:t>
            </a:r>
            <a:r>
              <a:rPr lang="en-US" sz="4800" dirty="0"/>
              <a:t> sus </a:t>
            </a:r>
            <a:r>
              <a:rPr lang="en-US" sz="4800" dirty="0" err="1"/>
              <a:t>acciones</a:t>
            </a:r>
            <a:r>
              <a:rPr lang="en-US" sz="4800" dirty="0"/>
              <a:t> no </a:t>
            </a:r>
            <a:r>
              <a:rPr lang="en-US" sz="4800" dirty="0" err="1"/>
              <a:t>provenían</a:t>
            </a:r>
            <a:r>
              <a:rPr lang="en-US" sz="4800" dirty="0"/>
              <a:t> de un </a:t>
            </a:r>
            <a:r>
              <a:rPr lang="en-US" sz="4800" dirty="0" err="1"/>
              <a:t>corazón</a:t>
            </a:r>
            <a:r>
              <a:rPr lang="en-US" sz="4800" dirty="0"/>
              <a:t> </a:t>
            </a:r>
            <a:r>
              <a:rPr lang="en-US" sz="4800" dirty="0" err="1"/>
              <a:t>adorador</a:t>
            </a:r>
            <a:r>
              <a:rPr lang="en-US" sz="4800" dirty="0"/>
              <a:t>.</a:t>
            </a:r>
          </a:p>
          <a:p>
            <a:endParaRPr lang="en-US" dirty="0"/>
          </a:p>
        </p:txBody>
      </p:sp>
    </p:spTree>
    <p:extLst>
      <p:ext uri="{BB962C8B-B14F-4D97-AF65-F5344CB8AC3E}">
        <p14:creationId xmlns:p14="http://schemas.microsoft.com/office/powerpoint/2010/main" val="2545683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71DB-178B-7D41-A385-900C8B5292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BC8F50-DD4E-AA41-B053-40C253AE493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6423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running fast to jump over precipice between two mountains">
            <a:extLst>
              <a:ext uri="{FF2B5EF4-FFF2-40B4-BE49-F238E27FC236}">
                <a16:creationId xmlns:a16="http://schemas.microsoft.com/office/drawing/2014/main" id="{1CF75B30-394B-7348-8444-0B93AC4F85A8}"/>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C13BD89F-ACF9-D245-B971-13B854596362}"/>
              </a:ext>
            </a:extLst>
          </p:cNvPr>
          <p:cNvSpPr>
            <a:spLocks noGrp="1"/>
          </p:cNvSpPr>
          <p:nvPr>
            <p:ph idx="1"/>
          </p:nvPr>
        </p:nvSpPr>
        <p:spPr>
          <a:xfrm>
            <a:off x="292608" y="274320"/>
            <a:ext cx="11740896" cy="6071616"/>
          </a:xfrm>
        </p:spPr>
        <p:txBody>
          <a:bodyPr>
            <a:normAutofit/>
          </a:bodyPr>
          <a:lstStyle/>
          <a:p>
            <a:r>
              <a:rPr lang="en-US" sz="4800" dirty="0">
                <a:solidFill>
                  <a:srgbClr val="FFFFFF"/>
                </a:solidFill>
              </a:rPr>
              <a:t>El </a:t>
            </a:r>
            <a:r>
              <a:rPr lang="en-US" sz="4800" dirty="0" err="1">
                <a:solidFill>
                  <a:srgbClr val="FFFFFF"/>
                </a:solidFill>
              </a:rPr>
              <a:t>verdadero</a:t>
            </a:r>
            <a:r>
              <a:rPr lang="en-US" sz="4800" dirty="0">
                <a:solidFill>
                  <a:srgbClr val="FFFFFF"/>
                </a:solidFill>
              </a:rPr>
              <a:t> </a:t>
            </a:r>
            <a:r>
              <a:rPr lang="en-US" sz="4800" dirty="0" err="1">
                <a:solidFill>
                  <a:srgbClr val="FFFFFF"/>
                </a:solidFill>
              </a:rPr>
              <a:t>problema</a:t>
            </a:r>
            <a:r>
              <a:rPr lang="en-US" sz="4800" dirty="0">
                <a:solidFill>
                  <a:srgbClr val="FFFFFF"/>
                </a:solidFill>
              </a:rPr>
              <a:t> era que la </a:t>
            </a:r>
            <a:r>
              <a:rPr lang="en-US" sz="4800" dirty="0" err="1">
                <a:solidFill>
                  <a:srgbClr val="FFFFFF"/>
                </a:solidFill>
              </a:rPr>
              <a:t>fe</a:t>
            </a:r>
            <a:r>
              <a:rPr lang="en-US" sz="4800" dirty="0">
                <a:solidFill>
                  <a:srgbClr val="FFFFFF"/>
                </a:solidFill>
              </a:rPr>
              <a:t> </a:t>
            </a:r>
            <a:r>
              <a:rPr lang="en-US" sz="4800" dirty="0" err="1">
                <a:solidFill>
                  <a:srgbClr val="FFFFFF"/>
                </a:solidFill>
              </a:rPr>
              <a:t>nunca</a:t>
            </a:r>
            <a:r>
              <a:rPr lang="en-US" sz="4800" dirty="0">
                <a:solidFill>
                  <a:srgbClr val="FFFFFF"/>
                </a:solidFill>
              </a:rPr>
              <a:t> se </a:t>
            </a:r>
            <a:r>
              <a:rPr lang="en-US" sz="4800" dirty="0" err="1">
                <a:solidFill>
                  <a:srgbClr val="FFFFFF"/>
                </a:solidFill>
              </a:rPr>
              <a:t>arraigó</a:t>
            </a:r>
            <a:r>
              <a:rPr lang="en-US" sz="4800" dirty="0">
                <a:solidFill>
                  <a:srgbClr val="FFFFFF"/>
                </a:solidFill>
              </a:rPr>
              <a:t> </a:t>
            </a:r>
            <a:r>
              <a:rPr lang="en-US" sz="4800" dirty="0" err="1">
                <a:solidFill>
                  <a:srgbClr val="FFFFFF"/>
                </a:solidFill>
              </a:rPr>
              <a:t>en</a:t>
            </a:r>
            <a:r>
              <a:rPr lang="en-US" sz="4800" dirty="0">
                <a:solidFill>
                  <a:srgbClr val="FFFFFF"/>
                </a:solidFill>
              </a:rPr>
              <a:t> </a:t>
            </a:r>
            <a:r>
              <a:rPr lang="en-US" sz="4800" dirty="0" err="1">
                <a:solidFill>
                  <a:srgbClr val="FFFFFF"/>
                </a:solidFill>
              </a:rPr>
              <a:t>su</a:t>
            </a:r>
            <a:r>
              <a:rPr lang="en-US" sz="4800" dirty="0">
                <a:solidFill>
                  <a:srgbClr val="FFFFFF"/>
                </a:solidFill>
              </a:rPr>
              <a:t> </a:t>
            </a:r>
            <a:r>
              <a:rPr lang="en-US" sz="4800" dirty="0" err="1">
                <a:solidFill>
                  <a:srgbClr val="FFFFFF"/>
                </a:solidFill>
              </a:rPr>
              <a:t>corazón</a:t>
            </a:r>
            <a:r>
              <a:rPr lang="en-US" sz="4800" dirty="0">
                <a:solidFill>
                  <a:srgbClr val="FFFFFF"/>
                </a:solidFill>
              </a:rPr>
              <a:t>. Como </a:t>
            </a:r>
            <a:r>
              <a:rPr lang="en-US" sz="4800" dirty="0" err="1">
                <a:solidFill>
                  <a:srgbClr val="FFFFFF"/>
                </a:solidFill>
              </a:rPr>
              <a:t>resultado</a:t>
            </a:r>
            <a:r>
              <a:rPr lang="en-US" sz="4800" dirty="0">
                <a:solidFill>
                  <a:srgbClr val="FFFFFF"/>
                </a:solidFill>
              </a:rPr>
              <a:t>, sus palabras, </a:t>
            </a:r>
            <a:r>
              <a:rPr lang="en-US" sz="4800" dirty="0" err="1">
                <a:solidFill>
                  <a:srgbClr val="FFFFFF"/>
                </a:solidFill>
              </a:rPr>
              <a:t>decisiones</a:t>
            </a:r>
            <a:r>
              <a:rPr lang="en-US" sz="4800" dirty="0">
                <a:solidFill>
                  <a:srgbClr val="FFFFFF"/>
                </a:solidFill>
              </a:rPr>
              <a:t> y </a:t>
            </a:r>
            <a:r>
              <a:rPr lang="en-US" sz="4800" dirty="0" err="1">
                <a:solidFill>
                  <a:srgbClr val="FFFFFF"/>
                </a:solidFill>
              </a:rPr>
              <a:t>acciones</a:t>
            </a:r>
            <a:r>
              <a:rPr lang="en-US" sz="4800" dirty="0">
                <a:solidFill>
                  <a:srgbClr val="FFFFFF"/>
                </a:solidFill>
              </a:rPr>
              <a:t> no </a:t>
            </a:r>
            <a:r>
              <a:rPr lang="en-US" sz="4800" dirty="0" err="1">
                <a:solidFill>
                  <a:srgbClr val="FFFFFF"/>
                </a:solidFill>
              </a:rPr>
              <a:t>revelaron</a:t>
            </a:r>
            <a:r>
              <a:rPr lang="en-US" sz="4800" dirty="0">
                <a:solidFill>
                  <a:srgbClr val="FFFFFF"/>
                </a:solidFill>
              </a:rPr>
              <a:t> un </a:t>
            </a:r>
            <a:r>
              <a:rPr lang="en-US" sz="4800" dirty="0" err="1">
                <a:solidFill>
                  <a:srgbClr val="FFFFFF"/>
                </a:solidFill>
              </a:rPr>
              <a:t>corazón</a:t>
            </a:r>
            <a:r>
              <a:rPr lang="en-US" sz="4800" dirty="0">
                <a:solidFill>
                  <a:srgbClr val="FFFFFF"/>
                </a:solidFill>
              </a:rPr>
              <a:t> </a:t>
            </a:r>
            <a:r>
              <a:rPr lang="en-US" sz="4800" dirty="0" err="1">
                <a:solidFill>
                  <a:srgbClr val="FFFFFF"/>
                </a:solidFill>
              </a:rPr>
              <a:t>inclinado</a:t>
            </a:r>
            <a:r>
              <a:rPr lang="en-US" sz="4800" dirty="0">
                <a:solidFill>
                  <a:srgbClr val="FFFFFF"/>
                </a:solidFill>
              </a:rPr>
              <a:t> a Dios. El </a:t>
            </a:r>
            <a:r>
              <a:rPr lang="en-US" sz="4800" dirty="0" err="1">
                <a:solidFill>
                  <a:srgbClr val="FFFFFF"/>
                </a:solidFill>
              </a:rPr>
              <a:t>buen</a:t>
            </a:r>
            <a:r>
              <a:rPr lang="en-US" sz="4800" dirty="0">
                <a:solidFill>
                  <a:srgbClr val="FFFFFF"/>
                </a:solidFill>
              </a:rPr>
              <a:t> </a:t>
            </a:r>
            <a:r>
              <a:rPr lang="en-US" sz="4800" dirty="0" err="1">
                <a:solidFill>
                  <a:srgbClr val="FFFFFF"/>
                </a:solidFill>
              </a:rPr>
              <a:t>comportamiento</a:t>
            </a:r>
            <a:r>
              <a:rPr lang="en-US" sz="4800" dirty="0">
                <a:solidFill>
                  <a:srgbClr val="FFFFFF"/>
                </a:solidFill>
              </a:rPr>
              <a:t> se </a:t>
            </a:r>
            <a:r>
              <a:rPr lang="en-US" sz="4800" dirty="0" err="1">
                <a:solidFill>
                  <a:srgbClr val="FFFFFF"/>
                </a:solidFill>
              </a:rPr>
              <a:t>prolongó</a:t>
            </a:r>
            <a:r>
              <a:rPr lang="en-US" sz="4800" dirty="0">
                <a:solidFill>
                  <a:srgbClr val="FFFFFF"/>
                </a:solidFill>
              </a:rPr>
              <a:t> </a:t>
            </a:r>
            <a:r>
              <a:rPr lang="en-US" sz="4800" dirty="0" err="1">
                <a:solidFill>
                  <a:srgbClr val="FFFFFF"/>
                </a:solidFill>
              </a:rPr>
              <a:t>durante</a:t>
            </a:r>
            <a:r>
              <a:rPr lang="en-US" sz="4800" dirty="0">
                <a:solidFill>
                  <a:srgbClr val="FFFFFF"/>
                </a:solidFill>
              </a:rPr>
              <a:t> un </a:t>
            </a:r>
            <a:r>
              <a:rPr lang="en-US" sz="4800" dirty="0" err="1">
                <a:solidFill>
                  <a:srgbClr val="FFFFFF"/>
                </a:solidFill>
              </a:rPr>
              <a:t>tiempo</a:t>
            </a:r>
            <a:r>
              <a:rPr lang="en-US" sz="4800" dirty="0">
                <a:solidFill>
                  <a:srgbClr val="FFFFFF"/>
                </a:solidFill>
              </a:rPr>
              <a:t>, </a:t>
            </a:r>
            <a:r>
              <a:rPr lang="en-US" sz="4800" dirty="0" err="1">
                <a:solidFill>
                  <a:srgbClr val="FFFFFF"/>
                </a:solidFill>
              </a:rPr>
              <a:t>pero</a:t>
            </a:r>
            <a:r>
              <a:rPr lang="en-US" sz="4800" dirty="0">
                <a:solidFill>
                  <a:srgbClr val="FFFFFF"/>
                </a:solidFill>
              </a:rPr>
              <a:t> </a:t>
            </a:r>
            <a:r>
              <a:rPr lang="en-US" sz="4800" dirty="0" err="1">
                <a:solidFill>
                  <a:srgbClr val="FFFFFF"/>
                </a:solidFill>
              </a:rPr>
              <a:t>resultó</a:t>
            </a:r>
            <a:r>
              <a:rPr lang="en-US" sz="4800" dirty="0">
                <a:solidFill>
                  <a:srgbClr val="FFFFFF"/>
                </a:solidFill>
              </a:rPr>
              <a:t> ser temporal </a:t>
            </a:r>
            <a:r>
              <a:rPr lang="en-US" sz="4800" dirty="0" err="1">
                <a:solidFill>
                  <a:srgbClr val="FFFFFF"/>
                </a:solidFill>
              </a:rPr>
              <a:t>porque</a:t>
            </a:r>
            <a:r>
              <a:rPr lang="en-US" sz="4800" dirty="0">
                <a:solidFill>
                  <a:srgbClr val="FFFFFF"/>
                </a:solidFill>
              </a:rPr>
              <a:t> no </a:t>
            </a:r>
            <a:r>
              <a:rPr lang="en-US" sz="4800" dirty="0" err="1">
                <a:solidFill>
                  <a:srgbClr val="FFFFFF"/>
                </a:solidFill>
              </a:rPr>
              <a:t>tenía</a:t>
            </a:r>
            <a:r>
              <a:rPr lang="en-US" sz="4800" dirty="0">
                <a:solidFill>
                  <a:srgbClr val="FFFFFF"/>
                </a:solidFill>
              </a:rPr>
              <a:t> sus </a:t>
            </a:r>
            <a:r>
              <a:rPr lang="en-US" sz="4800" dirty="0" err="1">
                <a:solidFill>
                  <a:srgbClr val="FFFFFF"/>
                </a:solidFill>
              </a:rPr>
              <a:t>raíces</a:t>
            </a:r>
            <a:r>
              <a:rPr lang="en-US" sz="4800" dirty="0">
                <a:solidFill>
                  <a:srgbClr val="FFFFFF"/>
                </a:solidFill>
              </a:rPr>
              <a:t> </a:t>
            </a:r>
            <a:r>
              <a:rPr lang="en-US" sz="4800" dirty="0" err="1">
                <a:solidFill>
                  <a:srgbClr val="FFFFFF"/>
                </a:solidFill>
              </a:rPr>
              <a:t>en</a:t>
            </a:r>
            <a:r>
              <a:rPr lang="en-US" sz="4800" dirty="0">
                <a:solidFill>
                  <a:srgbClr val="FFFFFF"/>
                </a:solidFill>
              </a:rPr>
              <a:t> el </a:t>
            </a:r>
            <a:r>
              <a:rPr lang="en-US" sz="4800" dirty="0" err="1">
                <a:solidFill>
                  <a:srgbClr val="FFFFFF"/>
                </a:solidFill>
              </a:rPr>
              <a:t>corazón</a:t>
            </a:r>
            <a:r>
              <a:rPr lang="en-US" sz="4800" dirty="0">
                <a:solidFill>
                  <a:srgbClr val="FFFFFF"/>
                </a:solidFill>
              </a:rPr>
              <a:t>.</a:t>
            </a:r>
          </a:p>
          <a:p>
            <a:endParaRPr lang="en-US" dirty="0">
              <a:solidFill>
                <a:srgbClr val="FFFFFF"/>
              </a:solidFill>
            </a:endParaRPr>
          </a:p>
        </p:txBody>
      </p:sp>
    </p:spTree>
    <p:extLst>
      <p:ext uri="{BB962C8B-B14F-4D97-AF65-F5344CB8AC3E}">
        <p14:creationId xmlns:p14="http://schemas.microsoft.com/office/powerpoint/2010/main" val="2358874978"/>
      </p:ext>
    </p:extLst>
  </p:cSld>
  <p:clrMapOvr>
    <a:overrideClrMapping bg1="dk1" tx1="lt1" bg2="dk2" tx2="lt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outdoor, person, mountain&#10;&#10;Description automatically generated">
            <a:extLst>
              <a:ext uri="{FF2B5EF4-FFF2-40B4-BE49-F238E27FC236}">
                <a16:creationId xmlns:a16="http://schemas.microsoft.com/office/drawing/2014/main" id="{DFDDE5DD-E59C-DD44-8ADF-1DF1AD9465B6}"/>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t="17428" b="37572"/>
          <a:stretch/>
        </p:blipFill>
        <p:spPr>
          <a:xfrm>
            <a:off x="0" y="10"/>
            <a:ext cx="12191980" cy="6857990"/>
          </a:xfrm>
          <a:prstGeom prst="rect">
            <a:avLst/>
          </a:prstGeom>
        </p:spPr>
      </p:pic>
      <p:sp>
        <p:nvSpPr>
          <p:cNvPr id="3" name="Content Placeholder 2">
            <a:extLst>
              <a:ext uri="{FF2B5EF4-FFF2-40B4-BE49-F238E27FC236}">
                <a16:creationId xmlns:a16="http://schemas.microsoft.com/office/drawing/2014/main" id="{2235F997-0FD0-1847-81F2-CFA79AAD1646}"/>
              </a:ext>
            </a:extLst>
          </p:cNvPr>
          <p:cNvSpPr>
            <a:spLocks noGrp="1"/>
          </p:cNvSpPr>
          <p:nvPr>
            <p:ph idx="1"/>
          </p:nvPr>
        </p:nvSpPr>
        <p:spPr>
          <a:xfrm>
            <a:off x="749808" y="914400"/>
            <a:ext cx="10603992" cy="5262563"/>
          </a:xfrm>
        </p:spPr>
        <p:txBody>
          <a:bodyPr>
            <a:normAutofit/>
          </a:bodyPr>
          <a:lstStyle/>
          <a:p>
            <a:pPr marL="0" indent="0" algn="ctr">
              <a:buNone/>
            </a:pPr>
            <a:r>
              <a:rPr lang="en-US" sz="8800" dirty="0">
                <a:solidFill>
                  <a:srgbClr val="FFFFFF"/>
                </a:solidFill>
              </a:rPr>
              <a:t>La </a:t>
            </a:r>
            <a:r>
              <a:rPr lang="en-US" sz="8800" dirty="0" err="1">
                <a:solidFill>
                  <a:srgbClr val="FFFFFF"/>
                </a:solidFill>
              </a:rPr>
              <a:t>adrenalina</a:t>
            </a:r>
            <a:r>
              <a:rPr lang="en-US" sz="8800" dirty="0">
                <a:solidFill>
                  <a:srgbClr val="FFFFFF"/>
                </a:solidFill>
              </a:rPr>
              <a:t> no </a:t>
            </a:r>
            <a:r>
              <a:rPr lang="en-US" sz="8800" dirty="0" err="1">
                <a:solidFill>
                  <a:srgbClr val="FFFFFF"/>
                </a:solidFill>
              </a:rPr>
              <a:t>toma</a:t>
            </a:r>
            <a:r>
              <a:rPr lang="en-US" sz="8800" dirty="0">
                <a:solidFill>
                  <a:srgbClr val="FFFFFF"/>
                </a:solidFill>
              </a:rPr>
              <a:t> el </a:t>
            </a:r>
            <a:r>
              <a:rPr lang="en-US" sz="8800" dirty="0" err="1">
                <a:solidFill>
                  <a:srgbClr val="FFFFFF"/>
                </a:solidFill>
              </a:rPr>
              <a:t>lugar</a:t>
            </a:r>
            <a:r>
              <a:rPr lang="en-US" sz="8800" dirty="0">
                <a:solidFill>
                  <a:srgbClr val="FFFFFF"/>
                </a:solidFill>
              </a:rPr>
              <a:t> de </a:t>
            </a:r>
            <a:r>
              <a:rPr lang="en-US" sz="8800" dirty="0" err="1">
                <a:solidFill>
                  <a:srgbClr val="FFFFFF"/>
                </a:solidFill>
              </a:rPr>
              <a:t>santidad</a:t>
            </a:r>
            <a:endParaRPr lang="en-US" sz="8800" dirty="0">
              <a:solidFill>
                <a:srgbClr val="FFFFFF"/>
              </a:solidFill>
            </a:endParaRPr>
          </a:p>
        </p:txBody>
      </p:sp>
    </p:spTree>
    <p:extLst>
      <p:ext uri="{BB962C8B-B14F-4D97-AF65-F5344CB8AC3E}">
        <p14:creationId xmlns:p14="http://schemas.microsoft.com/office/powerpoint/2010/main" val="2294028994"/>
      </p:ext>
    </p:extLst>
  </p:cSld>
  <p:clrMapOvr>
    <a:overrideClrMapping bg1="dk1" tx1="lt1" bg2="dk2" tx2="lt2" accent1="accent1" accent2="accent2" accent3="accent3" accent4="accent4" accent5="accent5" accent6="accent6" hlink="hlink" folHlink="folHlink"/>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irst move of a chess game">
            <a:extLst>
              <a:ext uri="{FF2B5EF4-FFF2-40B4-BE49-F238E27FC236}">
                <a16:creationId xmlns:a16="http://schemas.microsoft.com/office/drawing/2014/main" id="{4A08A009-9FF5-1343-9ECA-F19DB232232E}"/>
              </a:ext>
            </a:extLst>
          </p:cNvPr>
          <p:cNvPicPr>
            <a:picLocks noGrp="1" noChangeAspect="1"/>
          </p:cNvPicPr>
          <p:nvPr>
            <p:ph idx="1"/>
          </p:nvPr>
        </p:nvPicPr>
        <p:blipFill rotWithShape="1">
          <a:blip r:embed="rId2">
            <a:alphaModFix amt="50000"/>
          </a:blip>
          <a:srcRect b="4661"/>
          <a:stretch/>
        </p:blipFill>
        <p:spPr>
          <a:xfrm>
            <a:off x="20" y="1"/>
            <a:ext cx="12191980" cy="6857999"/>
          </a:xfrm>
          <a:prstGeom prst="rect">
            <a:avLst/>
          </a:prstGeom>
        </p:spPr>
      </p:pic>
      <p:sp>
        <p:nvSpPr>
          <p:cNvPr id="2" name="Title 1">
            <a:extLst>
              <a:ext uri="{FF2B5EF4-FFF2-40B4-BE49-F238E27FC236}">
                <a16:creationId xmlns:a16="http://schemas.microsoft.com/office/drawing/2014/main" id="{56936D5E-691A-5D46-9D23-ED95565C0504}"/>
              </a:ext>
            </a:extLst>
          </p:cNvPr>
          <p:cNvSpPr>
            <a:spLocks noGrp="1"/>
          </p:cNvSpPr>
          <p:nvPr>
            <p:ph type="title"/>
          </p:nvPr>
        </p:nvSpPr>
        <p:spPr>
          <a:xfrm>
            <a:off x="201168" y="457200"/>
            <a:ext cx="11832336" cy="6199632"/>
          </a:xfrm>
        </p:spPr>
        <p:txBody>
          <a:bodyPr vert="horz" lIns="91440" tIns="45720" rIns="91440" bIns="45720" rtlCol="0" anchor="b">
            <a:normAutofit fontScale="90000"/>
          </a:bodyPr>
          <a:lstStyle/>
          <a:p>
            <a:r>
              <a:rPr lang="en-US" sz="7300" dirty="0"/>
              <a:t>La </a:t>
            </a:r>
            <a:r>
              <a:rPr lang="en-US" sz="7300" dirty="0" err="1"/>
              <a:t>ilustración</a:t>
            </a:r>
            <a:r>
              <a:rPr lang="en-US" sz="7300" dirty="0"/>
              <a:t> de Cristo </a:t>
            </a:r>
            <a:r>
              <a:rPr lang="en-US" sz="7300" dirty="0" err="1"/>
              <a:t>establece</a:t>
            </a:r>
            <a:r>
              <a:rPr lang="en-US" sz="7300" dirty="0"/>
              <a:t> </a:t>
            </a:r>
            <a:r>
              <a:rPr lang="en-US" sz="7300" dirty="0" err="1"/>
              <a:t>tres</a:t>
            </a:r>
            <a:r>
              <a:rPr lang="en-US" sz="7300" dirty="0"/>
              <a:t> </a:t>
            </a:r>
            <a:r>
              <a:rPr lang="en-US" sz="7300" dirty="0" err="1"/>
              <a:t>principios</a:t>
            </a:r>
            <a:r>
              <a:rPr lang="en-US" sz="7300" dirty="0"/>
              <a:t> que </a:t>
            </a:r>
            <a:r>
              <a:rPr lang="en-US" sz="7300" dirty="0" err="1"/>
              <a:t>guían</a:t>
            </a:r>
            <a:r>
              <a:rPr lang="en-US" sz="7300" dirty="0"/>
              <a:t> </a:t>
            </a:r>
            <a:r>
              <a:rPr lang="en-US" sz="7300" dirty="0" err="1"/>
              <a:t>nuestros</a:t>
            </a:r>
            <a:r>
              <a:rPr lang="en-US" sz="7300" dirty="0"/>
              <a:t> </a:t>
            </a:r>
            <a:r>
              <a:rPr lang="en-US" sz="7300" dirty="0" err="1"/>
              <a:t>esfuerzos</a:t>
            </a:r>
            <a:r>
              <a:rPr lang="en-US" sz="7300" dirty="0"/>
              <a:t> para </a:t>
            </a:r>
            <a:r>
              <a:rPr lang="en-US" sz="7300" dirty="0" err="1"/>
              <a:t>servir</a:t>
            </a:r>
            <a:r>
              <a:rPr lang="en-US" sz="7300" dirty="0"/>
              <a:t> </a:t>
            </a:r>
            <a:r>
              <a:rPr lang="en-US" sz="7300" dirty="0" err="1"/>
              <a:t>como</a:t>
            </a:r>
            <a:r>
              <a:rPr lang="en-US" sz="7300" dirty="0"/>
              <a:t> </a:t>
            </a:r>
            <a:r>
              <a:rPr lang="en-US" sz="7300" dirty="0" err="1"/>
              <a:t>instrumentos</a:t>
            </a:r>
            <a:r>
              <a:rPr lang="en-US" sz="7300" dirty="0"/>
              <a:t> de </a:t>
            </a:r>
            <a:r>
              <a:rPr lang="en-US" sz="7300" dirty="0" err="1"/>
              <a:t>cambio</a:t>
            </a:r>
            <a:r>
              <a:rPr lang="en-US" sz="7300" dirty="0"/>
              <a:t> </a:t>
            </a:r>
            <a:r>
              <a:rPr lang="en-US" sz="7300" dirty="0" err="1"/>
              <a:t>usados</a:t>
            </a:r>
            <a:r>
              <a:rPr lang="en-US" sz="7300" dirty="0"/>
              <a:t> por Dios </a:t>
            </a:r>
            <a:r>
              <a:rPr lang="en-US" sz="7300" dirty="0" err="1"/>
              <a:t>en</a:t>
            </a:r>
            <a:r>
              <a:rPr lang="en-US" sz="7300" dirty="0"/>
              <a:t> las </a:t>
            </a:r>
            <a:r>
              <a:rPr lang="en-US" sz="7300" dirty="0" err="1"/>
              <a:t>vidas</a:t>
            </a:r>
            <a:r>
              <a:rPr lang="en-US" sz="7300" dirty="0"/>
              <a:t> de los </a:t>
            </a:r>
            <a:r>
              <a:rPr lang="en-US" sz="7300" dirty="0" err="1"/>
              <a:t>demás</a:t>
            </a:r>
            <a:r>
              <a:rPr lang="en-US" sz="7300" dirty="0"/>
              <a:t>.</a:t>
            </a:r>
            <a:br>
              <a:rPr lang="en-US" dirty="0"/>
            </a:br>
            <a:r>
              <a:rPr lang="en-US" dirty="0"/>
              <a:t> </a:t>
            </a:r>
            <a:endParaRPr lang="en-US" sz="6000" dirty="0">
              <a:solidFill>
                <a:srgbClr val="FFFFFF"/>
              </a:solidFill>
            </a:endParaRPr>
          </a:p>
        </p:txBody>
      </p:sp>
    </p:spTree>
    <p:extLst>
      <p:ext uri="{BB962C8B-B14F-4D97-AF65-F5344CB8AC3E}">
        <p14:creationId xmlns:p14="http://schemas.microsoft.com/office/powerpoint/2010/main" val="238097241"/>
      </p:ext>
    </p:extLst>
  </p:cSld>
  <p:clrMapOvr>
    <a:overrideClrMapping bg1="dk1" tx1="lt1" bg2="dk2"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edge maze">
            <a:extLst>
              <a:ext uri="{FF2B5EF4-FFF2-40B4-BE49-F238E27FC236}">
                <a16:creationId xmlns:a16="http://schemas.microsoft.com/office/drawing/2014/main" id="{BDEF7801-4F52-5349-A899-A81D84A95B2A}"/>
              </a:ext>
            </a:extLst>
          </p:cNvPr>
          <p:cNvPicPr>
            <a:picLocks noGrp="1" noChangeAspect="1"/>
          </p:cNvPicPr>
          <p:nvPr>
            <p:ph idx="1"/>
          </p:nvPr>
        </p:nvPicPr>
        <p:blipFill rotWithShape="1">
          <a:blip r:embed="rId2">
            <a:alphaModFix amt="50000"/>
          </a:blip>
          <a:srcRect t="2403" b="13011"/>
          <a:stretch/>
        </p:blipFill>
        <p:spPr>
          <a:xfrm>
            <a:off x="20" y="1"/>
            <a:ext cx="12191980" cy="6857999"/>
          </a:xfrm>
          <a:prstGeom prst="rect">
            <a:avLst/>
          </a:prstGeom>
        </p:spPr>
      </p:pic>
      <p:sp>
        <p:nvSpPr>
          <p:cNvPr id="2" name="Title 1">
            <a:extLst>
              <a:ext uri="{FF2B5EF4-FFF2-40B4-BE49-F238E27FC236}">
                <a16:creationId xmlns:a16="http://schemas.microsoft.com/office/drawing/2014/main" id="{7C279B72-C57D-754A-952F-D1F1FC73E8A8}"/>
              </a:ext>
            </a:extLst>
          </p:cNvPr>
          <p:cNvSpPr>
            <a:spLocks noGrp="1"/>
          </p:cNvSpPr>
          <p:nvPr>
            <p:ph type="title"/>
          </p:nvPr>
        </p:nvSpPr>
        <p:spPr>
          <a:xfrm>
            <a:off x="20" y="-146305"/>
            <a:ext cx="12191980" cy="7004304"/>
          </a:xfrm>
        </p:spPr>
        <p:txBody>
          <a:bodyPr vert="horz" lIns="91440" tIns="45720" rIns="91440" bIns="45720" rtlCol="0" anchor="b">
            <a:normAutofit fontScale="90000"/>
          </a:bodyPr>
          <a:lstStyle/>
          <a:p>
            <a:r>
              <a:rPr lang="en-US" sz="6700" dirty="0" err="1"/>
              <a:t>Existe</a:t>
            </a:r>
            <a:r>
              <a:rPr lang="en-US" sz="6700" dirty="0"/>
              <a:t> una </a:t>
            </a:r>
            <a:r>
              <a:rPr lang="en-US" sz="6700" dirty="0" err="1"/>
              <a:t>conexión</a:t>
            </a:r>
            <a:r>
              <a:rPr lang="en-US" sz="6700" dirty="0"/>
              <a:t> </a:t>
            </a:r>
            <a:r>
              <a:rPr lang="en-US" sz="6700" dirty="0" err="1"/>
              <a:t>innegable</a:t>
            </a:r>
            <a:r>
              <a:rPr lang="en-US" sz="6700" dirty="0"/>
              <a:t> </a:t>
            </a:r>
            <a:r>
              <a:rPr lang="en-US" sz="6700" dirty="0" err="1"/>
              <a:t>raíz-fruto</a:t>
            </a:r>
            <a:r>
              <a:rPr lang="en-US" sz="6700" dirty="0"/>
              <a:t> entre </a:t>
            </a:r>
            <a:r>
              <a:rPr lang="en-US" sz="6700" dirty="0" err="1"/>
              <a:t>nuestro</a:t>
            </a:r>
            <a:r>
              <a:rPr lang="en-US" sz="6700" dirty="0"/>
              <a:t> </a:t>
            </a:r>
            <a:r>
              <a:rPr lang="en-US" sz="6700" dirty="0" err="1"/>
              <a:t>corazón</a:t>
            </a:r>
            <a:r>
              <a:rPr lang="en-US" sz="6700" dirty="0"/>
              <a:t> y </a:t>
            </a:r>
            <a:r>
              <a:rPr lang="en-US" sz="6700" dirty="0" err="1"/>
              <a:t>nuestro</a:t>
            </a:r>
            <a:r>
              <a:rPr lang="en-US" sz="6700" dirty="0"/>
              <a:t> </a:t>
            </a:r>
            <a:r>
              <a:rPr lang="en-US" sz="6700" dirty="0" err="1"/>
              <a:t>comportamiento</a:t>
            </a:r>
            <a:r>
              <a:rPr lang="en-US" sz="6700" dirty="0"/>
              <a:t>. Las personas y las </a:t>
            </a:r>
            <a:r>
              <a:rPr lang="en-US" sz="6700" dirty="0" err="1"/>
              <a:t>situaciones</a:t>
            </a:r>
            <a:r>
              <a:rPr lang="en-US" sz="6700" dirty="0"/>
              <a:t> no </a:t>
            </a:r>
            <a:r>
              <a:rPr lang="en-US" sz="6700" dirty="0" err="1"/>
              <a:t>determinan</a:t>
            </a:r>
            <a:r>
              <a:rPr lang="en-US" sz="6700" dirty="0"/>
              <a:t> </a:t>
            </a:r>
            <a:r>
              <a:rPr lang="en-US" sz="6700" dirty="0" err="1"/>
              <a:t>nuestro</a:t>
            </a:r>
            <a:r>
              <a:rPr lang="en-US" sz="6700" dirty="0"/>
              <a:t> </a:t>
            </a:r>
            <a:r>
              <a:rPr lang="en-US" sz="6700" dirty="0" err="1"/>
              <a:t>comportamiento</a:t>
            </a:r>
            <a:r>
              <a:rPr lang="en-US" sz="6700" dirty="0"/>
              <a:t>, solo </a:t>
            </a:r>
            <a:r>
              <a:rPr lang="en-US" sz="6700" dirty="0" err="1"/>
              <a:t>proporcionan</a:t>
            </a:r>
            <a:r>
              <a:rPr lang="en-US" sz="6700" dirty="0"/>
              <a:t> la </a:t>
            </a:r>
            <a:r>
              <a:rPr lang="en-US" sz="6700" dirty="0" err="1"/>
              <a:t>ocasión</a:t>
            </a:r>
            <a:r>
              <a:rPr lang="en-US" sz="6700" dirty="0"/>
              <a:t> </a:t>
            </a:r>
            <a:r>
              <a:rPr lang="en-US" sz="6700" dirty="0" err="1"/>
              <a:t>en</a:t>
            </a:r>
            <a:r>
              <a:rPr lang="en-US" sz="6700" dirty="0"/>
              <a:t> que </a:t>
            </a:r>
            <a:r>
              <a:rPr lang="en-US" sz="6700" dirty="0" err="1"/>
              <a:t>nuestro</a:t>
            </a:r>
            <a:r>
              <a:rPr lang="en-US" sz="6700" dirty="0"/>
              <a:t> </a:t>
            </a:r>
            <a:r>
              <a:rPr lang="en-US" sz="6700" dirty="0" err="1"/>
              <a:t>comportamiento</a:t>
            </a:r>
            <a:r>
              <a:rPr lang="en-US" sz="6700" dirty="0"/>
              <a:t> </a:t>
            </a:r>
            <a:r>
              <a:rPr lang="en-US" sz="6700" dirty="0" err="1"/>
              <a:t>revela</a:t>
            </a:r>
            <a:r>
              <a:rPr lang="en-US" sz="6700" dirty="0"/>
              <a:t> </a:t>
            </a:r>
            <a:r>
              <a:rPr lang="en-US" sz="6700" dirty="0" err="1"/>
              <a:t>nuestros</a:t>
            </a:r>
            <a:r>
              <a:rPr lang="en-US" sz="6700" dirty="0"/>
              <a:t> </a:t>
            </a:r>
            <a:r>
              <a:rPr lang="en-US" sz="6700" dirty="0" err="1"/>
              <a:t>corazones</a:t>
            </a:r>
            <a:r>
              <a:rPr lang="en-US" sz="6700" dirty="0"/>
              <a:t>.</a:t>
            </a:r>
            <a:endParaRPr lang="en-US" sz="6000" dirty="0">
              <a:solidFill>
                <a:srgbClr val="FFFFFF"/>
              </a:solidFill>
            </a:endParaRPr>
          </a:p>
        </p:txBody>
      </p:sp>
    </p:spTree>
    <p:extLst>
      <p:ext uri="{BB962C8B-B14F-4D97-AF65-F5344CB8AC3E}">
        <p14:creationId xmlns:p14="http://schemas.microsoft.com/office/powerpoint/2010/main" val="323199239"/>
      </p:ext>
    </p:extLst>
  </p:cSld>
  <p:clrMapOvr>
    <a:overrideClrMapping bg1="dk1" tx1="lt1" bg2="dk2"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85FBF-FF9F-0340-86CC-C04EE441D769}"/>
              </a:ext>
            </a:extLst>
          </p:cNvPr>
          <p:cNvSpPr>
            <a:spLocks noGrp="1"/>
          </p:cNvSpPr>
          <p:nvPr>
            <p:ph idx="1"/>
          </p:nvPr>
        </p:nvSpPr>
        <p:spPr>
          <a:xfrm>
            <a:off x="420624" y="438912"/>
            <a:ext cx="11448288" cy="5998464"/>
          </a:xfrm>
        </p:spPr>
        <p:txBody>
          <a:bodyPr>
            <a:normAutofit lnSpcReduction="10000"/>
          </a:bodyPr>
          <a:lstStyle/>
          <a:p>
            <a:r>
              <a:rPr lang="en-US" sz="4800" dirty="0"/>
              <a:t>El </a:t>
            </a:r>
            <a:r>
              <a:rPr lang="en-US" sz="4800" dirty="0" err="1"/>
              <a:t>cambio</a:t>
            </a:r>
            <a:r>
              <a:rPr lang="en-US" sz="4800" dirty="0"/>
              <a:t> </a:t>
            </a:r>
            <a:r>
              <a:rPr lang="en-US" sz="4800" dirty="0" err="1"/>
              <a:t>duradero</a:t>
            </a:r>
            <a:r>
              <a:rPr lang="en-US" sz="4800" dirty="0"/>
              <a:t> </a:t>
            </a:r>
            <a:r>
              <a:rPr lang="en-US" sz="4800" dirty="0" err="1"/>
              <a:t>siempre</a:t>
            </a:r>
            <a:r>
              <a:rPr lang="en-US" sz="4800" dirty="0"/>
              <a:t> se </a:t>
            </a:r>
            <a:r>
              <a:rPr lang="en-US" sz="4800" dirty="0" err="1"/>
              <a:t>lleva</a:t>
            </a:r>
            <a:r>
              <a:rPr lang="en-US" sz="4800" dirty="0"/>
              <a:t> a </a:t>
            </a:r>
            <a:r>
              <a:rPr lang="en-US" sz="4800" dirty="0" err="1"/>
              <a:t>cabo</a:t>
            </a:r>
            <a:r>
              <a:rPr lang="en-US" sz="4800" dirty="0"/>
              <a:t> a </a:t>
            </a:r>
            <a:r>
              <a:rPr lang="en-US" sz="4800" dirty="0" err="1"/>
              <a:t>través</a:t>
            </a:r>
            <a:r>
              <a:rPr lang="en-US" sz="4800" dirty="0"/>
              <a:t> de la </a:t>
            </a:r>
            <a:r>
              <a:rPr lang="en-US" sz="4800" dirty="0" err="1"/>
              <a:t>vía</a:t>
            </a:r>
            <a:r>
              <a:rPr lang="en-US" sz="4800" dirty="0"/>
              <a:t> del </a:t>
            </a:r>
            <a:r>
              <a:rPr lang="en-US" sz="4800" dirty="0" err="1"/>
              <a:t>corazón</a:t>
            </a:r>
            <a:r>
              <a:rPr lang="en-US" sz="4800" dirty="0"/>
              <a:t>. El </a:t>
            </a:r>
            <a:r>
              <a:rPr lang="en-US" sz="4800" dirty="0" err="1"/>
              <a:t>cambio</a:t>
            </a:r>
            <a:r>
              <a:rPr lang="en-US" sz="4800" dirty="0"/>
              <a:t> del </a:t>
            </a:r>
            <a:r>
              <a:rPr lang="en-US" sz="4800" dirty="0" err="1"/>
              <a:t>fruto</a:t>
            </a:r>
            <a:r>
              <a:rPr lang="en-US" sz="4800" dirty="0"/>
              <a:t> es el </a:t>
            </a:r>
            <a:r>
              <a:rPr lang="en-US" sz="4800" dirty="0" err="1"/>
              <a:t>resultado</a:t>
            </a:r>
            <a:r>
              <a:rPr lang="en-US" sz="4800" dirty="0"/>
              <a:t> del </a:t>
            </a:r>
            <a:r>
              <a:rPr lang="en-US" sz="4800" dirty="0" err="1"/>
              <a:t>cambio</a:t>
            </a:r>
            <a:r>
              <a:rPr lang="en-US" sz="4800" dirty="0"/>
              <a:t> de </a:t>
            </a:r>
            <a:r>
              <a:rPr lang="en-US" sz="4800" dirty="0" err="1"/>
              <a:t>raíz</a:t>
            </a:r>
            <a:r>
              <a:rPr lang="en-US" sz="4800" dirty="0"/>
              <a:t>. </a:t>
            </a:r>
            <a:br>
              <a:rPr lang="en-US" sz="4800" dirty="0"/>
            </a:br>
            <a:r>
              <a:rPr lang="en-US" sz="4800" dirty="0"/>
              <a:t>Del </a:t>
            </a:r>
            <a:r>
              <a:rPr lang="en-US" sz="4800" dirty="0" err="1"/>
              <a:t>mismo</a:t>
            </a:r>
            <a:r>
              <a:rPr lang="en-US" sz="4800" dirty="0"/>
              <a:t> modo, </a:t>
            </a:r>
            <a:r>
              <a:rPr lang="en-US" sz="4800" dirty="0" err="1"/>
              <a:t>en</a:t>
            </a:r>
            <a:r>
              <a:rPr lang="en-US" sz="4800" dirty="0"/>
              <a:t> Mateo 23, </a:t>
            </a:r>
            <a:br>
              <a:rPr lang="en-US" sz="4800" dirty="0"/>
            </a:br>
            <a:r>
              <a:rPr lang="en-US" sz="4800" dirty="0"/>
              <a:t>Cristo dice: “</a:t>
            </a:r>
            <a:r>
              <a:rPr lang="en-US" sz="4800" i="1" dirty="0" err="1"/>
              <a:t>Limpia</a:t>
            </a:r>
            <a:r>
              <a:rPr lang="en-US" sz="4800" i="1" dirty="0"/>
              <a:t> primero lo de dentro del </a:t>
            </a:r>
            <a:r>
              <a:rPr lang="en-US" sz="4800" i="1" dirty="0" err="1"/>
              <a:t>vaso</a:t>
            </a:r>
            <a:r>
              <a:rPr lang="en-US" sz="4800" i="1" dirty="0"/>
              <a:t> y del </a:t>
            </a:r>
            <a:r>
              <a:rPr lang="en-US" sz="4800" i="1" dirty="0" err="1"/>
              <a:t>plato</a:t>
            </a:r>
            <a:r>
              <a:rPr lang="en-US" sz="4800" i="1" dirty="0"/>
              <a:t>, para que </a:t>
            </a:r>
            <a:r>
              <a:rPr lang="en-US" sz="4800" i="1" dirty="0" err="1"/>
              <a:t>también</a:t>
            </a:r>
            <a:r>
              <a:rPr lang="en-US" sz="4800" i="1" dirty="0"/>
              <a:t> lo de </a:t>
            </a:r>
            <a:r>
              <a:rPr lang="en-US" sz="4800" i="1" dirty="0" err="1"/>
              <a:t>fuera</a:t>
            </a:r>
            <a:r>
              <a:rPr lang="en-US" sz="4800" i="1" dirty="0"/>
              <a:t> sea </a:t>
            </a:r>
            <a:r>
              <a:rPr lang="en-US" sz="4800" i="1" dirty="0" err="1"/>
              <a:t>limpio</a:t>
            </a:r>
            <a:r>
              <a:rPr lang="en-US" sz="4800" dirty="0"/>
              <a:t>”. </a:t>
            </a:r>
            <a:r>
              <a:rPr lang="en-US" sz="4800" dirty="0" err="1"/>
              <a:t>Cualquier</a:t>
            </a:r>
            <a:r>
              <a:rPr lang="en-US" sz="4800" dirty="0"/>
              <a:t> agenda de </a:t>
            </a:r>
            <a:r>
              <a:rPr lang="en-US" sz="4800" dirty="0" err="1"/>
              <a:t>cambio</a:t>
            </a:r>
            <a:r>
              <a:rPr lang="en-US" sz="4800" dirty="0"/>
              <a:t> debe </a:t>
            </a:r>
            <a:r>
              <a:rPr lang="en-US" sz="4800" dirty="0" err="1"/>
              <a:t>centrarse</a:t>
            </a:r>
            <a:r>
              <a:rPr lang="en-US" sz="4800" dirty="0"/>
              <a:t> </a:t>
            </a:r>
            <a:r>
              <a:rPr lang="en-US" sz="4800" dirty="0" err="1"/>
              <a:t>en</a:t>
            </a:r>
            <a:r>
              <a:rPr lang="en-US" sz="4800" dirty="0"/>
              <a:t> los </a:t>
            </a:r>
            <a:r>
              <a:rPr lang="en-US" sz="4800" dirty="0" err="1"/>
              <a:t>pensamientos</a:t>
            </a:r>
            <a:r>
              <a:rPr lang="en-US" sz="4800" dirty="0"/>
              <a:t> y los </a:t>
            </a:r>
            <a:r>
              <a:rPr lang="en-US" sz="4800" dirty="0" err="1"/>
              <a:t>deseos</a:t>
            </a:r>
            <a:r>
              <a:rPr lang="en-US" sz="4800" dirty="0"/>
              <a:t> del </a:t>
            </a:r>
            <a:r>
              <a:rPr lang="en-US" sz="4800" dirty="0" err="1"/>
              <a:t>corazón</a:t>
            </a:r>
            <a:r>
              <a:rPr lang="en-US" sz="4800" dirty="0"/>
              <a:t>.</a:t>
            </a:r>
          </a:p>
          <a:p>
            <a:pPr marL="0" indent="0">
              <a:buNone/>
            </a:pPr>
            <a:endParaRPr lang="en-US" dirty="0"/>
          </a:p>
        </p:txBody>
      </p:sp>
    </p:spTree>
    <p:extLst>
      <p:ext uri="{BB962C8B-B14F-4D97-AF65-F5344CB8AC3E}">
        <p14:creationId xmlns:p14="http://schemas.microsoft.com/office/powerpoint/2010/main" val="13553150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bulb on yellow background with sketched light beams and cord">
            <a:extLst>
              <a:ext uri="{FF2B5EF4-FFF2-40B4-BE49-F238E27FC236}">
                <a16:creationId xmlns:a16="http://schemas.microsoft.com/office/drawing/2014/main" id="{3EE4AEC3-81B1-EE43-AB80-DB4CF2799B55}"/>
              </a:ext>
            </a:extLst>
          </p:cNvPr>
          <p:cNvPicPr>
            <a:picLocks noChangeAspect="1"/>
          </p:cNvPicPr>
          <p:nvPr/>
        </p:nvPicPr>
        <p:blipFill rotWithShape="1">
          <a:blip r:embed="rId2">
            <a:alphaModFix amt="35000"/>
          </a:blip>
          <a:srcRect t="853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45474001-7764-D443-8F67-DC1D03D91C3E}"/>
              </a:ext>
            </a:extLst>
          </p:cNvPr>
          <p:cNvSpPr>
            <a:spLocks noGrp="1"/>
          </p:cNvSpPr>
          <p:nvPr>
            <p:ph idx="1"/>
          </p:nvPr>
        </p:nvSpPr>
        <p:spPr>
          <a:xfrm>
            <a:off x="365760" y="493776"/>
            <a:ext cx="11686032" cy="6071616"/>
          </a:xfrm>
        </p:spPr>
        <p:txBody>
          <a:bodyPr>
            <a:normAutofit/>
          </a:bodyPr>
          <a:lstStyle/>
          <a:p>
            <a:r>
              <a:rPr lang="en-US" sz="5400" dirty="0">
                <a:solidFill>
                  <a:srgbClr val="FFFFFF"/>
                </a:solidFill>
              </a:rPr>
              <a:t>Por lo tanto, </a:t>
            </a:r>
            <a:r>
              <a:rPr lang="en-US" sz="5400" dirty="0" err="1">
                <a:solidFill>
                  <a:srgbClr val="FFFFFF"/>
                </a:solidFill>
              </a:rPr>
              <a:t>nuestro</a:t>
            </a:r>
            <a:r>
              <a:rPr lang="en-US" sz="5400" dirty="0">
                <a:solidFill>
                  <a:srgbClr val="FFFFFF"/>
                </a:solidFill>
              </a:rPr>
              <a:t> </a:t>
            </a:r>
            <a:r>
              <a:rPr lang="en-US" sz="5400" dirty="0" err="1">
                <a:solidFill>
                  <a:srgbClr val="FFFFFF"/>
                </a:solidFill>
              </a:rPr>
              <a:t>objetivo</a:t>
            </a:r>
            <a:r>
              <a:rPr lang="en-US" sz="5400" dirty="0">
                <a:solidFill>
                  <a:srgbClr val="FFFFFF"/>
                </a:solidFill>
              </a:rPr>
              <a:t> </a:t>
            </a:r>
            <a:r>
              <a:rPr lang="en-US" sz="5400" dirty="0" err="1">
                <a:solidFill>
                  <a:srgbClr val="FFFFFF"/>
                </a:solidFill>
              </a:rPr>
              <a:t>en</a:t>
            </a:r>
            <a:r>
              <a:rPr lang="en-US" sz="5400" dirty="0">
                <a:solidFill>
                  <a:srgbClr val="FFFFFF"/>
                </a:solidFill>
              </a:rPr>
              <a:t> el </a:t>
            </a:r>
            <a:r>
              <a:rPr lang="en-US" sz="5400" dirty="0" err="1">
                <a:solidFill>
                  <a:srgbClr val="FFFFFF"/>
                </a:solidFill>
              </a:rPr>
              <a:t>crecimiento</a:t>
            </a:r>
            <a:r>
              <a:rPr lang="en-US" sz="5400" dirty="0">
                <a:solidFill>
                  <a:srgbClr val="FFFFFF"/>
                </a:solidFill>
              </a:rPr>
              <a:t> y </a:t>
            </a:r>
            <a:r>
              <a:rPr lang="en-US" sz="5400" dirty="0" err="1">
                <a:solidFill>
                  <a:srgbClr val="FFFFFF"/>
                </a:solidFill>
              </a:rPr>
              <a:t>ministerio</a:t>
            </a:r>
            <a:r>
              <a:rPr lang="en-US" sz="5400" dirty="0">
                <a:solidFill>
                  <a:srgbClr val="FFFFFF"/>
                </a:solidFill>
              </a:rPr>
              <a:t> personal es el </a:t>
            </a:r>
            <a:r>
              <a:rPr lang="en-US" sz="5400" dirty="0" err="1">
                <a:solidFill>
                  <a:srgbClr val="FFFFFF"/>
                </a:solidFill>
              </a:rPr>
              <a:t>corazón</a:t>
            </a:r>
            <a:r>
              <a:rPr lang="en-US" sz="5400" dirty="0">
                <a:solidFill>
                  <a:srgbClr val="FFFFFF"/>
                </a:solidFill>
              </a:rPr>
              <a:t>. Nuestra </a:t>
            </a:r>
            <a:r>
              <a:rPr lang="en-US" sz="5400" dirty="0" err="1">
                <a:solidFill>
                  <a:srgbClr val="FFFFFF"/>
                </a:solidFill>
              </a:rPr>
              <a:t>oración</a:t>
            </a:r>
            <a:r>
              <a:rPr lang="en-US" sz="5400" dirty="0">
                <a:solidFill>
                  <a:srgbClr val="FFFFFF"/>
                </a:solidFill>
              </a:rPr>
              <a:t> es que Dios </a:t>
            </a:r>
            <a:r>
              <a:rPr lang="en-US" sz="5400" dirty="0" err="1">
                <a:solidFill>
                  <a:srgbClr val="FFFFFF"/>
                </a:solidFill>
              </a:rPr>
              <a:t>obre</a:t>
            </a:r>
            <a:r>
              <a:rPr lang="en-US" sz="5400" dirty="0">
                <a:solidFill>
                  <a:srgbClr val="FFFFFF"/>
                </a:solidFill>
              </a:rPr>
              <a:t> un </a:t>
            </a:r>
            <a:r>
              <a:rPr lang="en-US" sz="5400" dirty="0" err="1">
                <a:solidFill>
                  <a:srgbClr val="FFFFFF"/>
                </a:solidFill>
              </a:rPr>
              <a:t>cambio</a:t>
            </a:r>
            <a:r>
              <a:rPr lang="en-US" sz="5400" dirty="0">
                <a:solidFill>
                  <a:srgbClr val="FFFFFF"/>
                </a:solidFill>
              </a:rPr>
              <a:t> </a:t>
            </a:r>
            <a:r>
              <a:rPr lang="en-US" sz="5400" dirty="0" err="1">
                <a:solidFill>
                  <a:srgbClr val="FFFFFF"/>
                </a:solidFill>
              </a:rPr>
              <a:t>en</a:t>
            </a:r>
            <a:r>
              <a:rPr lang="en-US" sz="5400" dirty="0">
                <a:solidFill>
                  <a:srgbClr val="FFFFFF"/>
                </a:solidFill>
              </a:rPr>
              <a:t> </a:t>
            </a:r>
            <a:r>
              <a:rPr lang="en-US" sz="5400" dirty="0" err="1">
                <a:solidFill>
                  <a:srgbClr val="FFFFFF"/>
                </a:solidFill>
              </a:rPr>
              <a:t>nuestro</a:t>
            </a:r>
            <a:r>
              <a:rPr lang="en-US" sz="5400" dirty="0">
                <a:solidFill>
                  <a:srgbClr val="FFFFFF"/>
                </a:solidFill>
              </a:rPr>
              <a:t> </a:t>
            </a:r>
            <a:r>
              <a:rPr lang="en-US" sz="5400" dirty="0" err="1">
                <a:solidFill>
                  <a:srgbClr val="FFFFFF"/>
                </a:solidFill>
              </a:rPr>
              <a:t>corazón</a:t>
            </a:r>
            <a:r>
              <a:rPr lang="en-US" sz="5400" dirty="0">
                <a:solidFill>
                  <a:srgbClr val="FFFFFF"/>
                </a:solidFill>
              </a:rPr>
              <a:t> y que </a:t>
            </a:r>
            <a:r>
              <a:rPr lang="en-US" sz="5400" dirty="0" err="1">
                <a:solidFill>
                  <a:srgbClr val="FFFFFF"/>
                </a:solidFill>
              </a:rPr>
              <a:t>nos</a:t>
            </a:r>
            <a:r>
              <a:rPr lang="en-US" sz="5400" dirty="0">
                <a:solidFill>
                  <a:srgbClr val="FFFFFF"/>
                </a:solidFill>
              </a:rPr>
              <a:t> use para </a:t>
            </a:r>
            <a:r>
              <a:rPr lang="en-US" sz="5400" dirty="0" err="1">
                <a:solidFill>
                  <a:srgbClr val="FFFFFF"/>
                </a:solidFill>
              </a:rPr>
              <a:t>producir</a:t>
            </a:r>
            <a:r>
              <a:rPr lang="en-US" sz="5400" dirty="0">
                <a:solidFill>
                  <a:srgbClr val="FFFFFF"/>
                </a:solidFill>
              </a:rPr>
              <a:t> </a:t>
            </a:r>
            <a:r>
              <a:rPr lang="en-US" sz="5400" dirty="0" err="1">
                <a:solidFill>
                  <a:srgbClr val="FFFFFF"/>
                </a:solidFill>
              </a:rPr>
              <a:t>en</a:t>
            </a:r>
            <a:r>
              <a:rPr lang="en-US" sz="5400" dirty="0">
                <a:solidFill>
                  <a:srgbClr val="FFFFFF"/>
                </a:solidFill>
              </a:rPr>
              <a:t> el </a:t>
            </a:r>
            <a:r>
              <a:rPr lang="en-US" sz="5400" dirty="0" err="1">
                <a:solidFill>
                  <a:srgbClr val="FFFFFF"/>
                </a:solidFill>
              </a:rPr>
              <a:t>corazón</a:t>
            </a:r>
            <a:r>
              <a:rPr lang="en-US" sz="5400" dirty="0">
                <a:solidFill>
                  <a:srgbClr val="FFFFFF"/>
                </a:solidFill>
              </a:rPr>
              <a:t> de </a:t>
            </a:r>
            <a:r>
              <a:rPr lang="en-US" sz="5400" dirty="0" err="1">
                <a:solidFill>
                  <a:srgbClr val="FFFFFF"/>
                </a:solidFill>
              </a:rPr>
              <a:t>otros</a:t>
            </a:r>
            <a:r>
              <a:rPr lang="en-US" sz="5400" dirty="0">
                <a:solidFill>
                  <a:srgbClr val="FFFFFF"/>
                </a:solidFill>
              </a:rPr>
              <a:t> un </a:t>
            </a:r>
            <a:r>
              <a:rPr lang="en-US" sz="5400" dirty="0" err="1">
                <a:solidFill>
                  <a:srgbClr val="FFFFFF"/>
                </a:solidFill>
              </a:rPr>
              <a:t>cambio</a:t>
            </a:r>
            <a:r>
              <a:rPr lang="en-US" sz="5400" dirty="0">
                <a:solidFill>
                  <a:srgbClr val="FFFFFF"/>
                </a:solidFill>
              </a:rPr>
              <a:t> que se </a:t>
            </a:r>
            <a:r>
              <a:rPr lang="en-US" sz="5400" dirty="0" err="1">
                <a:solidFill>
                  <a:srgbClr val="FFFFFF"/>
                </a:solidFill>
              </a:rPr>
              <a:t>traduzca</a:t>
            </a:r>
            <a:r>
              <a:rPr lang="en-US" sz="5400" dirty="0">
                <a:solidFill>
                  <a:srgbClr val="FFFFFF"/>
                </a:solidFill>
              </a:rPr>
              <a:t> </a:t>
            </a:r>
            <a:r>
              <a:rPr lang="en-US" sz="5400" dirty="0" err="1">
                <a:solidFill>
                  <a:srgbClr val="FFFFFF"/>
                </a:solidFill>
              </a:rPr>
              <a:t>en</a:t>
            </a:r>
            <a:r>
              <a:rPr lang="en-US" sz="5400" dirty="0">
                <a:solidFill>
                  <a:srgbClr val="FFFFFF"/>
                </a:solidFill>
              </a:rPr>
              <a:t> </a:t>
            </a:r>
            <a:r>
              <a:rPr lang="en-US" sz="5400" dirty="0" err="1">
                <a:solidFill>
                  <a:srgbClr val="FFFFFF"/>
                </a:solidFill>
              </a:rPr>
              <a:t>nuevas</a:t>
            </a:r>
            <a:r>
              <a:rPr lang="en-US" sz="5400" dirty="0">
                <a:solidFill>
                  <a:srgbClr val="FFFFFF"/>
                </a:solidFill>
              </a:rPr>
              <a:t> palabras, </a:t>
            </a:r>
            <a:r>
              <a:rPr lang="en-US" sz="5400" dirty="0" err="1">
                <a:solidFill>
                  <a:srgbClr val="FFFFFF"/>
                </a:solidFill>
              </a:rPr>
              <a:t>elecciones</a:t>
            </a:r>
            <a:r>
              <a:rPr lang="en-US" sz="5400" dirty="0">
                <a:solidFill>
                  <a:srgbClr val="FFFFFF"/>
                </a:solidFill>
              </a:rPr>
              <a:t> y </a:t>
            </a:r>
            <a:r>
              <a:rPr lang="en-US" sz="5400" dirty="0" err="1">
                <a:solidFill>
                  <a:srgbClr val="FFFFFF"/>
                </a:solidFill>
              </a:rPr>
              <a:t>acciones</a:t>
            </a:r>
            <a:r>
              <a:rPr lang="en-US" sz="5400" dirty="0">
                <a:solidFill>
                  <a:srgbClr val="FFFFFF"/>
                </a:solidFill>
              </a:rPr>
              <a:t>.</a:t>
            </a:r>
          </a:p>
          <a:p>
            <a:endParaRPr lang="en-US" dirty="0">
              <a:solidFill>
                <a:srgbClr val="FFFFFF"/>
              </a:solidFill>
            </a:endParaRPr>
          </a:p>
        </p:txBody>
      </p:sp>
    </p:spTree>
    <p:extLst>
      <p:ext uri="{BB962C8B-B14F-4D97-AF65-F5344CB8AC3E}">
        <p14:creationId xmlns:p14="http://schemas.microsoft.com/office/powerpoint/2010/main" val="2963418294"/>
      </p:ext>
    </p:extLst>
  </p:cSld>
  <p:clrMapOvr>
    <a:overrideClrMapping bg1="dk1" tx1="lt1" bg2="dk2" tx2="lt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E076-CD7D-F444-B531-0C587A8E7FC8}"/>
              </a:ext>
            </a:extLst>
          </p:cNvPr>
          <p:cNvSpPr>
            <a:spLocks noGrp="1"/>
          </p:cNvSpPr>
          <p:nvPr>
            <p:ph type="title"/>
          </p:nvPr>
        </p:nvSpPr>
        <p:spPr/>
        <p:txBody>
          <a:bodyPr/>
          <a:lstStyle/>
          <a:p>
            <a:r>
              <a:rPr lang="en-US" b="1" dirty="0"/>
              <a:t>LA ESENCIA DEL PROBLEMA- Ezekiel 14:1-5</a:t>
            </a:r>
            <a:endParaRPr lang="en-US" dirty="0"/>
          </a:p>
        </p:txBody>
      </p:sp>
      <p:sp>
        <p:nvSpPr>
          <p:cNvPr id="3" name="Content Placeholder 2">
            <a:extLst>
              <a:ext uri="{FF2B5EF4-FFF2-40B4-BE49-F238E27FC236}">
                <a16:creationId xmlns:a16="http://schemas.microsoft.com/office/drawing/2014/main" id="{D379E47F-4173-2442-B66E-94C6A64ED464}"/>
              </a:ext>
            </a:extLst>
          </p:cNvPr>
          <p:cNvSpPr>
            <a:spLocks noGrp="1"/>
          </p:cNvSpPr>
          <p:nvPr>
            <p:ph idx="1"/>
          </p:nvPr>
        </p:nvSpPr>
        <p:spPr/>
        <p:txBody>
          <a:bodyPr/>
          <a:lstStyle/>
          <a:p>
            <a:r>
              <a:rPr lang="en-US" sz="4400" dirty="0"/>
              <a:t>Dios </a:t>
            </a:r>
            <a:r>
              <a:rPr lang="en-US" sz="4400" dirty="0" err="1"/>
              <a:t>señala</a:t>
            </a:r>
            <a:r>
              <a:rPr lang="en-US" sz="4400" dirty="0"/>
              <a:t> </a:t>
            </a:r>
            <a:r>
              <a:rPr lang="en-US" sz="4400" dirty="0" err="1"/>
              <a:t>su</a:t>
            </a:r>
            <a:r>
              <a:rPr lang="en-US" sz="4400" dirty="0"/>
              <a:t> </a:t>
            </a:r>
            <a:r>
              <a:rPr lang="en-US" sz="4400" dirty="0" err="1"/>
              <a:t>idolatría</a:t>
            </a:r>
            <a:r>
              <a:rPr lang="en-US" sz="4400" dirty="0"/>
              <a:t>, que es de un </a:t>
            </a:r>
            <a:r>
              <a:rPr lang="en-US" sz="4400" dirty="0" err="1"/>
              <a:t>tipo</a:t>
            </a:r>
            <a:r>
              <a:rPr lang="en-US" sz="4400" dirty="0"/>
              <a:t> </a:t>
            </a:r>
            <a:r>
              <a:rPr lang="en-US" sz="4400" dirty="0" err="1"/>
              <a:t>específico</a:t>
            </a:r>
            <a:r>
              <a:rPr lang="en-US" sz="4400" dirty="0"/>
              <a:t>. Tienen </a:t>
            </a:r>
            <a:r>
              <a:rPr lang="en-US" sz="4400" dirty="0" err="1"/>
              <a:t>ídolos</a:t>
            </a:r>
            <a:r>
              <a:rPr lang="en-US" sz="4400" dirty="0"/>
              <a:t> </a:t>
            </a:r>
            <a:r>
              <a:rPr lang="en-US" sz="4400" i="1" dirty="0" err="1"/>
              <a:t>en</a:t>
            </a:r>
            <a:r>
              <a:rPr lang="en-US" sz="4400" i="1" dirty="0"/>
              <a:t> sus </a:t>
            </a:r>
            <a:r>
              <a:rPr lang="en-US" sz="4400" i="1" dirty="0" err="1"/>
              <a:t>corazones</a:t>
            </a:r>
            <a:r>
              <a:rPr lang="en-US" sz="4400" dirty="0"/>
              <a:t>, una forma de </a:t>
            </a:r>
            <a:r>
              <a:rPr lang="en-US" sz="4400" dirty="0" err="1"/>
              <a:t>idolatría</a:t>
            </a:r>
            <a:r>
              <a:rPr lang="en-US" sz="4400" dirty="0"/>
              <a:t> </a:t>
            </a:r>
            <a:r>
              <a:rPr lang="en-US" sz="4400" dirty="0" err="1"/>
              <a:t>más</a:t>
            </a:r>
            <a:r>
              <a:rPr lang="en-US" sz="4400" dirty="0"/>
              <a:t> personal y fundamental que la </a:t>
            </a:r>
            <a:r>
              <a:rPr lang="en-US" sz="4400" dirty="0" err="1"/>
              <a:t>idolatría</a:t>
            </a:r>
            <a:r>
              <a:rPr lang="en-US" sz="4400" dirty="0"/>
              <a:t> ritual religiosa o cultural</a:t>
            </a:r>
          </a:p>
          <a:p>
            <a:pPr marL="0" indent="0">
              <a:buNone/>
            </a:pPr>
            <a:endParaRPr lang="en-US" dirty="0"/>
          </a:p>
        </p:txBody>
      </p:sp>
    </p:spTree>
    <p:extLst>
      <p:ext uri="{BB962C8B-B14F-4D97-AF65-F5344CB8AC3E}">
        <p14:creationId xmlns:p14="http://schemas.microsoft.com/office/powerpoint/2010/main" val="32321251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E076-CD7D-F444-B531-0C587A8E7FC8}"/>
              </a:ext>
            </a:extLst>
          </p:cNvPr>
          <p:cNvSpPr>
            <a:spLocks noGrp="1"/>
          </p:cNvSpPr>
          <p:nvPr>
            <p:ph type="title"/>
          </p:nvPr>
        </p:nvSpPr>
        <p:spPr/>
        <p:txBody>
          <a:bodyPr/>
          <a:lstStyle/>
          <a:p>
            <a:r>
              <a:rPr lang="en-US" b="1" dirty="0"/>
              <a:t>LA ESENCIA DEL PROBLEMA- Ezekiel 14:1-5</a:t>
            </a:r>
            <a:endParaRPr lang="en-US" dirty="0"/>
          </a:p>
        </p:txBody>
      </p:sp>
      <p:sp>
        <p:nvSpPr>
          <p:cNvPr id="3" name="Content Placeholder 2">
            <a:extLst>
              <a:ext uri="{FF2B5EF4-FFF2-40B4-BE49-F238E27FC236}">
                <a16:creationId xmlns:a16="http://schemas.microsoft.com/office/drawing/2014/main" id="{D379E47F-4173-2442-B66E-94C6A64ED464}"/>
              </a:ext>
            </a:extLst>
          </p:cNvPr>
          <p:cNvSpPr>
            <a:spLocks noGrp="1"/>
          </p:cNvSpPr>
          <p:nvPr>
            <p:ph idx="1"/>
          </p:nvPr>
        </p:nvSpPr>
        <p:spPr/>
        <p:txBody>
          <a:bodyPr>
            <a:normAutofit/>
          </a:bodyPr>
          <a:lstStyle/>
          <a:p>
            <a:r>
              <a:rPr lang="en-US" sz="4000" dirty="0"/>
              <a:t>Un </a:t>
            </a:r>
            <a:r>
              <a:rPr lang="en-US" sz="4000" dirty="0" err="1"/>
              <a:t>ídolo</a:t>
            </a:r>
            <a:r>
              <a:rPr lang="en-US" sz="4000" dirty="0"/>
              <a:t> del </a:t>
            </a:r>
            <a:r>
              <a:rPr lang="en-US" sz="4000" dirty="0" err="1"/>
              <a:t>corazón</a:t>
            </a:r>
            <a:r>
              <a:rPr lang="en-US" sz="4000" dirty="0"/>
              <a:t> es </a:t>
            </a:r>
            <a:r>
              <a:rPr lang="en-US" sz="4000" i="1" dirty="0" err="1"/>
              <a:t>cualquier</a:t>
            </a:r>
            <a:r>
              <a:rPr lang="en-US" sz="4000" i="1" dirty="0"/>
              <a:t> </a:t>
            </a:r>
            <a:r>
              <a:rPr lang="en-US" sz="4000" i="1" dirty="0" err="1"/>
              <a:t>cosa</a:t>
            </a:r>
            <a:r>
              <a:rPr lang="en-US" sz="4000" dirty="0"/>
              <a:t> que me </a:t>
            </a:r>
            <a:r>
              <a:rPr lang="en-US" sz="4000" dirty="0" err="1"/>
              <a:t>gobierne</a:t>
            </a:r>
            <a:r>
              <a:rPr lang="en-US" sz="4000" dirty="0"/>
              <a:t> </a:t>
            </a:r>
            <a:r>
              <a:rPr lang="en-US" sz="4000" dirty="0" err="1"/>
              <a:t>aparte</a:t>
            </a:r>
            <a:r>
              <a:rPr lang="en-US" sz="4000" dirty="0"/>
              <a:t> de Dios. Como </a:t>
            </a:r>
            <a:r>
              <a:rPr lang="en-US" sz="4000" dirty="0" err="1"/>
              <a:t>seres</a:t>
            </a:r>
            <a:r>
              <a:rPr lang="en-US" sz="4000" dirty="0"/>
              <a:t> </a:t>
            </a:r>
            <a:r>
              <a:rPr lang="en-US" sz="4000" dirty="0" err="1"/>
              <a:t>adoradores</a:t>
            </a:r>
            <a:r>
              <a:rPr lang="en-US" sz="4000" dirty="0"/>
              <a:t>, los </a:t>
            </a:r>
            <a:r>
              <a:rPr lang="en-US" sz="4000" dirty="0" err="1"/>
              <a:t>seres</a:t>
            </a:r>
            <a:r>
              <a:rPr lang="en-US" sz="4000" dirty="0"/>
              <a:t> </a:t>
            </a:r>
            <a:r>
              <a:rPr lang="en-US" sz="4000" dirty="0" err="1"/>
              <a:t>humanos</a:t>
            </a:r>
            <a:r>
              <a:rPr lang="en-US" sz="4000" dirty="0"/>
              <a:t> </a:t>
            </a:r>
            <a:r>
              <a:rPr lang="en-US" sz="4000" dirty="0" err="1"/>
              <a:t>siempre</a:t>
            </a:r>
            <a:r>
              <a:rPr lang="en-US" sz="4000" dirty="0"/>
              <a:t> </a:t>
            </a:r>
            <a:r>
              <a:rPr lang="en-US" sz="4000" dirty="0" err="1"/>
              <a:t>adoran</a:t>
            </a:r>
            <a:r>
              <a:rPr lang="en-US" sz="4000" dirty="0"/>
              <a:t> a </a:t>
            </a:r>
            <a:r>
              <a:rPr lang="en-US" sz="4000" dirty="0" err="1"/>
              <a:t>alguien</a:t>
            </a:r>
            <a:r>
              <a:rPr lang="en-US" sz="4000" dirty="0"/>
              <a:t> o a algo. </a:t>
            </a:r>
            <a:r>
              <a:rPr lang="en-US" sz="4000" dirty="0" err="1"/>
              <a:t>Esto</a:t>
            </a:r>
            <a:r>
              <a:rPr lang="en-US" sz="4000" dirty="0"/>
              <a:t> no es una </a:t>
            </a:r>
            <a:r>
              <a:rPr lang="en-US" sz="4000" dirty="0" err="1"/>
              <a:t>situación</a:t>
            </a:r>
            <a:r>
              <a:rPr lang="en-US" sz="4000" dirty="0"/>
              <a:t> </a:t>
            </a:r>
            <a:r>
              <a:rPr lang="en-US" sz="4000" dirty="0" err="1"/>
              <a:t>donde</a:t>
            </a:r>
            <a:r>
              <a:rPr lang="en-US" sz="4000" dirty="0"/>
              <a:t> </a:t>
            </a:r>
            <a:r>
              <a:rPr lang="en-US" sz="4000" dirty="0" err="1"/>
              <a:t>algunas</a:t>
            </a:r>
            <a:r>
              <a:rPr lang="en-US" sz="4000" dirty="0"/>
              <a:t> personas </a:t>
            </a:r>
            <a:r>
              <a:rPr lang="en-US" sz="4000" dirty="0" err="1"/>
              <a:t>adoran</a:t>
            </a:r>
            <a:r>
              <a:rPr lang="en-US" sz="4000" dirty="0"/>
              <a:t> y </a:t>
            </a:r>
            <a:r>
              <a:rPr lang="en-US" sz="4000" dirty="0" err="1"/>
              <a:t>otros</a:t>
            </a:r>
            <a:r>
              <a:rPr lang="en-US" sz="4000" dirty="0"/>
              <a:t> no. Si Dios no </a:t>
            </a:r>
            <a:r>
              <a:rPr lang="en-US" sz="4000" dirty="0" err="1"/>
              <a:t>gobierna</a:t>
            </a:r>
            <a:r>
              <a:rPr lang="en-US" sz="4000" dirty="0"/>
              <a:t> </a:t>
            </a:r>
            <a:r>
              <a:rPr lang="en-US" sz="4000" dirty="0" err="1"/>
              <a:t>en</a:t>
            </a:r>
            <a:r>
              <a:rPr lang="en-US" sz="4000" dirty="0"/>
              <a:t> mi </a:t>
            </a:r>
            <a:r>
              <a:rPr lang="en-US" sz="4000" dirty="0" err="1"/>
              <a:t>corazón</a:t>
            </a:r>
            <a:r>
              <a:rPr lang="en-US" sz="4000" dirty="0"/>
              <a:t>, algo o </a:t>
            </a:r>
            <a:r>
              <a:rPr lang="en-US" sz="4000" dirty="0" err="1"/>
              <a:t>alguien</a:t>
            </a:r>
            <a:r>
              <a:rPr lang="en-US" sz="4000" dirty="0"/>
              <a:t> </a:t>
            </a:r>
            <a:r>
              <a:rPr lang="en-US" sz="4000" dirty="0" err="1"/>
              <a:t>más</a:t>
            </a:r>
            <a:r>
              <a:rPr lang="en-US" sz="4000" dirty="0"/>
              <a:t> lo </a:t>
            </a:r>
            <a:r>
              <a:rPr lang="en-US" sz="4000" dirty="0" err="1"/>
              <a:t>hará</a:t>
            </a:r>
            <a:r>
              <a:rPr lang="en-US" sz="4000" dirty="0"/>
              <a:t>. Es la forma </a:t>
            </a:r>
            <a:r>
              <a:rPr lang="en-US" sz="4000" dirty="0" err="1"/>
              <a:t>en</a:t>
            </a:r>
            <a:r>
              <a:rPr lang="en-US" sz="4000" dirty="0"/>
              <a:t> que </a:t>
            </a:r>
            <a:r>
              <a:rPr lang="en-US" sz="4000" dirty="0" err="1"/>
              <a:t>fuimos</a:t>
            </a:r>
            <a:r>
              <a:rPr lang="en-US" sz="4000" dirty="0"/>
              <a:t> </a:t>
            </a:r>
            <a:r>
              <a:rPr lang="en-US" sz="4000" dirty="0" err="1"/>
              <a:t>hechos</a:t>
            </a:r>
            <a:r>
              <a:rPr lang="en-US" sz="4000" dirty="0"/>
              <a:t>.</a:t>
            </a:r>
          </a:p>
        </p:txBody>
      </p:sp>
    </p:spTree>
    <p:extLst>
      <p:ext uri="{BB962C8B-B14F-4D97-AF65-F5344CB8AC3E}">
        <p14:creationId xmlns:p14="http://schemas.microsoft.com/office/powerpoint/2010/main" val="20926145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01BC1-1939-8B4E-BD51-C4C337C6BC9F}"/>
              </a:ext>
            </a:extLst>
          </p:cNvPr>
          <p:cNvSpPr>
            <a:spLocks noGrp="1"/>
          </p:cNvSpPr>
          <p:nvPr>
            <p:ph type="title"/>
          </p:nvPr>
        </p:nvSpPr>
        <p:spPr>
          <a:xfrm>
            <a:off x="0" y="500062"/>
            <a:ext cx="12192000" cy="1325563"/>
          </a:xfrm>
        </p:spPr>
        <p:txBody>
          <a:bodyPr>
            <a:normAutofit fontScale="90000"/>
          </a:bodyPr>
          <a:lstStyle/>
          <a:p>
            <a:r>
              <a:rPr lang="en-US" dirty="0" err="1"/>
              <a:t>Romanos</a:t>
            </a:r>
            <a:r>
              <a:rPr lang="en-US" dirty="0"/>
              <a:t> 1 </a:t>
            </a:r>
            <a:r>
              <a:rPr lang="en-US" dirty="0" err="1"/>
              <a:t>nos</a:t>
            </a:r>
            <a:r>
              <a:rPr lang="en-US" dirty="0"/>
              <a:t> es de </a:t>
            </a:r>
            <a:r>
              <a:rPr lang="en-US" dirty="0" err="1"/>
              <a:t>ayuda</a:t>
            </a:r>
            <a:r>
              <a:rPr lang="en-US" dirty="0"/>
              <a:t> </a:t>
            </a:r>
            <a:r>
              <a:rPr lang="en-US" dirty="0" err="1"/>
              <a:t>aquí</a:t>
            </a:r>
            <a:r>
              <a:rPr lang="en-US" dirty="0"/>
              <a:t>. Es </a:t>
            </a:r>
            <a:r>
              <a:rPr lang="en-US" dirty="0" err="1"/>
              <a:t>probablemente</a:t>
            </a:r>
            <a:r>
              <a:rPr lang="en-US" dirty="0"/>
              <a:t> el </a:t>
            </a:r>
            <a:r>
              <a:rPr lang="en-US" dirty="0" err="1"/>
              <a:t>mejor</a:t>
            </a:r>
            <a:r>
              <a:rPr lang="en-US" dirty="0"/>
              <a:t> </a:t>
            </a:r>
            <a:r>
              <a:rPr lang="en-US" dirty="0" err="1"/>
              <a:t>análisis</a:t>
            </a:r>
            <a:r>
              <a:rPr lang="en-US" dirty="0"/>
              <a:t> de la </a:t>
            </a:r>
            <a:r>
              <a:rPr lang="en-US" dirty="0" err="1"/>
              <a:t>naturaleza</a:t>
            </a:r>
            <a:r>
              <a:rPr lang="en-US" dirty="0"/>
              <a:t> y los </a:t>
            </a:r>
            <a:r>
              <a:rPr lang="en-US" dirty="0" err="1"/>
              <a:t>efectos</a:t>
            </a:r>
            <a:r>
              <a:rPr lang="en-US" dirty="0"/>
              <a:t> del </a:t>
            </a:r>
            <a:r>
              <a:rPr lang="en-US" dirty="0" err="1"/>
              <a:t>pecado</a:t>
            </a:r>
            <a:r>
              <a:rPr lang="en-US" dirty="0"/>
              <a:t> que </a:t>
            </a:r>
            <a:r>
              <a:rPr lang="en-US" dirty="0" err="1"/>
              <a:t>aparece</a:t>
            </a:r>
            <a:r>
              <a:rPr lang="en-US" dirty="0"/>
              <a:t> </a:t>
            </a:r>
            <a:r>
              <a:rPr lang="en-US" dirty="0" err="1"/>
              <a:t>en</a:t>
            </a:r>
            <a:r>
              <a:rPr lang="en-US" dirty="0"/>
              <a:t> la </a:t>
            </a:r>
            <a:r>
              <a:rPr lang="en-US" dirty="0" err="1"/>
              <a:t>Escritura</a:t>
            </a:r>
            <a:r>
              <a:rPr lang="en-US" dirty="0"/>
              <a:t>.</a:t>
            </a:r>
            <a:br>
              <a:rPr lang="en-US" dirty="0"/>
            </a:br>
            <a:r>
              <a:rPr lang="en-US" dirty="0"/>
              <a:t>  </a:t>
            </a:r>
          </a:p>
        </p:txBody>
      </p:sp>
      <p:sp>
        <p:nvSpPr>
          <p:cNvPr id="3" name="Content Placeholder 2">
            <a:extLst>
              <a:ext uri="{FF2B5EF4-FFF2-40B4-BE49-F238E27FC236}">
                <a16:creationId xmlns:a16="http://schemas.microsoft.com/office/drawing/2014/main" id="{DF720B9A-2BCD-FD49-868D-0C97CD506AEA}"/>
              </a:ext>
            </a:extLst>
          </p:cNvPr>
          <p:cNvSpPr>
            <a:spLocks noGrp="1"/>
          </p:cNvSpPr>
          <p:nvPr>
            <p:ph idx="1"/>
          </p:nvPr>
        </p:nvSpPr>
        <p:spPr>
          <a:xfrm>
            <a:off x="164592" y="1825625"/>
            <a:ext cx="11740896" cy="4351338"/>
          </a:xfrm>
        </p:spPr>
        <p:txBody>
          <a:bodyPr>
            <a:normAutofit fontScale="92500"/>
          </a:bodyPr>
          <a:lstStyle/>
          <a:p>
            <a:r>
              <a:rPr lang="en-US" sz="6000" dirty="0"/>
              <a:t>El </a:t>
            </a:r>
            <a:r>
              <a:rPr lang="en-US" sz="6000" dirty="0" err="1"/>
              <a:t>pecado</a:t>
            </a:r>
            <a:r>
              <a:rPr lang="en-US" sz="6000" dirty="0"/>
              <a:t> es </a:t>
            </a:r>
            <a:r>
              <a:rPr lang="en-US" sz="6000" dirty="0" err="1"/>
              <a:t>fundamentalmente</a:t>
            </a:r>
            <a:r>
              <a:rPr lang="en-US" sz="6000" dirty="0"/>
              <a:t> </a:t>
            </a:r>
            <a:r>
              <a:rPr lang="en-US" sz="6000" dirty="0" err="1"/>
              <a:t>idólatra</a:t>
            </a:r>
            <a:r>
              <a:rPr lang="en-US" sz="6000" dirty="0"/>
              <a:t>. </a:t>
            </a:r>
            <a:r>
              <a:rPr lang="en-US" sz="6000" dirty="0" err="1"/>
              <a:t>Hago</a:t>
            </a:r>
            <a:r>
              <a:rPr lang="en-US" sz="6000" dirty="0"/>
              <a:t> </a:t>
            </a:r>
            <a:r>
              <a:rPr lang="en-US" sz="6000" dirty="0" err="1"/>
              <a:t>cosas</a:t>
            </a:r>
            <a:r>
              <a:rPr lang="en-US" sz="6000" dirty="0"/>
              <a:t> malas </a:t>
            </a:r>
            <a:r>
              <a:rPr lang="en-US" sz="6000" dirty="0" err="1"/>
              <a:t>porque</a:t>
            </a:r>
            <a:r>
              <a:rPr lang="en-US" sz="6000" dirty="0"/>
              <a:t> mi </a:t>
            </a:r>
            <a:r>
              <a:rPr lang="en-US" sz="6000" dirty="0" err="1"/>
              <a:t>corazón</a:t>
            </a:r>
            <a:r>
              <a:rPr lang="en-US" sz="6000" dirty="0"/>
              <a:t> </a:t>
            </a:r>
            <a:r>
              <a:rPr lang="en-US" sz="6000" dirty="0" err="1"/>
              <a:t>desea</a:t>
            </a:r>
            <a:r>
              <a:rPr lang="en-US" sz="6000" dirty="0"/>
              <a:t> algo </a:t>
            </a:r>
            <a:r>
              <a:rPr lang="en-US" sz="6000" dirty="0" err="1"/>
              <a:t>más</a:t>
            </a:r>
            <a:r>
              <a:rPr lang="en-US" sz="6000" dirty="0"/>
              <a:t> que al </a:t>
            </a:r>
            <a:r>
              <a:rPr lang="en-US" sz="6000" dirty="0" err="1"/>
              <a:t>Señor</a:t>
            </a:r>
            <a:r>
              <a:rPr lang="en-US" sz="6000" dirty="0"/>
              <a:t>. El </a:t>
            </a:r>
            <a:r>
              <a:rPr lang="en-US" sz="6000" dirty="0" err="1"/>
              <a:t>pecado</a:t>
            </a:r>
            <a:r>
              <a:rPr lang="en-US" sz="6000" dirty="0"/>
              <a:t> produce </a:t>
            </a:r>
            <a:r>
              <a:rPr lang="en-US" sz="6000" dirty="0" err="1"/>
              <a:t>en</a:t>
            </a:r>
            <a:r>
              <a:rPr lang="en-US" sz="6000" dirty="0"/>
              <a:t> </a:t>
            </a:r>
            <a:r>
              <a:rPr lang="en-US" sz="6000" dirty="0" err="1"/>
              <a:t>todos</a:t>
            </a:r>
            <a:r>
              <a:rPr lang="en-US" sz="6000" dirty="0"/>
              <a:t> </a:t>
            </a:r>
            <a:r>
              <a:rPr lang="en-US" sz="6000" dirty="0" err="1"/>
              <a:t>nosotros</a:t>
            </a:r>
            <a:r>
              <a:rPr lang="en-US" sz="6000" dirty="0"/>
              <a:t> una </a:t>
            </a:r>
            <a:r>
              <a:rPr lang="en-US" sz="6000" dirty="0" err="1"/>
              <a:t>propensión</a:t>
            </a:r>
            <a:r>
              <a:rPr lang="en-US" sz="6000" dirty="0"/>
              <a:t> </a:t>
            </a:r>
            <a:r>
              <a:rPr lang="en-US" sz="6000" dirty="0" err="1"/>
              <a:t>hacia</a:t>
            </a:r>
            <a:r>
              <a:rPr lang="en-US" sz="6000" dirty="0"/>
              <a:t> la </a:t>
            </a:r>
            <a:r>
              <a:rPr lang="en-US" sz="6000" dirty="0" err="1"/>
              <a:t>idolatría</a:t>
            </a:r>
            <a:r>
              <a:rPr lang="en-US" sz="6000" dirty="0"/>
              <a:t>.</a:t>
            </a:r>
            <a:endParaRPr lang="en-US" sz="4800" dirty="0"/>
          </a:p>
        </p:txBody>
      </p:sp>
    </p:spTree>
    <p:extLst>
      <p:ext uri="{BB962C8B-B14F-4D97-AF65-F5344CB8AC3E}">
        <p14:creationId xmlns:p14="http://schemas.microsoft.com/office/powerpoint/2010/main" val="28699557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824E3-5C83-B046-B666-94F10CAD832E}"/>
              </a:ext>
            </a:extLst>
          </p:cNvPr>
          <p:cNvSpPr>
            <a:spLocks noGrp="1"/>
          </p:cNvSpPr>
          <p:nvPr>
            <p:ph idx="1"/>
          </p:nvPr>
        </p:nvSpPr>
        <p:spPr>
          <a:xfrm>
            <a:off x="219456" y="420624"/>
            <a:ext cx="11134344" cy="5756339"/>
          </a:xfrm>
        </p:spPr>
        <p:txBody>
          <a:bodyPr/>
          <a:lstStyle/>
          <a:p>
            <a:r>
              <a:rPr lang="en-US" sz="4800" dirty="0"/>
              <a:t>Oh de la </a:t>
            </a:r>
            <a:r>
              <a:rPr lang="en-US" sz="4800" dirty="0" err="1"/>
              <a:t>gracia</a:t>
            </a:r>
            <a:r>
              <a:rPr lang="en-US" sz="4800" dirty="0"/>
              <a:t>, un gran </a:t>
            </a:r>
            <a:r>
              <a:rPr lang="en-US" sz="4800" dirty="0" err="1"/>
              <a:t>deudor</a:t>
            </a:r>
            <a:r>
              <a:rPr lang="en-US" sz="4800" dirty="0"/>
              <a:t> </a:t>
            </a:r>
            <a:r>
              <a:rPr lang="en-US" sz="4800" dirty="0" err="1"/>
              <a:t>todos</a:t>
            </a:r>
            <a:r>
              <a:rPr lang="en-US" sz="4800" dirty="0"/>
              <a:t> los días </a:t>
            </a:r>
            <a:r>
              <a:rPr lang="en-US" sz="4800" dirty="0" err="1"/>
              <a:t>estoy</a:t>
            </a:r>
            <a:r>
              <a:rPr lang="en-US" sz="4800" dirty="0"/>
              <a:t> </a:t>
            </a:r>
            <a:r>
              <a:rPr lang="en-US" sz="4800" dirty="0" err="1"/>
              <a:t>obligado</a:t>
            </a:r>
            <a:r>
              <a:rPr lang="en-US" sz="4800" dirty="0"/>
              <a:t> a ser; </a:t>
            </a:r>
            <a:r>
              <a:rPr lang="en-US" sz="4800" dirty="0" err="1"/>
              <a:t>Permite</a:t>
            </a:r>
            <a:r>
              <a:rPr lang="en-US" sz="4800" dirty="0"/>
              <a:t> que </a:t>
            </a:r>
            <a:r>
              <a:rPr lang="en-US" sz="4800" dirty="0" err="1"/>
              <a:t>esa</a:t>
            </a:r>
            <a:r>
              <a:rPr lang="en-US" sz="4800" dirty="0"/>
              <a:t> </a:t>
            </a:r>
            <a:r>
              <a:rPr lang="en-US" sz="4800" dirty="0" err="1"/>
              <a:t>gracia</a:t>
            </a:r>
            <a:r>
              <a:rPr lang="en-US" sz="4800" dirty="0"/>
              <a:t> </a:t>
            </a:r>
            <a:r>
              <a:rPr lang="en-US" sz="4800" dirty="0" err="1"/>
              <a:t>ahora</a:t>
            </a:r>
            <a:r>
              <a:rPr lang="en-US" sz="4800" dirty="0"/>
              <a:t>, </a:t>
            </a:r>
            <a:r>
              <a:rPr lang="en-US" sz="4800" dirty="0" err="1"/>
              <a:t>como</a:t>
            </a:r>
            <a:r>
              <a:rPr lang="en-US" sz="4800" dirty="0"/>
              <a:t> una </a:t>
            </a:r>
            <a:r>
              <a:rPr lang="en-US" sz="4800" dirty="0" err="1"/>
              <a:t>cadena</a:t>
            </a:r>
            <a:r>
              <a:rPr lang="en-US" sz="4800" dirty="0"/>
              <a:t>, ate mi </a:t>
            </a:r>
            <a:r>
              <a:rPr lang="en-US" sz="4800" dirty="0" err="1"/>
              <a:t>errante</a:t>
            </a:r>
            <a:r>
              <a:rPr lang="en-US" sz="4800" dirty="0"/>
              <a:t> </a:t>
            </a:r>
            <a:r>
              <a:rPr lang="en-US" sz="4800" dirty="0" err="1"/>
              <a:t>corazón</a:t>
            </a:r>
            <a:r>
              <a:rPr lang="en-US" sz="4800" dirty="0"/>
              <a:t> a </a:t>
            </a:r>
            <a:r>
              <a:rPr lang="en-US" sz="4800" dirty="0" err="1"/>
              <a:t>ti</a:t>
            </a:r>
            <a:r>
              <a:rPr lang="en-US" sz="4800" dirty="0"/>
              <a:t>. </a:t>
            </a:r>
            <a:r>
              <a:rPr lang="en-US" sz="4800" dirty="0" err="1"/>
              <a:t>Propenso</a:t>
            </a:r>
            <a:r>
              <a:rPr lang="en-US" sz="4800" dirty="0"/>
              <a:t> a </a:t>
            </a:r>
            <a:r>
              <a:rPr lang="en-US" sz="4800" dirty="0" err="1"/>
              <a:t>vagar</a:t>
            </a:r>
            <a:r>
              <a:rPr lang="en-US" sz="4800" dirty="0"/>
              <a:t> - </a:t>
            </a:r>
            <a:r>
              <a:rPr lang="en-US" sz="4800" dirty="0" err="1"/>
              <a:t>Señor</a:t>
            </a:r>
            <a:r>
              <a:rPr lang="en-US" sz="4800" dirty="0"/>
              <a:t> </a:t>
            </a:r>
            <a:r>
              <a:rPr lang="en-US" sz="4800" dirty="0" err="1"/>
              <a:t>así</a:t>
            </a:r>
            <a:r>
              <a:rPr lang="en-US" sz="4800" dirty="0"/>
              <a:t> lo </a:t>
            </a:r>
            <a:r>
              <a:rPr lang="en-US" sz="4800" dirty="0" err="1"/>
              <a:t>siento</a:t>
            </a:r>
            <a:r>
              <a:rPr lang="en-US" sz="4800" dirty="0"/>
              <a:t> - </a:t>
            </a:r>
            <a:r>
              <a:rPr lang="en-US" sz="4800" dirty="0" err="1"/>
              <a:t>propenso</a:t>
            </a:r>
            <a:r>
              <a:rPr lang="en-US" sz="4800" dirty="0"/>
              <a:t> a </a:t>
            </a:r>
            <a:r>
              <a:rPr lang="en-US" sz="4800" dirty="0" err="1"/>
              <a:t>dejar</a:t>
            </a:r>
            <a:r>
              <a:rPr lang="en-US" sz="4800" dirty="0"/>
              <a:t> al Dios que </a:t>
            </a:r>
            <a:r>
              <a:rPr lang="en-US" sz="4800" dirty="0" err="1"/>
              <a:t>amo</a:t>
            </a:r>
            <a:r>
              <a:rPr lang="en-US" sz="4800" dirty="0"/>
              <a:t>: </a:t>
            </a:r>
            <a:r>
              <a:rPr lang="en-US" sz="4800" dirty="0" err="1"/>
              <a:t>Aquí</a:t>
            </a:r>
            <a:r>
              <a:rPr lang="en-US" sz="4800" dirty="0"/>
              <a:t> </a:t>
            </a:r>
            <a:r>
              <a:rPr lang="en-US" sz="4800" dirty="0" err="1"/>
              <a:t>está</a:t>
            </a:r>
            <a:r>
              <a:rPr lang="en-US" sz="4800" dirty="0"/>
              <a:t> mi </a:t>
            </a:r>
            <a:r>
              <a:rPr lang="en-US" sz="4800" dirty="0" err="1"/>
              <a:t>corazón</a:t>
            </a:r>
            <a:r>
              <a:rPr lang="en-US" sz="4800" dirty="0"/>
              <a:t>, oh </a:t>
            </a:r>
            <a:r>
              <a:rPr lang="en-US" sz="4800" dirty="0" err="1"/>
              <a:t>tómalo</a:t>
            </a:r>
            <a:r>
              <a:rPr lang="en-US" sz="4800" dirty="0"/>
              <a:t> y </a:t>
            </a:r>
            <a:r>
              <a:rPr lang="en-US" sz="4800" dirty="0" err="1"/>
              <a:t>séllalo</a:t>
            </a:r>
            <a:r>
              <a:rPr lang="en-US" sz="4800" dirty="0"/>
              <a:t>, </a:t>
            </a:r>
            <a:r>
              <a:rPr lang="en-US" sz="4800" dirty="0" err="1"/>
              <a:t>séllalo</a:t>
            </a:r>
            <a:r>
              <a:rPr lang="en-US" sz="4800" dirty="0"/>
              <a:t> para </a:t>
            </a:r>
            <a:r>
              <a:rPr lang="en-US" sz="4800" dirty="0" err="1"/>
              <a:t>tu</a:t>
            </a:r>
            <a:r>
              <a:rPr lang="en-US" sz="4800" dirty="0"/>
              <a:t> palacio celestial.</a:t>
            </a:r>
          </a:p>
          <a:p>
            <a:pPr marL="0" indent="0">
              <a:buNone/>
            </a:pPr>
            <a:endParaRPr lang="en-US" dirty="0"/>
          </a:p>
        </p:txBody>
      </p:sp>
    </p:spTree>
    <p:extLst>
      <p:ext uri="{BB962C8B-B14F-4D97-AF65-F5344CB8AC3E}">
        <p14:creationId xmlns:p14="http://schemas.microsoft.com/office/powerpoint/2010/main" val="4283299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05058-4191-B945-B1B9-0FC9BE9A25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86CD55-0735-9E4A-88E7-C544CB14D8EA}"/>
              </a:ext>
            </a:extLst>
          </p:cNvPr>
          <p:cNvSpPr>
            <a:spLocks noGrp="1"/>
          </p:cNvSpPr>
          <p:nvPr>
            <p:ph idx="1"/>
          </p:nvPr>
        </p:nvSpPr>
        <p:spPr>
          <a:xfrm>
            <a:off x="246743" y="365125"/>
            <a:ext cx="11107057" cy="5811838"/>
          </a:xfrm>
        </p:spPr>
        <p:txBody>
          <a:bodyPr>
            <a:normAutofit fontScale="92500" lnSpcReduction="10000"/>
          </a:bodyPr>
          <a:lstStyle/>
          <a:p>
            <a:r>
              <a:rPr lang="en-US" sz="6000" dirty="0" err="1"/>
              <a:t>Piense</a:t>
            </a:r>
            <a:r>
              <a:rPr lang="en-US" sz="6000" dirty="0"/>
              <a:t> </a:t>
            </a:r>
            <a:r>
              <a:rPr lang="en-US" sz="6000" dirty="0" err="1"/>
              <a:t>en</a:t>
            </a:r>
            <a:r>
              <a:rPr lang="en-US" sz="6000" dirty="0"/>
              <a:t> lo que </a:t>
            </a:r>
            <a:r>
              <a:rPr lang="en-US" sz="6000" dirty="0" err="1"/>
              <a:t>están</a:t>
            </a:r>
            <a:r>
              <a:rPr lang="en-US" sz="6000" dirty="0"/>
              <a:t> cantando. No es: “¡Me </a:t>
            </a:r>
            <a:r>
              <a:rPr lang="en-US" sz="6000" dirty="0" err="1"/>
              <a:t>dieron</a:t>
            </a:r>
            <a:r>
              <a:rPr lang="en-US" sz="6000" dirty="0"/>
              <a:t> </a:t>
            </a:r>
            <a:r>
              <a:rPr lang="en-US" sz="6000" dirty="0" err="1"/>
              <a:t>aquel</a:t>
            </a:r>
            <a:r>
              <a:rPr lang="en-US" sz="6000" dirty="0"/>
              <a:t> </a:t>
            </a:r>
            <a:r>
              <a:rPr lang="en-US" sz="6000" dirty="0" err="1"/>
              <a:t>trabajo</a:t>
            </a:r>
            <a:r>
              <a:rPr lang="en-US" sz="6000" dirty="0"/>
              <a:t>! ¡Mi </a:t>
            </a:r>
            <a:r>
              <a:rPr lang="en-US" sz="6000" dirty="0" err="1"/>
              <a:t>matrimonio</a:t>
            </a:r>
            <a:r>
              <a:rPr lang="en-US" sz="6000" dirty="0"/>
              <a:t> </a:t>
            </a:r>
            <a:r>
              <a:rPr lang="en-US" sz="6000" dirty="0" err="1"/>
              <a:t>fue</a:t>
            </a:r>
            <a:r>
              <a:rPr lang="en-US" sz="6000" dirty="0"/>
              <a:t> </a:t>
            </a:r>
            <a:r>
              <a:rPr lang="en-US" sz="6000" dirty="0" err="1"/>
              <a:t>fantástico</a:t>
            </a:r>
            <a:r>
              <a:rPr lang="en-US" sz="6000" dirty="0"/>
              <a:t>! </a:t>
            </a:r>
            <a:r>
              <a:rPr lang="en-US" sz="6000" dirty="0" err="1"/>
              <a:t>Estuve</a:t>
            </a:r>
            <a:r>
              <a:rPr lang="en-US" sz="6000" dirty="0"/>
              <a:t> </a:t>
            </a:r>
            <a:r>
              <a:rPr lang="en-US" sz="6000" dirty="0" err="1"/>
              <a:t>rodeado</a:t>
            </a:r>
            <a:r>
              <a:rPr lang="en-US" sz="6000" dirty="0"/>
              <a:t> de </a:t>
            </a:r>
            <a:r>
              <a:rPr lang="en-US" sz="6000" dirty="0" err="1"/>
              <a:t>grandes</a:t>
            </a:r>
            <a:r>
              <a:rPr lang="en-US" sz="6000" dirty="0"/>
              <a:t> amigos y mis </a:t>
            </a:r>
            <a:r>
              <a:rPr lang="en-US" sz="6000" dirty="0" err="1"/>
              <a:t>hijos</a:t>
            </a:r>
            <a:r>
              <a:rPr lang="en-US" sz="6000" dirty="0"/>
              <a:t> </a:t>
            </a:r>
            <a:r>
              <a:rPr lang="en-US" sz="6000" dirty="0" err="1"/>
              <a:t>salieron</a:t>
            </a:r>
            <a:r>
              <a:rPr lang="en-US" sz="6000" dirty="0"/>
              <a:t> buenos”. No se </a:t>
            </a:r>
            <a:r>
              <a:rPr lang="en-US" sz="6000" dirty="0" err="1"/>
              <a:t>trata</a:t>
            </a:r>
            <a:r>
              <a:rPr lang="en-US" sz="6000" dirty="0"/>
              <a:t> de: “</a:t>
            </a:r>
            <a:r>
              <a:rPr lang="en-US" sz="6000" dirty="0" err="1"/>
              <a:t>Vencí</a:t>
            </a:r>
            <a:r>
              <a:rPr lang="en-US" sz="6000" dirty="0"/>
              <a:t> la </a:t>
            </a:r>
            <a:r>
              <a:rPr lang="en-US" sz="6000" dirty="0" err="1"/>
              <a:t>depresión</a:t>
            </a:r>
            <a:r>
              <a:rPr lang="en-US" sz="6000" dirty="0"/>
              <a:t> y </a:t>
            </a:r>
            <a:r>
              <a:rPr lang="en-US" sz="6000" dirty="0" err="1"/>
              <a:t>dominé</a:t>
            </a:r>
            <a:r>
              <a:rPr lang="en-US" sz="6000" dirty="0"/>
              <a:t> mis </a:t>
            </a:r>
            <a:r>
              <a:rPr lang="en-US" sz="6000" dirty="0" err="1"/>
              <a:t>temores</a:t>
            </a:r>
            <a:r>
              <a:rPr lang="en-US" sz="6000" dirty="0"/>
              <a:t>.” Dos </a:t>
            </a:r>
            <a:r>
              <a:rPr lang="en-US" sz="6000" dirty="0" err="1"/>
              <a:t>cosas</a:t>
            </a:r>
            <a:r>
              <a:rPr lang="en-US" sz="6000" dirty="0"/>
              <a:t> </a:t>
            </a:r>
            <a:r>
              <a:rPr lang="en-US" sz="6000" dirty="0" err="1"/>
              <a:t>cautivan</a:t>
            </a:r>
            <a:r>
              <a:rPr lang="en-US" sz="6000" dirty="0"/>
              <a:t> los </a:t>
            </a:r>
            <a:r>
              <a:rPr lang="en-US" sz="6000" dirty="0" err="1"/>
              <a:t>corazones</a:t>
            </a:r>
            <a:r>
              <a:rPr lang="en-US" sz="6000" dirty="0"/>
              <a:t> de la </a:t>
            </a:r>
            <a:r>
              <a:rPr lang="en-US" sz="6000" dirty="0" err="1"/>
              <a:t>multitud</a:t>
            </a:r>
            <a:r>
              <a:rPr lang="en-US" sz="6000" dirty="0"/>
              <a:t> </a:t>
            </a:r>
            <a:r>
              <a:rPr lang="en-US" sz="6000" dirty="0" err="1"/>
              <a:t>allí</a:t>
            </a:r>
            <a:r>
              <a:rPr lang="en-US" sz="6000" dirty="0"/>
              <a:t> </a:t>
            </a:r>
            <a:r>
              <a:rPr lang="en-US" sz="6000" dirty="0" err="1"/>
              <a:t>reunida</a:t>
            </a:r>
            <a:r>
              <a:rPr lang="en-US" sz="6000" dirty="0"/>
              <a:t>.</a:t>
            </a:r>
          </a:p>
          <a:p>
            <a:endParaRPr lang="en-US" dirty="0"/>
          </a:p>
        </p:txBody>
      </p:sp>
    </p:spTree>
    <p:extLst>
      <p:ext uri="{BB962C8B-B14F-4D97-AF65-F5344CB8AC3E}">
        <p14:creationId xmlns:p14="http://schemas.microsoft.com/office/powerpoint/2010/main" val="1461191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6ED37-2724-FC4F-942F-5EA1392D599E}"/>
              </a:ext>
            </a:extLst>
          </p:cNvPr>
          <p:cNvSpPr>
            <a:spLocks noGrp="1"/>
          </p:cNvSpPr>
          <p:nvPr>
            <p:ph idx="1"/>
          </p:nvPr>
        </p:nvSpPr>
        <p:spPr>
          <a:xfrm>
            <a:off x="402336" y="457200"/>
            <a:ext cx="11789664" cy="6089904"/>
          </a:xfrm>
        </p:spPr>
        <p:txBody>
          <a:bodyPr/>
          <a:lstStyle/>
          <a:p>
            <a:r>
              <a:rPr lang="es-ES_tradnl" sz="4400" dirty="0"/>
              <a:t>El himno refleja el hecho de que una persona no se despierta una mañana y dice: “Sabes, estoy cansado de ser teísta. Creo que voy a convertirme en ateo.” No, el himno refleja el gran intercambio que se lleva a cabo dentro de nuestros corazones en los momentos rutinarios de la vida. El pecado nos lleva a creer que la vida se encuentra lejos del Creador, por lo que de manera sutil y obvia, olvidamos al Creador y deificamos la creación.</a:t>
            </a:r>
          </a:p>
          <a:p>
            <a:endParaRPr lang="en-US" dirty="0"/>
          </a:p>
        </p:txBody>
      </p:sp>
    </p:spTree>
    <p:extLst>
      <p:ext uri="{BB962C8B-B14F-4D97-AF65-F5344CB8AC3E}">
        <p14:creationId xmlns:p14="http://schemas.microsoft.com/office/powerpoint/2010/main" val="32721641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722E8-DF3E-8942-B77F-061F4B6D12AB}"/>
              </a:ext>
            </a:extLst>
          </p:cNvPr>
          <p:cNvSpPr>
            <a:spLocks noGrp="1"/>
          </p:cNvSpPr>
          <p:nvPr>
            <p:ph idx="1"/>
          </p:nvPr>
        </p:nvSpPr>
        <p:spPr>
          <a:xfrm>
            <a:off x="420624" y="493776"/>
            <a:ext cx="10933176" cy="5683187"/>
          </a:xfrm>
        </p:spPr>
        <p:txBody>
          <a:bodyPr/>
          <a:lstStyle/>
          <a:p>
            <a:r>
              <a:rPr lang="en-US" sz="6000" dirty="0"/>
              <a:t>Como </a:t>
            </a:r>
            <a:r>
              <a:rPr lang="en-US" sz="6000" dirty="0" err="1"/>
              <a:t>dijo</a:t>
            </a:r>
            <a:r>
              <a:rPr lang="en-US" sz="6000" dirty="0"/>
              <a:t> Juan Calvino, </a:t>
            </a:r>
            <a:r>
              <a:rPr lang="en-US" sz="6000" dirty="0" err="1"/>
              <a:t>nuestros</a:t>
            </a:r>
            <a:r>
              <a:rPr lang="en-US" sz="6000" dirty="0"/>
              <a:t> </a:t>
            </a:r>
            <a:r>
              <a:rPr lang="en-US" sz="6000" dirty="0" err="1"/>
              <a:t>corazones</a:t>
            </a:r>
            <a:r>
              <a:rPr lang="en-US" sz="6000" dirty="0"/>
              <a:t> son “</a:t>
            </a:r>
            <a:r>
              <a:rPr lang="en-US" sz="6000" dirty="0" err="1"/>
              <a:t>fábricas</a:t>
            </a:r>
            <a:r>
              <a:rPr lang="en-US" sz="6000" dirty="0"/>
              <a:t> de </a:t>
            </a:r>
            <a:r>
              <a:rPr lang="en-US" sz="6000" dirty="0" err="1"/>
              <a:t>ídolos</a:t>
            </a:r>
            <a:r>
              <a:rPr lang="en-US" sz="6000" dirty="0"/>
              <a:t>”, y </a:t>
            </a:r>
            <a:r>
              <a:rPr lang="en-US" sz="6000" dirty="0" err="1"/>
              <a:t>nuestras</a:t>
            </a:r>
            <a:r>
              <a:rPr lang="en-US" sz="6000" dirty="0"/>
              <a:t> palabras y </a:t>
            </a:r>
            <a:r>
              <a:rPr lang="en-US" sz="6000" dirty="0" err="1"/>
              <a:t>acciones</a:t>
            </a:r>
            <a:r>
              <a:rPr lang="en-US" sz="6000" dirty="0"/>
              <a:t> </a:t>
            </a:r>
            <a:r>
              <a:rPr lang="en-US" sz="6000" dirty="0" err="1"/>
              <a:t>están</a:t>
            </a:r>
            <a:r>
              <a:rPr lang="en-US" sz="6000" dirty="0"/>
              <a:t> </a:t>
            </a:r>
            <a:r>
              <a:rPr lang="en-US" sz="6000" dirty="0" err="1"/>
              <a:t>determinadas</a:t>
            </a:r>
            <a:r>
              <a:rPr lang="en-US" sz="6000" dirty="0"/>
              <a:t> por </a:t>
            </a:r>
            <a:r>
              <a:rPr lang="en-US" sz="6000" dirty="0" err="1"/>
              <a:t>nuestra</a:t>
            </a:r>
            <a:r>
              <a:rPr lang="en-US" sz="6000" dirty="0"/>
              <a:t> </a:t>
            </a:r>
            <a:r>
              <a:rPr lang="en-US" sz="6000" dirty="0" err="1"/>
              <a:t>búsqueda</a:t>
            </a:r>
            <a:r>
              <a:rPr lang="en-US" sz="6000" dirty="0"/>
              <a:t> de las </a:t>
            </a:r>
            <a:r>
              <a:rPr lang="en-US" sz="6000" dirty="0" err="1"/>
              <a:t>cosas</a:t>
            </a:r>
            <a:r>
              <a:rPr lang="en-US" sz="6000" dirty="0"/>
              <a:t> que </a:t>
            </a:r>
            <a:r>
              <a:rPr lang="en-US" sz="6000" dirty="0" err="1"/>
              <a:t>nuestros</a:t>
            </a:r>
            <a:r>
              <a:rPr lang="en-US" sz="6000" dirty="0"/>
              <a:t> </a:t>
            </a:r>
            <a:r>
              <a:rPr lang="en-US" sz="6000" dirty="0" err="1"/>
              <a:t>corazones</a:t>
            </a:r>
            <a:r>
              <a:rPr lang="en-US" sz="6000" dirty="0"/>
              <a:t> </a:t>
            </a:r>
            <a:r>
              <a:rPr lang="en-US" sz="6000" dirty="0" err="1"/>
              <a:t>anhelan</a:t>
            </a:r>
            <a:r>
              <a:rPr lang="en-US" sz="6000" dirty="0"/>
              <a:t>.</a:t>
            </a:r>
          </a:p>
          <a:p>
            <a:pPr marL="0" indent="0">
              <a:buNone/>
            </a:pPr>
            <a:endParaRPr lang="en-US" dirty="0"/>
          </a:p>
        </p:txBody>
      </p:sp>
    </p:spTree>
    <p:extLst>
      <p:ext uri="{BB962C8B-B14F-4D97-AF65-F5344CB8AC3E}">
        <p14:creationId xmlns:p14="http://schemas.microsoft.com/office/powerpoint/2010/main" val="97364118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E6894-E08A-9F40-9582-E1861CE4EFF2}"/>
              </a:ext>
            </a:extLst>
          </p:cNvPr>
          <p:cNvSpPr>
            <a:spLocks noGrp="1"/>
          </p:cNvSpPr>
          <p:nvPr>
            <p:ph idx="1"/>
          </p:nvPr>
        </p:nvSpPr>
        <p:spPr>
          <a:xfrm>
            <a:off x="365760" y="347472"/>
            <a:ext cx="11503152" cy="6181344"/>
          </a:xfrm>
        </p:spPr>
        <p:txBody>
          <a:bodyPr>
            <a:normAutofit/>
          </a:bodyPr>
          <a:lstStyle/>
          <a:p>
            <a:pPr marL="0" indent="0">
              <a:buNone/>
            </a:pPr>
            <a:r>
              <a:rPr lang="en-US" sz="4800" dirty="0" err="1"/>
              <a:t>En</a:t>
            </a:r>
            <a:r>
              <a:rPr lang="en-US" sz="4800" dirty="0"/>
              <a:t> </a:t>
            </a:r>
            <a:r>
              <a:rPr lang="en-US" sz="4800" dirty="0" err="1"/>
              <a:t>su</a:t>
            </a:r>
            <a:r>
              <a:rPr lang="en-US" sz="4800" dirty="0"/>
              <a:t> </a:t>
            </a:r>
            <a:r>
              <a:rPr lang="en-US" sz="4800" dirty="0" err="1"/>
              <a:t>esencia</a:t>
            </a:r>
            <a:r>
              <a:rPr lang="en-US" sz="4800" dirty="0"/>
              <a:t>, el </a:t>
            </a:r>
            <a:r>
              <a:rPr lang="en-US" sz="4800" dirty="0" err="1"/>
              <a:t>pecado</a:t>
            </a:r>
            <a:r>
              <a:rPr lang="en-US" sz="4800" dirty="0"/>
              <a:t> es </a:t>
            </a:r>
            <a:r>
              <a:rPr lang="en-US" sz="4800" dirty="0" err="1"/>
              <a:t>también</a:t>
            </a:r>
            <a:r>
              <a:rPr lang="en-US" sz="4800" dirty="0"/>
              <a:t> </a:t>
            </a:r>
            <a:r>
              <a:rPr lang="en-US" sz="4800" dirty="0" err="1"/>
              <a:t>adulterio</a:t>
            </a:r>
            <a:r>
              <a:rPr lang="en-US" sz="4800" dirty="0"/>
              <a:t> </a:t>
            </a:r>
            <a:r>
              <a:rPr lang="en-US" sz="4800" dirty="0" err="1"/>
              <a:t>espiritual</a:t>
            </a:r>
            <a:r>
              <a:rPr lang="en-US" sz="4800" dirty="0"/>
              <a:t>. Toma el amor que </a:t>
            </a:r>
            <a:r>
              <a:rPr lang="en-US" sz="4800" dirty="0" err="1"/>
              <a:t>pertenece</a:t>
            </a:r>
            <a:r>
              <a:rPr lang="en-US" sz="4800" dirty="0"/>
              <a:t> solo a Dios y se lo da a </a:t>
            </a:r>
            <a:r>
              <a:rPr lang="en-US" sz="4800" dirty="0" err="1"/>
              <a:t>alguien</a:t>
            </a:r>
            <a:r>
              <a:rPr lang="en-US" sz="4800" dirty="0"/>
              <a:t> o a algo </a:t>
            </a:r>
            <a:r>
              <a:rPr lang="en-US" sz="4800" dirty="0" err="1"/>
              <a:t>más</a:t>
            </a:r>
            <a:r>
              <a:rPr lang="en-US" sz="4800" dirty="0"/>
              <a:t>. Es una forma de </a:t>
            </a:r>
            <a:r>
              <a:rPr lang="en-US" sz="4800" dirty="0" err="1"/>
              <a:t>vida</a:t>
            </a:r>
            <a:r>
              <a:rPr lang="en-US" sz="4800" dirty="0"/>
              <a:t> </a:t>
            </a:r>
            <a:r>
              <a:rPr lang="en-US" sz="4800" dirty="0" err="1"/>
              <a:t>determinada</a:t>
            </a:r>
            <a:r>
              <a:rPr lang="en-US" sz="4800" dirty="0"/>
              <a:t> por la </a:t>
            </a:r>
            <a:r>
              <a:rPr lang="en-US" sz="4800" dirty="0" err="1"/>
              <a:t>satisfacción</a:t>
            </a:r>
            <a:r>
              <a:rPr lang="en-US" sz="4800" dirty="0"/>
              <a:t> de los </a:t>
            </a:r>
            <a:r>
              <a:rPr lang="en-US" sz="4800" dirty="0" err="1"/>
              <a:t>deseos</a:t>
            </a:r>
            <a:r>
              <a:rPr lang="en-US" sz="4800" dirty="0"/>
              <a:t>, </a:t>
            </a:r>
            <a:r>
              <a:rPr lang="en-US" sz="4800" dirty="0" err="1"/>
              <a:t>en</a:t>
            </a:r>
            <a:r>
              <a:rPr lang="en-US" sz="4800" dirty="0"/>
              <a:t> </a:t>
            </a:r>
            <a:r>
              <a:rPr lang="en-US" sz="4800" dirty="0" err="1"/>
              <a:t>vez</a:t>
            </a:r>
            <a:r>
              <a:rPr lang="en-US" sz="4800" dirty="0"/>
              <a:t> de por el </a:t>
            </a:r>
            <a:r>
              <a:rPr lang="en-US" sz="4800" dirty="0" err="1"/>
              <a:t>compromiso</a:t>
            </a:r>
            <a:r>
              <a:rPr lang="en-US" sz="4800" dirty="0"/>
              <a:t> y la </a:t>
            </a:r>
            <a:r>
              <a:rPr lang="en-US" sz="4800" dirty="0" err="1"/>
              <a:t>fidelidad</a:t>
            </a:r>
            <a:r>
              <a:rPr lang="en-US" sz="4800" dirty="0"/>
              <a:t> </a:t>
            </a:r>
            <a:r>
              <a:rPr lang="en-US" sz="4800" dirty="0" err="1"/>
              <a:t>sincera</a:t>
            </a:r>
            <a:r>
              <a:rPr lang="en-US" sz="4800" dirty="0"/>
              <a:t>. </a:t>
            </a:r>
            <a:r>
              <a:rPr lang="en-US" sz="4800" dirty="0" err="1"/>
              <a:t>Todo</a:t>
            </a:r>
            <a:r>
              <a:rPr lang="en-US" sz="4800" dirty="0"/>
              <a:t> </a:t>
            </a:r>
            <a:r>
              <a:rPr lang="en-US" sz="4800" dirty="0" err="1"/>
              <a:t>pecador</a:t>
            </a:r>
            <a:r>
              <a:rPr lang="en-US" sz="4800" dirty="0"/>
              <a:t> es, de </a:t>
            </a:r>
            <a:r>
              <a:rPr lang="en-US" sz="4800" dirty="0" err="1"/>
              <a:t>alguna</a:t>
            </a:r>
            <a:r>
              <a:rPr lang="en-US" sz="4800" dirty="0"/>
              <a:t> </a:t>
            </a:r>
            <a:r>
              <a:rPr lang="en-US" sz="4800" dirty="0" err="1"/>
              <a:t>manera</a:t>
            </a:r>
            <a:r>
              <a:rPr lang="en-US" sz="4800" dirty="0"/>
              <a:t>, un </a:t>
            </a:r>
            <a:r>
              <a:rPr lang="en-US" sz="4800" dirty="0" err="1"/>
              <a:t>adúltero</a:t>
            </a:r>
            <a:r>
              <a:rPr lang="en-US" sz="4800" dirty="0"/>
              <a:t> </a:t>
            </a:r>
            <a:r>
              <a:rPr lang="en-US" sz="4800" dirty="0" err="1"/>
              <a:t>espiritual</a:t>
            </a:r>
            <a:r>
              <a:rPr lang="en-US" sz="4800" dirty="0"/>
              <a:t>.</a:t>
            </a:r>
          </a:p>
        </p:txBody>
      </p:sp>
    </p:spTree>
    <p:extLst>
      <p:ext uri="{BB962C8B-B14F-4D97-AF65-F5344CB8AC3E}">
        <p14:creationId xmlns:p14="http://schemas.microsoft.com/office/powerpoint/2010/main" val="26224399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6CF13-8759-1440-A6C0-E66CECFEF567}"/>
              </a:ext>
            </a:extLst>
          </p:cNvPr>
          <p:cNvSpPr>
            <a:spLocks noGrp="1"/>
          </p:cNvSpPr>
          <p:nvPr>
            <p:ph idx="1"/>
          </p:nvPr>
        </p:nvSpPr>
        <p:spPr>
          <a:xfrm>
            <a:off x="329184" y="402336"/>
            <a:ext cx="11558016" cy="6163056"/>
          </a:xfrm>
        </p:spPr>
        <p:txBody>
          <a:bodyPr/>
          <a:lstStyle/>
          <a:p>
            <a:r>
              <a:rPr lang="en-US" sz="5400" dirty="0"/>
              <a:t>Los </a:t>
            </a:r>
            <a:r>
              <a:rPr lang="en-US" sz="5400" dirty="0" err="1"/>
              <a:t>problemas</a:t>
            </a:r>
            <a:r>
              <a:rPr lang="en-US" sz="5400" dirty="0"/>
              <a:t> </a:t>
            </a:r>
            <a:r>
              <a:rPr lang="en-US" sz="5400" dirty="0" err="1"/>
              <a:t>más</a:t>
            </a:r>
            <a:r>
              <a:rPr lang="en-US" sz="5400" dirty="0"/>
              <a:t> </a:t>
            </a:r>
            <a:r>
              <a:rPr lang="en-US" sz="5400" dirty="0" err="1"/>
              <a:t>profundos</a:t>
            </a:r>
            <a:r>
              <a:rPr lang="en-US" sz="5400" dirty="0"/>
              <a:t> de la </a:t>
            </a:r>
            <a:r>
              <a:rPr lang="en-US" sz="5400" dirty="0" err="1"/>
              <a:t>vida</a:t>
            </a:r>
            <a:r>
              <a:rPr lang="en-US" sz="5400" dirty="0"/>
              <a:t> son </a:t>
            </a:r>
            <a:r>
              <a:rPr lang="en-US" sz="5400" dirty="0" err="1"/>
              <a:t>problemas</a:t>
            </a:r>
            <a:r>
              <a:rPr lang="en-US" sz="5400" dirty="0"/>
              <a:t> de </a:t>
            </a:r>
            <a:r>
              <a:rPr lang="en-US" sz="5400" dirty="0" err="1"/>
              <a:t>adoración</a:t>
            </a:r>
            <a:r>
              <a:rPr lang="en-US" sz="5400" dirty="0"/>
              <a:t>. La </a:t>
            </a:r>
            <a:r>
              <a:rPr lang="en-US" sz="5400" dirty="0" err="1"/>
              <a:t>adoración</a:t>
            </a:r>
            <a:r>
              <a:rPr lang="en-US" sz="5400" dirty="0"/>
              <a:t> es </a:t>
            </a:r>
            <a:r>
              <a:rPr lang="en-US" sz="5400" dirty="0" err="1"/>
              <a:t>más</a:t>
            </a:r>
            <a:r>
              <a:rPr lang="en-US" sz="5400" dirty="0"/>
              <a:t> fundamental para </a:t>
            </a:r>
            <a:r>
              <a:rPr lang="en-US" sz="5400" dirty="0" err="1"/>
              <a:t>nuestra</a:t>
            </a:r>
            <a:r>
              <a:rPr lang="en-US" sz="5400" dirty="0"/>
              <a:t> </a:t>
            </a:r>
            <a:r>
              <a:rPr lang="en-US" sz="5400" dirty="0" err="1"/>
              <a:t>naturaleza</a:t>
            </a:r>
            <a:r>
              <a:rPr lang="en-US" sz="5400" dirty="0"/>
              <a:t> </a:t>
            </a:r>
            <a:r>
              <a:rPr lang="en-US" sz="5400" dirty="0" err="1"/>
              <a:t>esencial</a:t>
            </a:r>
            <a:r>
              <a:rPr lang="en-US" sz="5400" dirty="0"/>
              <a:t> que el dolor, las </a:t>
            </a:r>
            <a:r>
              <a:rPr lang="en-US" sz="5400" dirty="0" err="1"/>
              <a:t>presiones</a:t>
            </a:r>
            <a:r>
              <a:rPr lang="en-US" sz="5400" dirty="0"/>
              <a:t>, o los </a:t>
            </a:r>
            <a:r>
              <a:rPr lang="en-US" sz="5400" dirty="0" err="1"/>
              <a:t>placeres</a:t>
            </a:r>
            <a:r>
              <a:rPr lang="en-US" sz="5400" dirty="0"/>
              <a:t> de </a:t>
            </a:r>
            <a:r>
              <a:rPr lang="en-US" sz="5400" dirty="0" err="1"/>
              <a:t>nuestras</a:t>
            </a:r>
            <a:r>
              <a:rPr lang="en-US" sz="5400" dirty="0"/>
              <a:t> </a:t>
            </a:r>
            <a:r>
              <a:rPr lang="en-US" sz="5400" dirty="0" err="1"/>
              <a:t>experiencias</a:t>
            </a:r>
            <a:r>
              <a:rPr lang="en-US" sz="5400" dirty="0"/>
              <a:t>. Lo que </a:t>
            </a:r>
            <a:r>
              <a:rPr lang="en-US" sz="5400" dirty="0" err="1"/>
              <a:t>adoramos</a:t>
            </a:r>
            <a:r>
              <a:rPr lang="en-US" sz="5400" dirty="0"/>
              <a:t> </a:t>
            </a:r>
            <a:r>
              <a:rPr lang="en-US" sz="5400" dirty="0" err="1"/>
              <a:t>determina</a:t>
            </a:r>
            <a:r>
              <a:rPr lang="en-US" sz="5400" dirty="0"/>
              <a:t> </a:t>
            </a:r>
            <a:r>
              <a:rPr lang="en-US" sz="5400" dirty="0" err="1"/>
              <a:t>nuestras</a:t>
            </a:r>
            <a:r>
              <a:rPr lang="en-US" sz="5400" dirty="0"/>
              <a:t> </a:t>
            </a:r>
            <a:r>
              <a:rPr lang="en-US" sz="5400" dirty="0" err="1"/>
              <a:t>respuestas</a:t>
            </a:r>
            <a:r>
              <a:rPr lang="en-US" sz="5400" dirty="0"/>
              <a:t> a </a:t>
            </a:r>
            <a:r>
              <a:rPr lang="en-US" sz="5400" dirty="0" err="1"/>
              <a:t>todas</a:t>
            </a:r>
            <a:r>
              <a:rPr lang="en-US" sz="5400" dirty="0"/>
              <a:t> </a:t>
            </a:r>
            <a:r>
              <a:rPr lang="en-US" sz="5400" dirty="0" err="1"/>
              <a:t>nuestras</a:t>
            </a:r>
            <a:r>
              <a:rPr lang="en-US" sz="5400" dirty="0"/>
              <a:t> </a:t>
            </a:r>
            <a:r>
              <a:rPr lang="en-US" sz="5400" dirty="0" err="1"/>
              <a:t>experiencias</a:t>
            </a:r>
            <a:r>
              <a:rPr lang="en-US" sz="5400" dirty="0"/>
              <a:t>.</a:t>
            </a:r>
          </a:p>
          <a:p>
            <a:endParaRPr lang="en-US" dirty="0"/>
          </a:p>
        </p:txBody>
      </p:sp>
    </p:spTree>
    <p:extLst>
      <p:ext uri="{BB962C8B-B14F-4D97-AF65-F5344CB8AC3E}">
        <p14:creationId xmlns:p14="http://schemas.microsoft.com/office/powerpoint/2010/main" val="20688486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D57A-685A-CC4C-A6BA-B77AB615EBE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9FD2148-9C53-CB44-80B8-F614727DC526}"/>
              </a:ext>
            </a:extLst>
          </p:cNvPr>
          <p:cNvSpPr>
            <a:spLocks noGrp="1"/>
          </p:cNvSpPr>
          <p:nvPr>
            <p:ph idx="1"/>
          </p:nvPr>
        </p:nvSpPr>
        <p:spPr>
          <a:xfrm>
            <a:off x="274320" y="365125"/>
            <a:ext cx="11079480" cy="5811838"/>
          </a:xfrm>
        </p:spPr>
        <p:txBody>
          <a:bodyPr>
            <a:normAutofit lnSpcReduction="10000"/>
          </a:bodyPr>
          <a:lstStyle/>
          <a:p>
            <a:r>
              <a:rPr lang="en-US" sz="6600" dirty="0"/>
              <a:t>El </a:t>
            </a:r>
            <a:r>
              <a:rPr lang="en-US" sz="6600" dirty="0" err="1"/>
              <a:t>pecado</a:t>
            </a:r>
            <a:r>
              <a:rPr lang="en-US" sz="6600" dirty="0"/>
              <a:t> es </a:t>
            </a:r>
            <a:r>
              <a:rPr lang="en-US" sz="6600" dirty="0" err="1"/>
              <a:t>mucho</a:t>
            </a:r>
            <a:r>
              <a:rPr lang="en-US" sz="6600" dirty="0"/>
              <a:t> </a:t>
            </a:r>
            <a:r>
              <a:rPr lang="en-US" sz="6600" dirty="0" err="1"/>
              <a:t>más</a:t>
            </a:r>
            <a:r>
              <a:rPr lang="en-US" sz="6600" dirty="0"/>
              <a:t> que </a:t>
            </a:r>
            <a:r>
              <a:rPr lang="en-US" sz="6600" dirty="0" err="1"/>
              <a:t>hacer</a:t>
            </a:r>
            <a:r>
              <a:rPr lang="en-US" sz="6600" dirty="0"/>
              <a:t> lo </a:t>
            </a:r>
            <a:r>
              <a:rPr lang="en-US" sz="6600" dirty="0" err="1"/>
              <a:t>incorrecto</a:t>
            </a:r>
            <a:r>
              <a:rPr lang="en-US" sz="6600" dirty="0"/>
              <a:t>. Este </a:t>
            </a:r>
            <a:r>
              <a:rPr lang="en-US" sz="6600" dirty="0" err="1"/>
              <a:t>comienza</a:t>
            </a:r>
            <a:r>
              <a:rPr lang="en-US" sz="6600" dirty="0"/>
              <a:t> con </a:t>
            </a:r>
            <a:r>
              <a:rPr lang="en-US" sz="6600" dirty="0" err="1"/>
              <a:t>amar</a:t>
            </a:r>
            <a:r>
              <a:rPr lang="en-US" sz="6600" dirty="0"/>
              <a:t>, </a:t>
            </a:r>
            <a:r>
              <a:rPr lang="en-US" sz="6600" dirty="0" err="1"/>
              <a:t>adorar</a:t>
            </a:r>
            <a:r>
              <a:rPr lang="en-US" sz="6600" dirty="0"/>
              <a:t> y </a:t>
            </a:r>
            <a:r>
              <a:rPr lang="en-US" sz="6600" dirty="0" err="1"/>
              <a:t>servir</a:t>
            </a:r>
            <a:r>
              <a:rPr lang="en-US" sz="6600" dirty="0"/>
              <a:t> las </a:t>
            </a:r>
            <a:r>
              <a:rPr lang="en-US" sz="6600" dirty="0" err="1"/>
              <a:t>cosas</a:t>
            </a:r>
            <a:r>
              <a:rPr lang="en-US" sz="6600" dirty="0"/>
              <a:t> </a:t>
            </a:r>
            <a:r>
              <a:rPr lang="en-US" sz="6600" dirty="0" err="1"/>
              <a:t>incorrectas</a:t>
            </a:r>
            <a:r>
              <a:rPr lang="en-US" sz="6600" dirty="0"/>
              <a:t>. El </a:t>
            </a:r>
            <a:r>
              <a:rPr lang="en-US" sz="6600" dirty="0" err="1"/>
              <a:t>pecado</a:t>
            </a:r>
            <a:r>
              <a:rPr lang="en-US" sz="6600" dirty="0"/>
              <a:t>, de </a:t>
            </a:r>
            <a:r>
              <a:rPr lang="en-US" sz="6600" dirty="0" err="1"/>
              <a:t>alguna</a:t>
            </a:r>
            <a:r>
              <a:rPr lang="en-US" sz="6600" dirty="0"/>
              <a:t> </a:t>
            </a:r>
            <a:r>
              <a:rPr lang="en-US" sz="6600" dirty="0" err="1"/>
              <a:t>manera</a:t>
            </a:r>
            <a:r>
              <a:rPr lang="en-US" sz="6600" dirty="0"/>
              <a:t>, </a:t>
            </a:r>
            <a:r>
              <a:rPr lang="en-US" sz="6600" dirty="0" err="1"/>
              <a:t>siempre</a:t>
            </a:r>
            <a:r>
              <a:rPr lang="en-US" sz="6600" dirty="0"/>
              <a:t> </a:t>
            </a:r>
            <a:r>
              <a:rPr lang="en-US" sz="6600" dirty="0" err="1"/>
              <a:t>implica</a:t>
            </a:r>
            <a:r>
              <a:rPr lang="en-US" sz="6600" dirty="0"/>
              <a:t> el gran </a:t>
            </a:r>
            <a:r>
              <a:rPr lang="en-US" sz="6600" dirty="0" err="1"/>
              <a:t>intercambio</a:t>
            </a:r>
            <a:r>
              <a:rPr lang="en-US" sz="6600" dirty="0"/>
              <a:t>.</a:t>
            </a:r>
          </a:p>
        </p:txBody>
      </p:sp>
    </p:spTree>
    <p:extLst>
      <p:ext uri="{BB962C8B-B14F-4D97-AF65-F5344CB8AC3E}">
        <p14:creationId xmlns:p14="http://schemas.microsoft.com/office/powerpoint/2010/main" val="427739960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490406-B78B-B143-881E-086CA520A0C6}"/>
              </a:ext>
            </a:extLst>
          </p:cNvPr>
          <p:cNvSpPr>
            <a:spLocks noGrp="1"/>
          </p:cNvSpPr>
          <p:nvPr>
            <p:ph idx="1"/>
          </p:nvPr>
        </p:nvSpPr>
        <p:spPr>
          <a:xfrm>
            <a:off x="475488" y="676656"/>
            <a:ext cx="11301984" cy="5815584"/>
          </a:xfrm>
        </p:spPr>
        <p:txBody>
          <a:bodyPr/>
          <a:lstStyle/>
          <a:p>
            <a:r>
              <a:rPr lang="en-US" sz="5400" dirty="0"/>
              <a:t>Una </a:t>
            </a:r>
            <a:r>
              <a:rPr lang="en-US" sz="5400" dirty="0" err="1"/>
              <a:t>frase</a:t>
            </a:r>
            <a:r>
              <a:rPr lang="en-US" sz="5400" dirty="0"/>
              <a:t> crucial </a:t>
            </a:r>
            <a:r>
              <a:rPr lang="en-US" sz="5400" dirty="0" err="1"/>
              <a:t>explica</a:t>
            </a:r>
            <a:r>
              <a:rPr lang="en-US" sz="5400" dirty="0"/>
              <a:t> la </a:t>
            </a:r>
            <a:r>
              <a:rPr lang="en-US" sz="5400" dirty="0" err="1"/>
              <a:t>respuesta</a:t>
            </a:r>
            <a:r>
              <a:rPr lang="en-US" sz="5400" dirty="0"/>
              <a:t> de Dios y </a:t>
            </a:r>
            <a:r>
              <a:rPr lang="en-US" sz="5400" dirty="0" err="1"/>
              <a:t>revela</a:t>
            </a:r>
            <a:r>
              <a:rPr lang="en-US" sz="5400" dirty="0"/>
              <a:t> </a:t>
            </a:r>
            <a:r>
              <a:rPr lang="en-US" sz="5400" dirty="0" err="1"/>
              <a:t>mucho</a:t>
            </a:r>
            <a:r>
              <a:rPr lang="en-US" sz="5400" dirty="0"/>
              <a:t> </a:t>
            </a:r>
            <a:r>
              <a:rPr lang="en-US" sz="5400" dirty="0" err="1"/>
              <a:t>acerca</a:t>
            </a:r>
            <a:r>
              <a:rPr lang="en-US" sz="5400" dirty="0"/>
              <a:t> de </a:t>
            </a:r>
            <a:r>
              <a:rPr lang="en-US" sz="5400" dirty="0" err="1"/>
              <a:t>cómo</a:t>
            </a:r>
            <a:r>
              <a:rPr lang="en-US" sz="5400" dirty="0"/>
              <a:t> </a:t>
            </a:r>
            <a:r>
              <a:rPr lang="en-US" sz="5400" dirty="0" err="1"/>
              <a:t>funciona</a:t>
            </a:r>
            <a:r>
              <a:rPr lang="en-US" sz="5400" dirty="0"/>
              <a:t> el </a:t>
            </a:r>
            <a:r>
              <a:rPr lang="en-US" sz="5400" dirty="0" err="1"/>
              <a:t>corazón</a:t>
            </a:r>
            <a:r>
              <a:rPr lang="en-US" sz="5400" dirty="0"/>
              <a:t>: </a:t>
            </a:r>
            <a:r>
              <a:rPr lang="en-US" sz="5400" i="1" dirty="0"/>
              <a:t>“</a:t>
            </a:r>
            <a:r>
              <a:rPr lang="en-US" sz="5400" i="1" dirty="0" err="1"/>
              <a:t>Estos</a:t>
            </a:r>
            <a:r>
              <a:rPr lang="en-US" sz="5400" i="1" dirty="0"/>
              <a:t> hombres </a:t>
            </a:r>
            <a:r>
              <a:rPr lang="en-US" sz="5400" i="1" dirty="0" err="1"/>
              <a:t>han</a:t>
            </a:r>
            <a:r>
              <a:rPr lang="en-US" sz="5400" i="1" dirty="0"/>
              <a:t> </a:t>
            </a:r>
            <a:r>
              <a:rPr lang="en-US" sz="5400" i="1" dirty="0" err="1"/>
              <a:t>puesto</a:t>
            </a:r>
            <a:r>
              <a:rPr lang="en-US" sz="5400" i="1" dirty="0"/>
              <a:t> sus </a:t>
            </a:r>
            <a:r>
              <a:rPr lang="en-US" sz="5400" i="1" dirty="0" err="1"/>
              <a:t>ídolos</a:t>
            </a:r>
            <a:r>
              <a:rPr lang="en-US" sz="5400" i="1" dirty="0"/>
              <a:t> </a:t>
            </a:r>
            <a:r>
              <a:rPr lang="en-US" sz="5400" i="1" dirty="0" err="1"/>
              <a:t>en</a:t>
            </a:r>
            <a:r>
              <a:rPr lang="en-US" sz="5400" i="1" dirty="0"/>
              <a:t> </a:t>
            </a:r>
            <a:r>
              <a:rPr lang="en-US" sz="5400" i="1" dirty="0" err="1"/>
              <a:t>su</a:t>
            </a:r>
            <a:r>
              <a:rPr lang="en-US" sz="5400" i="1" dirty="0"/>
              <a:t> </a:t>
            </a:r>
            <a:r>
              <a:rPr lang="en-US" sz="5400" i="1" dirty="0" err="1"/>
              <a:t>corazón</a:t>
            </a:r>
            <a:r>
              <a:rPr lang="en-US" sz="5400" i="1" dirty="0"/>
              <a:t>, y </a:t>
            </a:r>
            <a:r>
              <a:rPr lang="en-US" sz="5400" i="1" dirty="0" err="1"/>
              <a:t>han</a:t>
            </a:r>
            <a:r>
              <a:rPr lang="en-US" sz="5400" i="1" dirty="0"/>
              <a:t> </a:t>
            </a:r>
            <a:r>
              <a:rPr lang="en-US" sz="5400" i="1" dirty="0" err="1"/>
              <a:t>establecido</a:t>
            </a:r>
            <a:r>
              <a:rPr lang="en-US" sz="5400" i="1" dirty="0"/>
              <a:t> el </a:t>
            </a:r>
            <a:r>
              <a:rPr lang="en-US" sz="5400" i="1" dirty="0" err="1"/>
              <a:t>tropiezo</a:t>
            </a:r>
            <a:r>
              <a:rPr lang="en-US" sz="5400" i="1" dirty="0"/>
              <a:t> de </a:t>
            </a:r>
            <a:r>
              <a:rPr lang="en-US" sz="5400" i="1" dirty="0" err="1"/>
              <a:t>su</a:t>
            </a:r>
            <a:r>
              <a:rPr lang="en-US" sz="5400" i="1" dirty="0"/>
              <a:t> </a:t>
            </a:r>
            <a:r>
              <a:rPr lang="en-US" sz="5400" i="1" dirty="0" err="1"/>
              <a:t>maldad</a:t>
            </a:r>
            <a:r>
              <a:rPr lang="en-US" sz="5400" i="1" dirty="0"/>
              <a:t> </a:t>
            </a:r>
            <a:r>
              <a:rPr lang="en-US" sz="5400" i="1" dirty="0" err="1"/>
              <a:t>delante</a:t>
            </a:r>
            <a:r>
              <a:rPr lang="en-US" sz="5400" i="1" dirty="0"/>
              <a:t> de </a:t>
            </a:r>
            <a:r>
              <a:rPr lang="en-US" sz="5400" i="1" dirty="0" err="1"/>
              <a:t>su</a:t>
            </a:r>
            <a:r>
              <a:rPr lang="en-US" sz="5400" i="1" dirty="0"/>
              <a:t> rostro”</a:t>
            </a:r>
            <a:r>
              <a:rPr lang="en-US" sz="5400" dirty="0"/>
              <a:t> (Ezequiel 14:3).</a:t>
            </a:r>
          </a:p>
          <a:p>
            <a:pPr marL="0" indent="0">
              <a:buNone/>
            </a:pPr>
            <a:endParaRPr lang="en-US" dirty="0"/>
          </a:p>
        </p:txBody>
      </p:sp>
    </p:spTree>
    <p:extLst>
      <p:ext uri="{BB962C8B-B14F-4D97-AF65-F5344CB8AC3E}">
        <p14:creationId xmlns:p14="http://schemas.microsoft.com/office/powerpoint/2010/main" val="315270125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15072F-7ABF-C34C-AB62-1FEA45620AC7}"/>
              </a:ext>
            </a:extLst>
          </p:cNvPr>
          <p:cNvSpPr>
            <a:spLocks noGrp="1"/>
          </p:cNvSpPr>
          <p:nvPr>
            <p:ph idx="1"/>
          </p:nvPr>
        </p:nvSpPr>
        <p:spPr>
          <a:xfrm>
            <a:off x="676656" y="566928"/>
            <a:ext cx="10677144" cy="5610035"/>
          </a:xfrm>
        </p:spPr>
        <p:txBody>
          <a:bodyPr/>
          <a:lstStyle/>
          <a:p>
            <a:r>
              <a:rPr lang="en-US" sz="4800" dirty="0"/>
              <a:t>Imagine que </a:t>
            </a:r>
            <a:r>
              <a:rPr lang="en-US" sz="4800" dirty="0" err="1"/>
              <a:t>alguien</a:t>
            </a:r>
            <a:r>
              <a:rPr lang="en-US" sz="4800" dirty="0"/>
              <a:t> pone </a:t>
            </a:r>
            <a:r>
              <a:rPr lang="en-US" sz="4800" dirty="0" err="1"/>
              <a:t>su</a:t>
            </a:r>
            <a:r>
              <a:rPr lang="en-US" sz="4800" dirty="0"/>
              <a:t> mano </a:t>
            </a:r>
            <a:r>
              <a:rPr lang="en-US" sz="4800" dirty="0" err="1"/>
              <a:t>en</a:t>
            </a:r>
            <a:r>
              <a:rPr lang="en-US" sz="4800" dirty="0"/>
              <a:t> </a:t>
            </a:r>
            <a:r>
              <a:rPr lang="en-US" sz="4800" dirty="0" err="1"/>
              <a:t>su</a:t>
            </a:r>
            <a:r>
              <a:rPr lang="en-US" sz="4800" dirty="0"/>
              <a:t> rostro de </a:t>
            </a:r>
            <a:r>
              <a:rPr lang="en-US" sz="4800" dirty="0" err="1"/>
              <a:t>manera</a:t>
            </a:r>
            <a:r>
              <a:rPr lang="en-US" sz="4800" dirty="0"/>
              <a:t> que se </a:t>
            </a:r>
            <a:r>
              <a:rPr lang="en-US" sz="4800" dirty="0" err="1"/>
              <a:t>queda</a:t>
            </a:r>
            <a:r>
              <a:rPr lang="en-US" sz="4800" dirty="0"/>
              <a:t> </a:t>
            </a:r>
            <a:r>
              <a:rPr lang="en-US" sz="4800" dirty="0" err="1"/>
              <a:t>mirando</a:t>
            </a:r>
            <a:r>
              <a:rPr lang="en-US" sz="4800" dirty="0"/>
              <a:t> a </a:t>
            </a:r>
            <a:r>
              <a:rPr lang="en-US" sz="4800" dirty="0" err="1"/>
              <a:t>través</a:t>
            </a:r>
            <a:r>
              <a:rPr lang="en-US" sz="4800" dirty="0"/>
              <a:t> de sus </a:t>
            </a:r>
            <a:r>
              <a:rPr lang="en-US" sz="4800" dirty="0" err="1"/>
              <a:t>dedos</a:t>
            </a:r>
            <a:r>
              <a:rPr lang="en-US" sz="4800" dirty="0"/>
              <a:t>. ¿</a:t>
            </a:r>
            <a:r>
              <a:rPr lang="en-US" sz="4800" dirty="0" err="1"/>
              <a:t>Qué</a:t>
            </a:r>
            <a:r>
              <a:rPr lang="en-US" sz="4800" dirty="0"/>
              <a:t> </a:t>
            </a:r>
            <a:r>
              <a:rPr lang="en-US" sz="4800" dirty="0" err="1"/>
              <a:t>pasará</a:t>
            </a:r>
            <a:r>
              <a:rPr lang="en-US" sz="4800" dirty="0"/>
              <a:t> con </a:t>
            </a:r>
            <a:r>
              <a:rPr lang="en-US" sz="4800" dirty="0" err="1"/>
              <a:t>su</a:t>
            </a:r>
            <a:r>
              <a:rPr lang="en-US" sz="4800" dirty="0"/>
              <a:t> </a:t>
            </a:r>
            <a:r>
              <a:rPr lang="en-US" sz="4800" dirty="0" err="1"/>
              <a:t>visión</a:t>
            </a:r>
            <a:r>
              <a:rPr lang="en-US" sz="4800" dirty="0"/>
              <a:t>? Se </a:t>
            </a:r>
            <a:r>
              <a:rPr lang="en-US" sz="4800" dirty="0" err="1"/>
              <a:t>obstruirá</a:t>
            </a:r>
            <a:r>
              <a:rPr lang="en-US" sz="4800" dirty="0"/>
              <a:t> </a:t>
            </a:r>
            <a:r>
              <a:rPr lang="en-US" sz="4800" dirty="0" err="1"/>
              <a:t>seriamente</a:t>
            </a:r>
            <a:r>
              <a:rPr lang="en-US" sz="4800" dirty="0"/>
              <a:t>, y la </a:t>
            </a:r>
            <a:r>
              <a:rPr lang="en-US" sz="4800" dirty="0" err="1"/>
              <a:t>única</a:t>
            </a:r>
            <a:r>
              <a:rPr lang="en-US" sz="4800" dirty="0"/>
              <a:t> </a:t>
            </a:r>
            <a:r>
              <a:rPr lang="en-US" sz="4800" dirty="0" err="1"/>
              <a:t>manera</a:t>
            </a:r>
            <a:r>
              <a:rPr lang="en-US" sz="4800" dirty="0"/>
              <a:t> de </a:t>
            </a:r>
            <a:r>
              <a:rPr lang="en-US" sz="4800" dirty="0" err="1"/>
              <a:t>aclararla</a:t>
            </a:r>
            <a:r>
              <a:rPr lang="en-US" sz="4800" dirty="0"/>
              <a:t> es </a:t>
            </a:r>
            <a:r>
              <a:rPr lang="en-US" sz="4800" dirty="0" err="1"/>
              <a:t>quitarle</a:t>
            </a:r>
            <a:r>
              <a:rPr lang="en-US" sz="4800" dirty="0"/>
              <a:t> </a:t>
            </a:r>
            <a:r>
              <a:rPr lang="en-US" sz="4800" dirty="0" err="1"/>
              <a:t>su</a:t>
            </a:r>
            <a:r>
              <a:rPr lang="en-US" sz="4800" dirty="0"/>
              <a:t> mano. De </a:t>
            </a:r>
            <a:r>
              <a:rPr lang="en-US" sz="4800" dirty="0" err="1"/>
              <a:t>manera</a:t>
            </a:r>
            <a:r>
              <a:rPr lang="en-US" sz="4800" dirty="0"/>
              <a:t> similar, un </a:t>
            </a:r>
            <a:r>
              <a:rPr lang="en-US" sz="4800" dirty="0" err="1"/>
              <a:t>ídolo</a:t>
            </a:r>
            <a:r>
              <a:rPr lang="en-US" sz="4800" dirty="0"/>
              <a:t> </a:t>
            </a:r>
            <a:r>
              <a:rPr lang="en-US" sz="4800" dirty="0" err="1"/>
              <a:t>en</a:t>
            </a:r>
            <a:r>
              <a:rPr lang="en-US" sz="4800" dirty="0"/>
              <a:t> el </a:t>
            </a:r>
            <a:r>
              <a:rPr lang="en-US" sz="4800" dirty="0" err="1"/>
              <a:t>corazón</a:t>
            </a:r>
            <a:r>
              <a:rPr lang="en-US" sz="4800" dirty="0"/>
              <a:t> </a:t>
            </a:r>
            <a:r>
              <a:rPr lang="en-US" sz="4800" dirty="0" err="1"/>
              <a:t>crea</a:t>
            </a:r>
            <a:r>
              <a:rPr lang="en-US" sz="4800" dirty="0"/>
              <a:t> un </a:t>
            </a:r>
            <a:r>
              <a:rPr lang="en-US" sz="4800" dirty="0" err="1"/>
              <a:t>tropiezo</a:t>
            </a:r>
            <a:r>
              <a:rPr lang="en-US" sz="4800" dirty="0"/>
              <a:t> ante la </a:t>
            </a:r>
            <a:r>
              <a:rPr lang="en-US" sz="4800" dirty="0" err="1"/>
              <a:t>cara</a:t>
            </a:r>
            <a:r>
              <a:rPr lang="en-US" sz="4800" dirty="0"/>
              <a:t>.</a:t>
            </a:r>
          </a:p>
          <a:p>
            <a:pPr marL="0" indent="0">
              <a:buNone/>
            </a:pPr>
            <a:endParaRPr lang="en-US" dirty="0"/>
          </a:p>
        </p:txBody>
      </p:sp>
    </p:spTree>
    <p:extLst>
      <p:ext uri="{BB962C8B-B14F-4D97-AF65-F5344CB8AC3E}">
        <p14:creationId xmlns:p14="http://schemas.microsoft.com/office/powerpoint/2010/main" val="232875322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Lone hiker on top of mountain looking at view">
            <a:extLst>
              <a:ext uri="{FF2B5EF4-FFF2-40B4-BE49-F238E27FC236}">
                <a16:creationId xmlns:a16="http://schemas.microsoft.com/office/drawing/2014/main" id="{6CA91852-2BBA-0D44-9004-BE13D5E13442}"/>
              </a:ext>
            </a:extLst>
          </p:cNvPr>
          <p:cNvPicPr>
            <a:picLocks noGrp="1" noChangeAspect="1"/>
          </p:cNvPicPr>
          <p:nvPr>
            <p:ph idx="1"/>
          </p:nvPr>
        </p:nvPicPr>
        <p:blipFill rotWithShape="1">
          <a:blip r:embed="rId2">
            <a:alphaModFix amt="40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CFC808E-B202-824C-BE00-8B8C5F7B676F}"/>
              </a:ext>
            </a:extLst>
          </p:cNvPr>
          <p:cNvSpPr>
            <a:spLocks noGrp="1"/>
          </p:cNvSpPr>
          <p:nvPr>
            <p:ph type="title"/>
          </p:nvPr>
        </p:nvSpPr>
        <p:spPr>
          <a:xfrm>
            <a:off x="420624" y="965200"/>
            <a:ext cx="11338560" cy="5600192"/>
          </a:xfrm>
        </p:spPr>
        <p:txBody>
          <a:bodyPr vert="horz" lIns="91440" tIns="45720" rIns="91440" bIns="45720" rtlCol="0" anchor="b">
            <a:normAutofit fontScale="90000"/>
          </a:bodyPr>
          <a:lstStyle/>
          <a:p>
            <a:r>
              <a:rPr lang="en-US" sz="6700" dirty="0"/>
              <a:t>Este es el principio de la </a:t>
            </a:r>
            <a:r>
              <a:rPr lang="en-US" sz="6700" i="1" dirty="0" err="1"/>
              <a:t>influencia</a:t>
            </a:r>
            <a:r>
              <a:rPr lang="en-US" sz="6700" i="1" dirty="0"/>
              <a:t> ineludible: </a:t>
            </a:r>
            <a:r>
              <a:rPr lang="en-US" sz="6700" i="1" dirty="0" err="1"/>
              <a:t>Todo</a:t>
            </a:r>
            <a:r>
              <a:rPr lang="en-US" sz="6700" i="1" dirty="0"/>
              <a:t> lo que </a:t>
            </a:r>
            <a:r>
              <a:rPr lang="en-US" sz="6700" i="1" dirty="0" err="1"/>
              <a:t>rige</a:t>
            </a:r>
            <a:r>
              <a:rPr lang="en-US" sz="6700" i="1" dirty="0"/>
              <a:t> el </a:t>
            </a:r>
            <a:r>
              <a:rPr lang="en-US" sz="6700" i="1" dirty="0" err="1"/>
              <a:t>corazón</a:t>
            </a:r>
            <a:r>
              <a:rPr lang="en-US" sz="6700" i="1" dirty="0"/>
              <a:t> </a:t>
            </a:r>
            <a:r>
              <a:rPr lang="en-US" sz="6700" i="1" dirty="0" err="1"/>
              <a:t>ejercerá</a:t>
            </a:r>
            <a:r>
              <a:rPr lang="en-US" sz="6700" i="1" dirty="0"/>
              <a:t> </a:t>
            </a:r>
            <a:r>
              <a:rPr lang="en-US" sz="6700" i="1" dirty="0" err="1"/>
              <a:t>influencia</a:t>
            </a:r>
            <a:r>
              <a:rPr lang="en-US" sz="6700" i="1" dirty="0"/>
              <a:t> ineludible </a:t>
            </a:r>
            <a:r>
              <a:rPr lang="en-US" sz="6700" i="1" dirty="0" err="1"/>
              <a:t>sobre</a:t>
            </a:r>
            <a:r>
              <a:rPr lang="en-US" sz="6700" i="1" dirty="0"/>
              <a:t> la </a:t>
            </a:r>
            <a:r>
              <a:rPr lang="en-US" sz="6700" i="1" dirty="0" err="1"/>
              <a:t>vida</a:t>
            </a:r>
            <a:r>
              <a:rPr lang="en-US" sz="6700" i="1" dirty="0"/>
              <a:t> y el </a:t>
            </a:r>
            <a:r>
              <a:rPr lang="en-US" sz="6700" i="1" dirty="0" err="1"/>
              <a:t>comportamiento</a:t>
            </a:r>
            <a:r>
              <a:rPr lang="en-US" sz="6700" i="1" dirty="0"/>
              <a:t> de la persona</a:t>
            </a:r>
            <a:r>
              <a:rPr lang="en-US" sz="6700" dirty="0"/>
              <a:t>.</a:t>
            </a:r>
            <a:br>
              <a:rPr lang="en-US" dirty="0"/>
            </a:br>
            <a:br>
              <a:rPr lang="en-US" dirty="0"/>
            </a:br>
            <a:endParaRPr lang="en-US" sz="11500" dirty="0">
              <a:ln w="22225">
                <a:solidFill>
                  <a:schemeClr val="tx1"/>
                </a:solidFill>
                <a:miter lim="800000"/>
              </a:ln>
              <a:noFill/>
            </a:endParaRPr>
          </a:p>
        </p:txBody>
      </p:sp>
    </p:spTree>
    <p:extLst>
      <p:ext uri="{BB962C8B-B14F-4D97-AF65-F5344CB8AC3E}">
        <p14:creationId xmlns:p14="http://schemas.microsoft.com/office/powerpoint/2010/main" val="1057265586"/>
      </p:ext>
    </p:extLst>
  </p:cSld>
  <p:clrMapOvr>
    <a:overrideClrMapping bg1="dk1" tx1="lt1" bg2="dk2" tx2="lt2" accent1="accent1" accent2="accent2" accent3="accent3" accent4="accent4" accent5="accent5" accent6="accent6" hlink="hlink" folHlink="folHlink"/>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Golf ball near cup on putting green outdoors">
            <a:extLst>
              <a:ext uri="{FF2B5EF4-FFF2-40B4-BE49-F238E27FC236}">
                <a16:creationId xmlns:a16="http://schemas.microsoft.com/office/drawing/2014/main" id="{34F8978C-1189-334C-B99B-8C159812344B}"/>
              </a:ext>
            </a:extLst>
          </p:cNvPr>
          <p:cNvPicPr>
            <a:picLocks noGrp="1" noChangeAspect="1"/>
          </p:cNvPicPr>
          <p:nvPr>
            <p:ph idx="1"/>
          </p:nvPr>
        </p:nvPicPr>
        <p:blipFill rotWithShape="1">
          <a:blip r:embed="rId2">
            <a:alphaModFix amt="40000"/>
          </a:blip>
          <a:srcRect t="14068" b="1663"/>
          <a:stretch/>
        </p:blipFill>
        <p:spPr>
          <a:xfrm>
            <a:off x="20" y="10"/>
            <a:ext cx="12191980" cy="6857990"/>
          </a:xfrm>
          <a:prstGeom prst="rect">
            <a:avLst/>
          </a:prstGeom>
        </p:spPr>
      </p:pic>
      <p:sp>
        <p:nvSpPr>
          <p:cNvPr id="2" name="Title 1">
            <a:extLst>
              <a:ext uri="{FF2B5EF4-FFF2-40B4-BE49-F238E27FC236}">
                <a16:creationId xmlns:a16="http://schemas.microsoft.com/office/drawing/2014/main" id="{E95D55C1-7E73-2042-B527-EF4FBCC04EBF}"/>
              </a:ext>
            </a:extLst>
          </p:cNvPr>
          <p:cNvSpPr>
            <a:spLocks noGrp="1"/>
          </p:cNvSpPr>
          <p:nvPr>
            <p:ph type="title"/>
          </p:nvPr>
        </p:nvSpPr>
        <p:spPr>
          <a:xfrm>
            <a:off x="0" y="0"/>
            <a:ext cx="12191980" cy="6693408"/>
          </a:xfrm>
        </p:spPr>
        <p:txBody>
          <a:bodyPr vert="horz" lIns="91440" tIns="45720" rIns="91440" bIns="45720" rtlCol="0" anchor="b">
            <a:normAutofit/>
          </a:bodyPr>
          <a:lstStyle/>
          <a:p>
            <a:r>
              <a:rPr lang="en-US" dirty="0"/>
              <a:t>Si no </a:t>
            </a:r>
            <a:r>
              <a:rPr lang="en-US" dirty="0" err="1"/>
              <a:t>somos</a:t>
            </a:r>
            <a:r>
              <a:rPr lang="en-US" dirty="0"/>
              <a:t> </a:t>
            </a:r>
            <a:r>
              <a:rPr lang="en-US" dirty="0" err="1"/>
              <a:t>capaces</a:t>
            </a:r>
            <a:r>
              <a:rPr lang="en-US" dirty="0"/>
              <a:t> de </a:t>
            </a:r>
            <a:r>
              <a:rPr lang="en-US" dirty="0" err="1"/>
              <a:t>examinar</a:t>
            </a:r>
            <a:r>
              <a:rPr lang="en-US" dirty="0"/>
              <a:t> el </a:t>
            </a:r>
            <a:r>
              <a:rPr lang="en-US" dirty="0" err="1"/>
              <a:t>corazón</a:t>
            </a:r>
            <a:r>
              <a:rPr lang="en-US" dirty="0"/>
              <a:t> y las </a:t>
            </a:r>
            <a:r>
              <a:rPr lang="en-US" dirty="0" err="1"/>
              <a:t>áreas</a:t>
            </a:r>
            <a:r>
              <a:rPr lang="en-US" dirty="0"/>
              <a:t> </a:t>
            </a:r>
            <a:r>
              <a:rPr lang="en-US" dirty="0" err="1"/>
              <a:t>donde</a:t>
            </a:r>
            <a:r>
              <a:rPr lang="en-US" dirty="0"/>
              <a:t> se </a:t>
            </a:r>
            <a:r>
              <a:rPr lang="en-US" dirty="0" err="1"/>
              <a:t>necesita</a:t>
            </a:r>
            <a:r>
              <a:rPr lang="en-US" dirty="0"/>
              <a:t> </a:t>
            </a:r>
            <a:r>
              <a:rPr lang="en-US" dirty="0" err="1"/>
              <a:t>cambio</a:t>
            </a:r>
            <a:r>
              <a:rPr lang="en-US" dirty="0"/>
              <a:t>, </a:t>
            </a:r>
            <a:r>
              <a:rPr lang="en-US" dirty="0" err="1"/>
              <a:t>nuestros</a:t>
            </a:r>
            <a:r>
              <a:rPr lang="en-US" dirty="0"/>
              <a:t> </a:t>
            </a:r>
            <a:r>
              <a:rPr lang="en-US" dirty="0" err="1"/>
              <a:t>esfuerzos</a:t>
            </a:r>
            <a:r>
              <a:rPr lang="en-US" dirty="0"/>
              <a:t> </a:t>
            </a:r>
            <a:r>
              <a:rPr lang="en-US" dirty="0" err="1"/>
              <a:t>ministeriales</a:t>
            </a:r>
            <a:r>
              <a:rPr lang="en-US" dirty="0"/>
              <a:t> solo </a:t>
            </a:r>
            <a:r>
              <a:rPr lang="en-US" dirty="0" err="1"/>
              <a:t>conseguirán</a:t>
            </a:r>
            <a:r>
              <a:rPr lang="en-US" dirty="0"/>
              <a:t> que las personas </a:t>
            </a:r>
            <a:r>
              <a:rPr lang="en-US" dirty="0" err="1"/>
              <a:t>sean</a:t>
            </a:r>
            <a:r>
              <a:rPr lang="en-US" dirty="0"/>
              <a:t> </a:t>
            </a:r>
            <a:r>
              <a:rPr lang="en-US" dirty="0" err="1"/>
              <a:t>idólatras</a:t>
            </a:r>
            <a:r>
              <a:rPr lang="en-US" dirty="0"/>
              <a:t> </a:t>
            </a:r>
            <a:r>
              <a:rPr lang="en-US" dirty="0" err="1"/>
              <a:t>más</a:t>
            </a:r>
            <a:r>
              <a:rPr lang="en-US" dirty="0"/>
              <a:t> </a:t>
            </a:r>
            <a:r>
              <a:rPr lang="en-US" dirty="0" err="1"/>
              <a:t>comprometidos</a:t>
            </a:r>
            <a:r>
              <a:rPr lang="en-US" dirty="0"/>
              <a:t> y </a:t>
            </a:r>
            <a:r>
              <a:rPr lang="en-US" dirty="0" err="1"/>
              <a:t>exitosos</a:t>
            </a:r>
            <a:r>
              <a:rPr lang="en-US" dirty="0"/>
              <a:t>. </a:t>
            </a:r>
            <a:r>
              <a:rPr lang="en-US" dirty="0" err="1"/>
              <a:t>Esta</a:t>
            </a:r>
            <a:r>
              <a:rPr lang="en-US" dirty="0"/>
              <a:t> es la </a:t>
            </a:r>
            <a:r>
              <a:rPr lang="en-US" dirty="0" err="1"/>
              <a:t>razón</a:t>
            </a:r>
            <a:r>
              <a:rPr lang="en-US" dirty="0"/>
              <a:t> por la que Dios </a:t>
            </a:r>
            <a:r>
              <a:rPr lang="en-US" dirty="0" err="1"/>
              <a:t>sólo</a:t>
            </a:r>
            <a:r>
              <a:rPr lang="en-US" dirty="0"/>
              <a:t> </a:t>
            </a:r>
            <a:r>
              <a:rPr lang="en-US" dirty="0" err="1"/>
              <a:t>responderá</a:t>
            </a:r>
            <a:r>
              <a:rPr lang="en-US" dirty="0"/>
              <a:t> a los </a:t>
            </a:r>
            <a:r>
              <a:rPr lang="en-US" dirty="0" err="1"/>
              <a:t>ancianos</a:t>
            </a:r>
            <a:r>
              <a:rPr lang="en-US" dirty="0"/>
              <a:t> de Israel de </a:t>
            </a:r>
            <a:r>
              <a:rPr lang="en-US" dirty="0" err="1"/>
              <a:t>acuerdo</a:t>
            </a:r>
            <a:r>
              <a:rPr lang="en-US" dirty="0"/>
              <a:t> con </a:t>
            </a:r>
            <a:r>
              <a:rPr lang="en-US" dirty="0" err="1"/>
              <a:t>su</a:t>
            </a:r>
            <a:r>
              <a:rPr lang="en-US" dirty="0"/>
              <a:t> </a:t>
            </a:r>
            <a:r>
              <a:rPr lang="en-US" dirty="0" err="1"/>
              <a:t>idolatría</a:t>
            </a:r>
            <a:r>
              <a:rPr lang="en-US" dirty="0"/>
              <a:t> del </a:t>
            </a:r>
            <a:r>
              <a:rPr lang="en-US" dirty="0" err="1"/>
              <a:t>corazón</a:t>
            </a:r>
            <a:r>
              <a:rPr lang="en-US" dirty="0"/>
              <a:t>.</a:t>
            </a:r>
            <a:br>
              <a:rPr lang="en-US" dirty="0"/>
            </a:br>
            <a:endParaRPr lang="en-US" sz="15700" dirty="0">
              <a:ln w="22225">
                <a:solidFill>
                  <a:schemeClr val="tx1"/>
                </a:solidFill>
                <a:miter lim="800000"/>
              </a:ln>
              <a:noFill/>
            </a:endParaRPr>
          </a:p>
        </p:txBody>
      </p:sp>
    </p:spTree>
    <p:extLst>
      <p:ext uri="{BB962C8B-B14F-4D97-AF65-F5344CB8AC3E}">
        <p14:creationId xmlns:p14="http://schemas.microsoft.com/office/powerpoint/2010/main" val="157979112"/>
      </p:ext>
    </p:extLst>
  </p:cSld>
  <p:clrMapOvr>
    <a:overrideClrMapping bg1="dk1" tx1="lt1" bg2="dk2" tx2="lt2" accent1="accent1" accent2="accent2" accent3="accent3" accent4="accent4" accent5="accent5" accent6="accent6" hlink="hlink" folHlink="folHlink"/>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Orangutan face">
            <a:extLst>
              <a:ext uri="{FF2B5EF4-FFF2-40B4-BE49-F238E27FC236}">
                <a16:creationId xmlns:a16="http://schemas.microsoft.com/office/drawing/2014/main" id="{2896D0E5-4D6C-174C-A249-7A06E4BE7A32}"/>
              </a:ext>
            </a:extLst>
          </p:cNvPr>
          <p:cNvPicPr>
            <a:picLocks noGrp="1" noChangeAspect="1"/>
          </p:cNvPicPr>
          <p:nvPr>
            <p:ph idx="1"/>
          </p:nvPr>
        </p:nvPicPr>
        <p:blipFill rotWithShape="1">
          <a:blip r:embed="rId2">
            <a:alphaModFix amt="50000"/>
          </a:blip>
          <a:srcRect t="11937" b="6245"/>
          <a:stretch/>
        </p:blipFill>
        <p:spPr>
          <a:xfrm>
            <a:off x="20" y="1"/>
            <a:ext cx="12191980" cy="6857999"/>
          </a:xfrm>
          <a:prstGeom prst="rect">
            <a:avLst/>
          </a:prstGeom>
        </p:spPr>
      </p:pic>
      <p:sp>
        <p:nvSpPr>
          <p:cNvPr id="2" name="Title 1">
            <a:extLst>
              <a:ext uri="{FF2B5EF4-FFF2-40B4-BE49-F238E27FC236}">
                <a16:creationId xmlns:a16="http://schemas.microsoft.com/office/drawing/2014/main" id="{50F52579-DDAD-704D-9950-2603E0D71CDC}"/>
              </a:ext>
            </a:extLst>
          </p:cNvPr>
          <p:cNvSpPr>
            <a:spLocks noGrp="1"/>
          </p:cNvSpPr>
          <p:nvPr>
            <p:ph type="title"/>
          </p:nvPr>
        </p:nvSpPr>
        <p:spPr>
          <a:xfrm>
            <a:off x="457200" y="1122362"/>
            <a:ext cx="11448288" cy="4912678"/>
          </a:xfrm>
        </p:spPr>
        <p:txBody>
          <a:bodyPr vert="horz" lIns="91440" tIns="45720" rIns="91440" bIns="45720" rtlCol="0" anchor="b">
            <a:normAutofit fontScale="90000"/>
          </a:bodyPr>
          <a:lstStyle/>
          <a:p>
            <a:r>
              <a:rPr lang="en-US" sz="6000" dirty="0"/>
              <a:t>Si </a:t>
            </a:r>
            <a:r>
              <a:rPr lang="en-US" sz="6000" dirty="0" err="1"/>
              <a:t>ellos</a:t>
            </a:r>
            <a:r>
              <a:rPr lang="en-US" sz="6000" dirty="0"/>
              <a:t> no </a:t>
            </a:r>
            <a:r>
              <a:rPr lang="en-US" sz="6000" dirty="0" err="1"/>
              <a:t>cambian</a:t>
            </a:r>
            <a:r>
              <a:rPr lang="en-US" sz="6000" dirty="0"/>
              <a:t> </a:t>
            </a:r>
            <a:r>
              <a:rPr lang="en-US" sz="6000" dirty="0" err="1"/>
              <a:t>allí</a:t>
            </a:r>
            <a:r>
              <a:rPr lang="en-US" sz="6000" dirty="0"/>
              <a:t>, </a:t>
            </a:r>
            <a:r>
              <a:rPr lang="en-US" sz="6000" dirty="0" err="1"/>
              <a:t>todo</a:t>
            </a:r>
            <a:r>
              <a:rPr lang="en-US" sz="6000" dirty="0"/>
              <a:t> lo que Dios les </a:t>
            </a:r>
            <a:r>
              <a:rPr lang="en-US" sz="6000" dirty="0" err="1"/>
              <a:t>diga</a:t>
            </a:r>
            <a:r>
              <a:rPr lang="en-US" sz="6000" dirty="0"/>
              <a:t> solo </a:t>
            </a:r>
            <a:r>
              <a:rPr lang="en-US" sz="6000" dirty="0" err="1"/>
              <a:t>será</a:t>
            </a:r>
            <a:r>
              <a:rPr lang="en-US" sz="6000" dirty="0"/>
              <a:t> </a:t>
            </a:r>
            <a:r>
              <a:rPr lang="en-US" sz="6000" dirty="0" err="1"/>
              <a:t>utilizado</a:t>
            </a:r>
            <a:r>
              <a:rPr lang="en-US" sz="6000" dirty="0"/>
              <a:t> para </a:t>
            </a:r>
            <a:r>
              <a:rPr lang="en-US" sz="6000" dirty="0" err="1"/>
              <a:t>servir</a:t>
            </a:r>
            <a:r>
              <a:rPr lang="en-US" sz="6000" dirty="0"/>
              <a:t> a los </a:t>
            </a:r>
            <a:r>
              <a:rPr lang="en-US" sz="6000" dirty="0" err="1"/>
              <a:t>ídolos</a:t>
            </a:r>
            <a:r>
              <a:rPr lang="en-US" sz="6000" dirty="0"/>
              <a:t> que </a:t>
            </a:r>
            <a:r>
              <a:rPr lang="en-US" sz="6000" dirty="0" err="1"/>
              <a:t>rigen</a:t>
            </a:r>
            <a:r>
              <a:rPr lang="en-US" sz="6000" dirty="0"/>
              <a:t> sus </a:t>
            </a:r>
            <a:r>
              <a:rPr lang="en-US" sz="6000" dirty="0" err="1"/>
              <a:t>corazones</a:t>
            </a:r>
            <a:r>
              <a:rPr lang="en-US" sz="6000" dirty="0"/>
              <a:t>. ¡</a:t>
            </a:r>
            <a:r>
              <a:rPr lang="en-US" sz="6000" dirty="0" err="1"/>
              <a:t>Incluso</a:t>
            </a:r>
            <a:r>
              <a:rPr lang="en-US" sz="6000" dirty="0"/>
              <a:t> </a:t>
            </a:r>
            <a:r>
              <a:rPr lang="en-US" sz="6000" dirty="0" err="1"/>
              <a:t>utilizaremos</a:t>
            </a:r>
            <a:r>
              <a:rPr lang="en-US" sz="6000" dirty="0"/>
              <a:t> los </a:t>
            </a:r>
            <a:r>
              <a:rPr lang="en-US" sz="6000" dirty="0" err="1"/>
              <a:t>principios</a:t>
            </a:r>
            <a:r>
              <a:rPr lang="en-US" sz="6000" dirty="0"/>
              <a:t> de la Palabra para </a:t>
            </a:r>
            <a:r>
              <a:rPr lang="en-US" sz="6000" dirty="0" err="1"/>
              <a:t>servir</a:t>
            </a:r>
            <a:r>
              <a:rPr lang="en-US" sz="6000" dirty="0"/>
              <a:t> a </a:t>
            </a:r>
            <a:r>
              <a:rPr lang="en-US" sz="6000" dirty="0" err="1"/>
              <a:t>nuestros</a:t>
            </a:r>
            <a:r>
              <a:rPr lang="en-US" sz="6000" dirty="0"/>
              <a:t> </a:t>
            </a:r>
            <a:r>
              <a:rPr lang="en-US" sz="6000" dirty="0" err="1"/>
              <a:t>ídolos</a:t>
            </a:r>
            <a:r>
              <a:rPr lang="en-US" sz="6000" dirty="0"/>
              <a:t>!</a:t>
            </a:r>
            <a:br>
              <a:rPr lang="en-US" dirty="0"/>
            </a:br>
            <a:endParaRPr lang="en-US" sz="6000" dirty="0">
              <a:solidFill>
                <a:srgbClr val="FFFFFF"/>
              </a:solidFill>
            </a:endParaRPr>
          </a:p>
        </p:txBody>
      </p:sp>
    </p:spTree>
    <p:extLst>
      <p:ext uri="{BB962C8B-B14F-4D97-AF65-F5344CB8AC3E}">
        <p14:creationId xmlns:p14="http://schemas.microsoft.com/office/powerpoint/2010/main" val="187093566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2F955F-AA23-8A44-A2AF-17775DAD7DBA}"/>
              </a:ext>
            </a:extLst>
          </p:cNvPr>
          <p:cNvSpPr>
            <a:spLocks noGrp="1"/>
          </p:cNvSpPr>
          <p:nvPr>
            <p:ph idx="1"/>
          </p:nvPr>
        </p:nvSpPr>
        <p:spPr>
          <a:xfrm>
            <a:off x="217714" y="290286"/>
            <a:ext cx="11763828" cy="7830231"/>
          </a:xfrm>
        </p:spPr>
        <p:txBody>
          <a:bodyPr/>
          <a:lstStyle/>
          <a:p>
            <a:r>
              <a:rPr lang="en-US" b="1" dirty="0">
                <a:highlight>
                  <a:srgbClr val="FFFF00"/>
                </a:highlight>
              </a:rPr>
              <a:t>1.Cristo ha </a:t>
            </a:r>
            <a:r>
              <a:rPr lang="en-US" b="1" dirty="0" err="1">
                <a:highlight>
                  <a:srgbClr val="FFFF00"/>
                </a:highlight>
              </a:rPr>
              <a:t>ganado</a:t>
            </a:r>
            <a:r>
              <a:rPr lang="en-US" b="1" dirty="0">
                <a:highlight>
                  <a:srgbClr val="FFFF00"/>
                </a:highlight>
              </a:rPr>
              <a:t> la </a:t>
            </a:r>
            <a:r>
              <a:rPr lang="en-US" b="1" dirty="0" err="1">
                <a:highlight>
                  <a:srgbClr val="FFFF00"/>
                </a:highlight>
              </a:rPr>
              <a:t>victoria</a:t>
            </a:r>
            <a:r>
              <a:rPr lang="en-US" b="1" dirty="0">
                <a:highlight>
                  <a:srgbClr val="FFFF00"/>
                </a:highlight>
              </a:rPr>
              <a:t> final</a:t>
            </a:r>
            <a:r>
              <a:rPr lang="en-US" dirty="0"/>
              <a:t>. </a:t>
            </a:r>
            <a:br>
              <a:rPr lang="en-US" dirty="0"/>
            </a:br>
            <a:r>
              <a:rPr lang="en-US" sz="4400" dirty="0" err="1"/>
              <a:t>Su</a:t>
            </a:r>
            <a:r>
              <a:rPr lang="en-US" sz="4400" dirty="0"/>
              <a:t> </a:t>
            </a:r>
            <a:r>
              <a:rPr lang="en-US" sz="4400" dirty="0" err="1"/>
              <a:t>voluntad</a:t>
            </a:r>
            <a:r>
              <a:rPr lang="en-US" sz="4400" dirty="0"/>
              <a:t> se ha </a:t>
            </a:r>
            <a:r>
              <a:rPr lang="en-US" sz="4400" dirty="0" err="1"/>
              <a:t>cumplido</a:t>
            </a:r>
            <a:r>
              <a:rPr lang="en-US" sz="4400" dirty="0"/>
              <a:t>, </a:t>
            </a:r>
            <a:r>
              <a:rPr lang="en-US" sz="4400" dirty="0" err="1"/>
              <a:t>Su</a:t>
            </a:r>
            <a:r>
              <a:rPr lang="en-US" sz="4400" dirty="0"/>
              <a:t> plan se ha </a:t>
            </a:r>
            <a:r>
              <a:rPr lang="en-US" sz="4400" dirty="0" err="1"/>
              <a:t>llevado</a:t>
            </a:r>
            <a:r>
              <a:rPr lang="en-US" sz="4400" dirty="0"/>
              <a:t> a </a:t>
            </a:r>
            <a:r>
              <a:rPr lang="en-US" sz="4400" dirty="0" err="1"/>
              <a:t>cabo</a:t>
            </a:r>
            <a:r>
              <a:rPr lang="en-US" sz="4400" dirty="0"/>
              <a:t>, y </a:t>
            </a:r>
            <a:r>
              <a:rPr lang="en-US" sz="4400" dirty="0" err="1"/>
              <a:t>reina</a:t>
            </a:r>
            <a:r>
              <a:rPr lang="en-US" sz="4400" dirty="0"/>
              <a:t> </a:t>
            </a:r>
            <a:r>
              <a:rPr lang="en-US" sz="4400" dirty="0" err="1"/>
              <a:t>inobjetablemente</a:t>
            </a:r>
            <a:r>
              <a:rPr lang="en-US" sz="4400" dirty="0"/>
              <a:t> para </a:t>
            </a:r>
            <a:r>
              <a:rPr lang="en-US" sz="4400" dirty="0" err="1"/>
              <a:t>siempre</a:t>
            </a:r>
            <a:r>
              <a:rPr lang="en-US" sz="4400" dirty="0"/>
              <a:t>. Dios ha </a:t>
            </a:r>
            <a:r>
              <a:rPr lang="en-US" sz="4400" dirty="0" err="1"/>
              <a:t>reunido</a:t>
            </a:r>
            <a:r>
              <a:rPr lang="en-US" sz="4400" dirty="0"/>
              <a:t> a un pueblo que </a:t>
            </a:r>
            <a:r>
              <a:rPr lang="en-US" sz="4400" dirty="0" err="1"/>
              <a:t>siente</a:t>
            </a:r>
            <a:r>
              <a:rPr lang="en-US" sz="4400" dirty="0"/>
              <a:t> </a:t>
            </a:r>
            <a:r>
              <a:rPr lang="en-US" sz="4400" dirty="0" err="1"/>
              <a:t>pasión</a:t>
            </a:r>
            <a:r>
              <a:rPr lang="en-US" sz="4400" dirty="0"/>
              <a:t> por </a:t>
            </a:r>
            <a:r>
              <a:rPr lang="en-US" sz="4400" dirty="0" err="1"/>
              <a:t>Su</a:t>
            </a:r>
            <a:r>
              <a:rPr lang="en-US" sz="4400" dirty="0"/>
              <a:t> gloria y </a:t>
            </a:r>
            <a:r>
              <a:rPr lang="en-US" sz="4400" dirty="0" err="1"/>
              <a:t>encuentra</a:t>
            </a:r>
            <a:r>
              <a:rPr lang="en-US" sz="4400" dirty="0"/>
              <a:t> </a:t>
            </a:r>
            <a:r>
              <a:rPr lang="en-US" sz="4400" dirty="0" err="1"/>
              <a:t>su</a:t>
            </a:r>
            <a:r>
              <a:rPr lang="en-US" sz="4400" dirty="0"/>
              <a:t> principal </a:t>
            </a:r>
            <a:r>
              <a:rPr lang="en-US" sz="4400" dirty="0" err="1"/>
              <a:t>consuelo</a:t>
            </a:r>
            <a:r>
              <a:rPr lang="en-US" sz="4400" dirty="0"/>
              <a:t> </a:t>
            </a:r>
            <a:r>
              <a:rPr lang="en-US" sz="4400" dirty="0" err="1"/>
              <a:t>en</a:t>
            </a:r>
            <a:r>
              <a:rPr lang="en-US" sz="4400" dirty="0"/>
              <a:t> </a:t>
            </a:r>
            <a:r>
              <a:rPr lang="en-US" sz="4400" dirty="0" err="1"/>
              <a:t>Su</a:t>
            </a:r>
            <a:r>
              <a:rPr lang="en-US" sz="4400" dirty="0"/>
              <a:t> </a:t>
            </a:r>
            <a:r>
              <a:rPr lang="en-US" sz="4400" dirty="0" err="1"/>
              <a:t>gobierno</a:t>
            </a:r>
            <a:r>
              <a:rPr lang="en-US" sz="4400" dirty="0"/>
              <a:t>. Son personas que </a:t>
            </a:r>
            <a:r>
              <a:rPr lang="en-US" sz="4400" dirty="0" err="1"/>
              <a:t>siguieron</a:t>
            </a:r>
            <a:r>
              <a:rPr lang="en-US" sz="4400" dirty="0"/>
              <a:t> por </a:t>
            </a:r>
            <a:r>
              <a:rPr lang="en-US" sz="4400" dirty="0" err="1"/>
              <a:t>fe</a:t>
            </a:r>
            <a:r>
              <a:rPr lang="en-US" sz="4400" dirty="0"/>
              <a:t> y </a:t>
            </a:r>
            <a:r>
              <a:rPr lang="en-US" sz="4400" dirty="0" err="1"/>
              <a:t>obedecieron</a:t>
            </a:r>
            <a:r>
              <a:rPr lang="en-US" sz="4400" dirty="0"/>
              <a:t> a un gran </a:t>
            </a:r>
            <a:r>
              <a:rPr lang="en-US" sz="4400" dirty="0" err="1"/>
              <a:t>costo</a:t>
            </a:r>
            <a:r>
              <a:rPr lang="en-US" sz="4400" dirty="0"/>
              <a:t>, que se </a:t>
            </a:r>
            <a:r>
              <a:rPr lang="en-US" sz="4400" dirty="0" err="1"/>
              <a:t>sacrificaron</a:t>
            </a:r>
            <a:r>
              <a:rPr lang="en-US" sz="4400" dirty="0"/>
              <a:t> y </a:t>
            </a:r>
            <a:r>
              <a:rPr lang="en-US" sz="4400" dirty="0" err="1"/>
              <a:t>sufrieron</a:t>
            </a:r>
            <a:r>
              <a:rPr lang="en-US" sz="4400" dirty="0"/>
              <a:t>, y </a:t>
            </a:r>
            <a:r>
              <a:rPr lang="en-US" sz="4400" dirty="0" err="1"/>
              <a:t>jamás</a:t>
            </a:r>
            <a:r>
              <a:rPr lang="en-US" sz="4400" dirty="0"/>
              <a:t> se </a:t>
            </a:r>
            <a:r>
              <a:rPr lang="en-US" sz="4400" dirty="0" err="1"/>
              <a:t>arrepintieron</a:t>
            </a:r>
            <a:r>
              <a:rPr lang="en-US" sz="4400" dirty="0"/>
              <a:t> de </a:t>
            </a:r>
            <a:r>
              <a:rPr lang="en-US" sz="4400" dirty="0" err="1"/>
              <a:t>ello</a:t>
            </a:r>
            <a:r>
              <a:rPr lang="en-US" sz="4400" dirty="0"/>
              <a:t>. </a:t>
            </a:r>
            <a:r>
              <a:rPr lang="en-US" sz="4400" dirty="0" err="1"/>
              <a:t>Estos</a:t>
            </a:r>
            <a:r>
              <a:rPr lang="en-US" sz="4400" dirty="0"/>
              <a:t> </a:t>
            </a:r>
            <a:r>
              <a:rPr lang="en-US" sz="4400" dirty="0" err="1"/>
              <a:t>han</a:t>
            </a:r>
            <a:r>
              <a:rPr lang="en-US" sz="4400" dirty="0"/>
              <a:t> </a:t>
            </a:r>
            <a:r>
              <a:rPr lang="en-US" sz="4400" dirty="0" err="1"/>
              <a:t>encontrado</a:t>
            </a:r>
            <a:r>
              <a:rPr lang="en-US" sz="4400" dirty="0"/>
              <a:t> una </a:t>
            </a:r>
            <a:r>
              <a:rPr lang="en-US" sz="4400" dirty="0" err="1"/>
              <a:t>satisfacción</a:t>
            </a:r>
            <a:r>
              <a:rPr lang="en-US" sz="4400" dirty="0"/>
              <a:t> </a:t>
            </a:r>
            <a:r>
              <a:rPr lang="en-US" sz="4400" dirty="0" err="1"/>
              <a:t>duradera</a:t>
            </a:r>
            <a:r>
              <a:rPr lang="en-US" sz="4400" dirty="0"/>
              <a:t> </a:t>
            </a:r>
            <a:r>
              <a:rPr lang="en-US" sz="4400" dirty="0" err="1"/>
              <a:t>en</a:t>
            </a:r>
            <a:r>
              <a:rPr lang="en-US" sz="4400" dirty="0"/>
              <a:t> la persona y el </a:t>
            </a:r>
            <a:r>
              <a:rPr lang="en-US" sz="4400" dirty="0" err="1"/>
              <a:t>gobierno</a:t>
            </a:r>
            <a:r>
              <a:rPr lang="en-US" sz="4400" dirty="0"/>
              <a:t> del </a:t>
            </a:r>
            <a:r>
              <a:rPr lang="en-US" sz="4400" dirty="0" err="1"/>
              <a:t>Redentor</a:t>
            </a:r>
            <a:endParaRPr lang="en-US" sz="4400" dirty="0"/>
          </a:p>
          <a:p>
            <a:endParaRPr lang="en-US" dirty="0"/>
          </a:p>
        </p:txBody>
      </p:sp>
    </p:spTree>
    <p:extLst>
      <p:ext uri="{BB962C8B-B14F-4D97-AF65-F5344CB8AC3E}">
        <p14:creationId xmlns:p14="http://schemas.microsoft.com/office/powerpoint/2010/main" val="3450568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ountain reflected in lake">
            <a:extLst>
              <a:ext uri="{FF2B5EF4-FFF2-40B4-BE49-F238E27FC236}">
                <a16:creationId xmlns:a16="http://schemas.microsoft.com/office/drawing/2014/main" id="{A70C6CB7-4B86-ED4F-AD4E-932A23159232}"/>
              </a:ext>
            </a:extLst>
          </p:cNvPr>
          <p:cNvPicPr>
            <a:picLocks noChangeAspect="1"/>
          </p:cNvPicPr>
          <p:nvPr/>
        </p:nvPicPr>
        <p:blipFill rotWithShape="1">
          <a:blip r:embed="rId2">
            <a:alphaModFix amt="40000"/>
          </a:blip>
          <a:srcRect t="2483" b="13248"/>
          <a:stretch/>
        </p:blipFill>
        <p:spPr>
          <a:xfrm>
            <a:off x="3" y="-7"/>
            <a:ext cx="12191997" cy="6858000"/>
          </a:xfrm>
          <a:prstGeom prst="rect">
            <a:avLst/>
          </a:prstGeom>
        </p:spPr>
      </p:pic>
      <p:sp>
        <p:nvSpPr>
          <p:cNvPr id="16"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27777" y="343104"/>
            <a:ext cx="975050" cy="84050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5" name="Content Placeholder 4" descr="Detail of a slice of lemon with soda water in glass">
            <a:extLst>
              <a:ext uri="{FF2B5EF4-FFF2-40B4-BE49-F238E27FC236}">
                <a16:creationId xmlns:a16="http://schemas.microsoft.com/office/drawing/2014/main" id="{5F02284E-F7D2-9C47-AFB7-C700077355D3}"/>
              </a:ext>
            </a:extLst>
          </p:cNvPr>
          <p:cNvPicPr>
            <a:picLocks noChangeAspect="1"/>
          </p:cNvPicPr>
          <p:nvPr/>
        </p:nvPicPr>
        <p:blipFill rotWithShape="1">
          <a:blip r:embed="rId3"/>
          <a:srcRect l="35193" r="-6" b="-6"/>
          <a:stretch/>
        </p:blipFill>
        <p:spPr>
          <a:xfrm>
            <a:off x="443660" y="832340"/>
            <a:ext cx="1570813" cy="1363363"/>
          </a:xfrm>
          <a:custGeom>
            <a:avLst/>
            <a:gdLst/>
            <a:ahLst/>
            <a:cxnLst/>
            <a:rect l="l" t="t" r="r" b="b"/>
            <a:pathLst>
              <a:path w="1570813" h="1363363">
                <a:moveTo>
                  <a:pt x="452248" y="0"/>
                </a:moveTo>
                <a:cubicBezTo>
                  <a:pt x="1118566" y="0"/>
                  <a:pt x="1118566" y="0"/>
                  <a:pt x="1118566" y="0"/>
                </a:cubicBezTo>
                <a:cubicBezTo>
                  <a:pt x="1160301" y="0"/>
                  <a:pt x="1200597" y="22535"/>
                  <a:pt x="1220745" y="59154"/>
                </a:cubicBezTo>
                <a:cubicBezTo>
                  <a:pt x="1554623" y="623936"/>
                  <a:pt x="1554623" y="623936"/>
                  <a:pt x="1554623" y="623936"/>
                </a:cubicBezTo>
                <a:cubicBezTo>
                  <a:pt x="1576210" y="659147"/>
                  <a:pt x="1576210" y="704217"/>
                  <a:pt x="1554623" y="739427"/>
                </a:cubicBezTo>
                <a:cubicBezTo>
                  <a:pt x="1220745" y="1304209"/>
                  <a:pt x="1220745" y="1304209"/>
                  <a:pt x="1220745" y="1304209"/>
                </a:cubicBezTo>
                <a:cubicBezTo>
                  <a:pt x="1200597" y="1340828"/>
                  <a:pt x="1160301" y="1363363"/>
                  <a:pt x="1118566" y="1363363"/>
                </a:cubicBezTo>
                <a:cubicBezTo>
                  <a:pt x="452248" y="1363363"/>
                  <a:pt x="452248" y="1363363"/>
                  <a:pt x="452248" y="1363363"/>
                </a:cubicBezTo>
                <a:cubicBezTo>
                  <a:pt x="409074" y="1363363"/>
                  <a:pt x="370218" y="1340828"/>
                  <a:pt x="348631" y="1304209"/>
                </a:cubicBezTo>
                <a:cubicBezTo>
                  <a:pt x="16191" y="739427"/>
                  <a:pt x="16191" y="739427"/>
                  <a:pt x="16191" y="739427"/>
                </a:cubicBezTo>
                <a:cubicBezTo>
                  <a:pt x="-5396" y="704217"/>
                  <a:pt x="-5396" y="659147"/>
                  <a:pt x="16191" y="623936"/>
                </a:cubicBezTo>
                <a:cubicBezTo>
                  <a:pt x="348631" y="59154"/>
                  <a:pt x="348631" y="59154"/>
                  <a:pt x="348631" y="59154"/>
                </a:cubicBezTo>
                <a:cubicBezTo>
                  <a:pt x="370218" y="22535"/>
                  <a:pt x="409074" y="0"/>
                  <a:pt x="452248" y="0"/>
                </a:cubicBezTo>
                <a:close/>
              </a:path>
            </a:pathLst>
          </a:custGeom>
          <a:ln w="63500">
            <a:solidFill>
              <a:schemeClr val="tx1">
                <a:alpha val="80000"/>
              </a:schemeClr>
            </a:solidFill>
          </a:ln>
        </p:spPr>
      </p:pic>
      <p:sp>
        <p:nvSpPr>
          <p:cNvPr id="18"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769451" y="970414"/>
            <a:ext cx="616956" cy="53182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Content Placeholder 10">
            <a:extLst>
              <a:ext uri="{FF2B5EF4-FFF2-40B4-BE49-F238E27FC236}">
                <a16:creationId xmlns:a16="http://schemas.microsoft.com/office/drawing/2014/main" id="{AD2D3E94-1118-472B-AD84-50DADAF9215F}"/>
              </a:ext>
            </a:extLst>
          </p:cNvPr>
          <p:cNvSpPr>
            <a:spLocks noGrp="1"/>
          </p:cNvSpPr>
          <p:nvPr>
            <p:ph idx="1"/>
          </p:nvPr>
        </p:nvSpPr>
        <p:spPr>
          <a:xfrm>
            <a:off x="443660" y="1183608"/>
            <a:ext cx="11251512" cy="4842052"/>
          </a:xfrm>
        </p:spPr>
        <p:txBody>
          <a:bodyPr>
            <a:normAutofit/>
          </a:bodyPr>
          <a:lstStyle/>
          <a:p>
            <a:r>
              <a:rPr lang="en-US" sz="4800" dirty="0" err="1"/>
              <a:t>Debido</a:t>
            </a:r>
            <a:r>
              <a:rPr lang="en-US" sz="4800" dirty="0"/>
              <a:t> a que la </a:t>
            </a:r>
            <a:r>
              <a:rPr lang="en-US" sz="4800" dirty="0" err="1"/>
              <a:t>idolatría</a:t>
            </a:r>
            <a:r>
              <a:rPr lang="en-US" sz="4800" dirty="0"/>
              <a:t> opera </a:t>
            </a:r>
            <a:r>
              <a:rPr lang="en-US" sz="4800" dirty="0" err="1"/>
              <a:t>en</a:t>
            </a:r>
            <a:r>
              <a:rPr lang="en-US" sz="4800" dirty="0"/>
              <a:t> las sombras </a:t>
            </a:r>
            <a:r>
              <a:rPr lang="en-US" sz="4800" dirty="0" err="1"/>
              <a:t>sutiles</a:t>
            </a:r>
            <a:r>
              <a:rPr lang="en-US" sz="4800" dirty="0"/>
              <a:t> de los </a:t>
            </a:r>
            <a:r>
              <a:rPr lang="en-US" sz="4800" dirty="0" err="1"/>
              <a:t>pensamientos</a:t>
            </a:r>
            <a:r>
              <a:rPr lang="en-US" sz="4800" dirty="0"/>
              <a:t> y los </a:t>
            </a:r>
            <a:r>
              <a:rPr lang="en-US" sz="4800" dirty="0" err="1"/>
              <a:t>motivos</a:t>
            </a:r>
            <a:r>
              <a:rPr lang="en-US" sz="4800" dirty="0"/>
              <a:t> de </a:t>
            </a:r>
            <a:r>
              <a:rPr lang="en-US" sz="4800" dirty="0" err="1"/>
              <a:t>nuestros</a:t>
            </a:r>
            <a:r>
              <a:rPr lang="en-US" sz="4800" dirty="0"/>
              <a:t> </a:t>
            </a:r>
            <a:r>
              <a:rPr lang="en-US" sz="4800" dirty="0" err="1"/>
              <a:t>corazones</a:t>
            </a:r>
            <a:r>
              <a:rPr lang="en-US" sz="4800" dirty="0"/>
              <a:t>, los </a:t>
            </a:r>
            <a:r>
              <a:rPr lang="en-US" sz="4800" dirty="0" err="1"/>
              <a:t>idólatras</a:t>
            </a:r>
            <a:r>
              <a:rPr lang="en-US" sz="4800" dirty="0"/>
              <a:t> </a:t>
            </a:r>
            <a:r>
              <a:rPr lang="en-US" sz="4800" dirty="0" err="1"/>
              <a:t>más</a:t>
            </a:r>
            <a:r>
              <a:rPr lang="en-US" sz="4800" dirty="0"/>
              <a:t> </a:t>
            </a:r>
            <a:r>
              <a:rPr lang="en-US" sz="4800" dirty="0" err="1"/>
              <a:t>comprometidos</a:t>
            </a:r>
            <a:r>
              <a:rPr lang="en-US" sz="4800" dirty="0"/>
              <a:t> no </a:t>
            </a:r>
            <a:r>
              <a:rPr lang="en-US" sz="4800" dirty="0" err="1"/>
              <a:t>tienen</a:t>
            </a:r>
            <a:r>
              <a:rPr lang="en-US" sz="4800" dirty="0"/>
              <a:t> idea de que </a:t>
            </a:r>
            <a:r>
              <a:rPr lang="en-US" sz="4800" dirty="0" err="1"/>
              <a:t>este</a:t>
            </a:r>
            <a:r>
              <a:rPr lang="en-US" sz="4800" dirty="0"/>
              <a:t> es </a:t>
            </a:r>
            <a:r>
              <a:rPr lang="en-US" sz="4800" dirty="0" err="1"/>
              <a:t>su</a:t>
            </a:r>
            <a:r>
              <a:rPr lang="en-US" sz="4800" dirty="0"/>
              <a:t> </a:t>
            </a:r>
            <a:r>
              <a:rPr lang="en-US" sz="4800" dirty="0" err="1"/>
              <a:t>problema</a:t>
            </a:r>
            <a:r>
              <a:rPr lang="en-US" sz="4800" dirty="0"/>
              <a:t>. Pero de </a:t>
            </a:r>
            <a:r>
              <a:rPr lang="en-US" sz="4800" dirty="0" err="1"/>
              <a:t>todas</a:t>
            </a:r>
            <a:r>
              <a:rPr lang="en-US" sz="4800" dirty="0"/>
              <a:t> </a:t>
            </a:r>
            <a:r>
              <a:rPr lang="en-US" sz="4800" dirty="0" err="1"/>
              <a:t>formas</a:t>
            </a:r>
            <a:r>
              <a:rPr lang="en-US" sz="4800" dirty="0"/>
              <a:t>, la </a:t>
            </a:r>
            <a:r>
              <a:rPr lang="en-US" sz="4800" dirty="0" err="1"/>
              <a:t>influencia</a:t>
            </a:r>
            <a:r>
              <a:rPr lang="en-US" sz="4800" dirty="0"/>
              <a:t> es </a:t>
            </a:r>
            <a:r>
              <a:rPr lang="en-US" sz="4800" dirty="0" err="1"/>
              <a:t>poderosa</a:t>
            </a:r>
            <a:r>
              <a:rPr lang="en-US" sz="4800" dirty="0"/>
              <a:t>.</a:t>
            </a:r>
          </a:p>
          <a:p>
            <a:pPr marL="0" indent="0">
              <a:buNone/>
            </a:pPr>
            <a:endParaRPr lang="en-US" sz="2400" dirty="0"/>
          </a:p>
        </p:txBody>
      </p:sp>
    </p:spTree>
    <p:extLst>
      <p:ext uri="{BB962C8B-B14F-4D97-AF65-F5344CB8AC3E}">
        <p14:creationId xmlns:p14="http://schemas.microsoft.com/office/powerpoint/2010/main" val="2023145819"/>
      </p:ext>
    </p:extLst>
  </p:cSld>
  <p:clrMapOvr>
    <a:overrideClrMapping bg1="dk1" tx1="lt1" bg2="dk2" tx2="lt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brant red sunset over icebergs">
            <a:extLst>
              <a:ext uri="{FF2B5EF4-FFF2-40B4-BE49-F238E27FC236}">
                <a16:creationId xmlns:a16="http://schemas.microsoft.com/office/drawing/2014/main" id="{41A81B35-BD73-FD4C-96B5-FE6B3A9D6B11}"/>
              </a:ext>
            </a:extLst>
          </p:cNvPr>
          <p:cNvPicPr>
            <a:picLocks noChangeAspect="1"/>
          </p:cNvPicPr>
          <p:nvPr/>
        </p:nvPicPr>
        <p:blipFill rotWithShape="1">
          <a:blip r:embed="rId2">
            <a:alphaModFix amt="35000"/>
          </a:blip>
          <a:srcRect t="8907"/>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034192A5-BBB8-4546-8F74-1C38E010F14B}"/>
              </a:ext>
            </a:extLst>
          </p:cNvPr>
          <p:cNvSpPr>
            <a:spLocks noGrp="1"/>
          </p:cNvSpPr>
          <p:nvPr>
            <p:ph idx="1"/>
          </p:nvPr>
        </p:nvSpPr>
        <p:spPr>
          <a:xfrm>
            <a:off x="164592" y="164592"/>
            <a:ext cx="11814048" cy="6345936"/>
          </a:xfrm>
        </p:spPr>
        <p:txBody>
          <a:bodyPr>
            <a:normAutofit/>
          </a:bodyPr>
          <a:lstStyle/>
          <a:p>
            <a:r>
              <a:rPr lang="en-US" sz="4800" dirty="0">
                <a:solidFill>
                  <a:srgbClr val="FFFFFF"/>
                </a:solidFill>
              </a:rPr>
              <a:t>Solo la Biblia </a:t>
            </a:r>
            <a:r>
              <a:rPr lang="en-US" sz="4800" dirty="0" err="1">
                <a:solidFill>
                  <a:srgbClr val="FFFFFF"/>
                </a:solidFill>
              </a:rPr>
              <a:t>declara</a:t>
            </a:r>
            <a:r>
              <a:rPr lang="en-US" sz="4800" dirty="0">
                <a:solidFill>
                  <a:srgbClr val="FFFFFF"/>
                </a:solidFill>
              </a:rPr>
              <a:t> que los </a:t>
            </a:r>
            <a:r>
              <a:rPr lang="en-US" sz="4800" dirty="0" err="1">
                <a:solidFill>
                  <a:srgbClr val="FFFFFF"/>
                </a:solidFill>
              </a:rPr>
              <a:t>seres</a:t>
            </a:r>
            <a:r>
              <a:rPr lang="en-US" sz="4800" dirty="0">
                <a:solidFill>
                  <a:srgbClr val="FFFFFF"/>
                </a:solidFill>
              </a:rPr>
              <a:t> </a:t>
            </a:r>
            <a:r>
              <a:rPr lang="en-US" sz="4800" dirty="0" err="1">
                <a:solidFill>
                  <a:srgbClr val="FFFFFF"/>
                </a:solidFill>
              </a:rPr>
              <a:t>humanos</a:t>
            </a:r>
            <a:r>
              <a:rPr lang="en-US" sz="4800" dirty="0">
                <a:solidFill>
                  <a:srgbClr val="FFFFFF"/>
                </a:solidFill>
              </a:rPr>
              <a:t> son </a:t>
            </a:r>
            <a:r>
              <a:rPr lang="en-US" sz="4800" dirty="0" err="1">
                <a:solidFill>
                  <a:srgbClr val="FFFFFF"/>
                </a:solidFill>
              </a:rPr>
              <a:t>adoradores</a:t>
            </a:r>
            <a:r>
              <a:rPr lang="en-US" sz="4800" dirty="0">
                <a:solidFill>
                  <a:srgbClr val="FFFFFF"/>
                </a:solidFill>
              </a:rPr>
              <a:t> por </a:t>
            </a:r>
            <a:r>
              <a:rPr lang="en-US" sz="4800" dirty="0" err="1">
                <a:solidFill>
                  <a:srgbClr val="FFFFFF"/>
                </a:solidFill>
              </a:rPr>
              <a:t>naturaleza</a:t>
            </a:r>
            <a:r>
              <a:rPr lang="en-US" sz="4800" dirty="0">
                <a:solidFill>
                  <a:srgbClr val="FFFFFF"/>
                </a:solidFill>
              </a:rPr>
              <a:t> </a:t>
            </a:r>
            <a:r>
              <a:rPr lang="en-US" sz="4800" dirty="0" err="1">
                <a:solidFill>
                  <a:srgbClr val="FFFFFF"/>
                </a:solidFill>
              </a:rPr>
              <a:t>propia</a:t>
            </a:r>
            <a:r>
              <a:rPr lang="en-US" sz="4800" dirty="0">
                <a:solidFill>
                  <a:srgbClr val="FFFFFF"/>
                </a:solidFill>
              </a:rPr>
              <a:t> y que </a:t>
            </a:r>
            <a:r>
              <a:rPr lang="en-US" sz="4800" dirty="0" err="1">
                <a:solidFill>
                  <a:srgbClr val="FFFFFF"/>
                </a:solidFill>
              </a:rPr>
              <a:t>todo</a:t>
            </a:r>
            <a:r>
              <a:rPr lang="en-US" sz="4800" dirty="0">
                <a:solidFill>
                  <a:srgbClr val="FFFFFF"/>
                </a:solidFill>
              </a:rPr>
              <a:t> lo que </a:t>
            </a:r>
            <a:r>
              <a:rPr lang="en-US" sz="4800" dirty="0" err="1">
                <a:solidFill>
                  <a:srgbClr val="FFFFFF"/>
                </a:solidFill>
              </a:rPr>
              <a:t>dicen</a:t>
            </a:r>
            <a:r>
              <a:rPr lang="en-US" sz="4800" dirty="0">
                <a:solidFill>
                  <a:srgbClr val="FFFFFF"/>
                </a:solidFill>
              </a:rPr>
              <a:t> y </a:t>
            </a:r>
            <a:r>
              <a:rPr lang="en-US" sz="4800" dirty="0" err="1">
                <a:solidFill>
                  <a:srgbClr val="FFFFFF"/>
                </a:solidFill>
              </a:rPr>
              <a:t>hacen</a:t>
            </a:r>
            <a:r>
              <a:rPr lang="en-US" sz="4800" dirty="0">
                <a:solidFill>
                  <a:srgbClr val="FFFFFF"/>
                </a:solidFill>
              </a:rPr>
              <a:t> </a:t>
            </a:r>
            <a:r>
              <a:rPr lang="en-US" sz="4800" dirty="0" err="1">
                <a:solidFill>
                  <a:srgbClr val="FFFFFF"/>
                </a:solidFill>
              </a:rPr>
              <a:t>está</a:t>
            </a:r>
            <a:r>
              <a:rPr lang="en-US" sz="4800" dirty="0">
                <a:solidFill>
                  <a:srgbClr val="FFFFFF"/>
                </a:solidFill>
              </a:rPr>
              <a:t> </a:t>
            </a:r>
            <a:r>
              <a:rPr lang="en-US" sz="4800" dirty="0" err="1">
                <a:solidFill>
                  <a:srgbClr val="FFFFFF"/>
                </a:solidFill>
              </a:rPr>
              <a:t>moldeado</a:t>
            </a:r>
            <a:r>
              <a:rPr lang="en-US" sz="4800" dirty="0">
                <a:solidFill>
                  <a:srgbClr val="FFFFFF"/>
                </a:solidFill>
              </a:rPr>
              <a:t> por la </a:t>
            </a:r>
            <a:r>
              <a:rPr lang="en-US" sz="4800" dirty="0" err="1">
                <a:solidFill>
                  <a:srgbClr val="FFFFFF"/>
                </a:solidFill>
              </a:rPr>
              <a:t>adoración</a:t>
            </a:r>
            <a:r>
              <a:rPr lang="en-US" sz="4800" dirty="0">
                <a:solidFill>
                  <a:srgbClr val="FFFFFF"/>
                </a:solidFill>
              </a:rPr>
              <a:t>. La Palabra de Dios </a:t>
            </a:r>
            <a:r>
              <a:rPr lang="en-US" sz="4800" dirty="0" err="1">
                <a:solidFill>
                  <a:srgbClr val="FFFFFF"/>
                </a:solidFill>
              </a:rPr>
              <a:t>solamente</a:t>
            </a:r>
            <a:r>
              <a:rPr lang="en-US" sz="4800" dirty="0">
                <a:solidFill>
                  <a:srgbClr val="FFFFFF"/>
                </a:solidFill>
              </a:rPr>
              <a:t> </a:t>
            </a:r>
            <a:r>
              <a:rPr lang="en-US" sz="4800" dirty="0" err="1">
                <a:solidFill>
                  <a:srgbClr val="FFFFFF"/>
                </a:solidFill>
              </a:rPr>
              <a:t>insiste</a:t>
            </a:r>
            <a:r>
              <a:rPr lang="en-US" sz="4800" dirty="0">
                <a:solidFill>
                  <a:srgbClr val="FFFFFF"/>
                </a:solidFill>
              </a:rPr>
              <a:t> </a:t>
            </a:r>
            <a:r>
              <a:rPr lang="en-US" sz="4800" dirty="0" err="1">
                <a:solidFill>
                  <a:srgbClr val="FFFFFF"/>
                </a:solidFill>
              </a:rPr>
              <a:t>en</a:t>
            </a:r>
            <a:r>
              <a:rPr lang="en-US" sz="4800" dirty="0">
                <a:solidFill>
                  <a:srgbClr val="FFFFFF"/>
                </a:solidFill>
              </a:rPr>
              <a:t> que </a:t>
            </a:r>
            <a:r>
              <a:rPr lang="en-US" sz="4800" dirty="0" err="1">
                <a:solidFill>
                  <a:srgbClr val="FFFFFF"/>
                </a:solidFill>
              </a:rPr>
              <a:t>siempre</a:t>
            </a:r>
            <a:r>
              <a:rPr lang="en-US" sz="4800" dirty="0">
                <a:solidFill>
                  <a:srgbClr val="FFFFFF"/>
                </a:solidFill>
              </a:rPr>
              <a:t> </a:t>
            </a:r>
            <a:r>
              <a:rPr lang="en-US" sz="4800" dirty="0" err="1">
                <a:solidFill>
                  <a:srgbClr val="FFFFFF"/>
                </a:solidFill>
              </a:rPr>
              <a:t>estamos</a:t>
            </a:r>
            <a:r>
              <a:rPr lang="en-US" sz="4800" dirty="0">
                <a:solidFill>
                  <a:srgbClr val="FFFFFF"/>
                </a:solidFill>
              </a:rPr>
              <a:t> </a:t>
            </a:r>
            <a:r>
              <a:rPr lang="en-US" sz="4800" dirty="0" err="1">
                <a:solidFill>
                  <a:srgbClr val="FFFFFF"/>
                </a:solidFill>
              </a:rPr>
              <a:t>sirviendo</a:t>
            </a:r>
            <a:r>
              <a:rPr lang="en-US" sz="4800" dirty="0">
                <a:solidFill>
                  <a:srgbClr val="FFFFFF"/>
                </a:solidFill>
              </a:rPr>
              <a:t> a Dios o a </a:t>
            </a:r>
            <a:r>
              <a:rPr lang="en-US" sz="4800" dirty="0" err="1">
                <a:solidFill>
                  <a:srgbClr val="FFFFFF"/>
                </a:solidFill>
              </a:rPr>
              <a:t>algún</a:t>
            </a:r>
            <a:r>
              <a:rPr lang="en-US" sz="4800" dirty="0">
                <a:solidFill>
                  <a:srgbClr val="FFFFFF"/>
                </a:solidFill>
              </a:rPr>
              <a:t> </a:t>
            </a:r>
            <a:r>
              <a:rPr lang="en-US" sz="4800" dirty="0" err="1">
                <a:solidFill>
                  <a:srgbClr val="FFFFFF"/>
                </a:solidFill>
              </a:rPr>
              <a:t>aspecto</a:t>
            </a:r>
            <a:r>
              <a:rPr lang="en-US" sz="4800" dirty="0">
                <a:solidFill>
                  <a:srgbClr val="FFFFFF"/>
                </a:solidFill>
              </a:rPr>
              <a:t> de la </a:t>
            </a:r>
            <a:r>
              <a:rPr lang="en-US" sz="4800" dirty="0" err="1">
                <a:solidFill>
                  <a:srgbClr val="FFFFFF"/>
                </a:solidFill>
              </a:rPr>
              <a:t>creación</a:t>
            </a:r>
            <a:r>
              <a:rPr lang="en-US" sz="4800" dirty="0">
                <a:solidFill>
                  <a:srgbClr val="FFFFFF"/>
                </a:solidFill>
              </a:rPr>
              <a:t>, y </a:t>
            </a:r>
            <a:r>
              <a:rPr lang="en-US" sz="4800" i="1" dirty="0" err="1">
                <a:solidFill>
                  <a:srgbClr val="FFFFFF"/>
                </a:solidFill>
              </a:rPr>
              <a:t>todo</a:t>
            </a:r>
            <a:r>
              <a:rPr lang="en-US" sz="4800" i="1" dirty="0">
                <a:solidFill>
                  <a:srgbClr val="FFFFFF"/>
                </a:solidFill>
              </a:rPr>
              <a:t> lo que </a:t>
            </a:r>
            <a:r>
              <a:rPr lang="en-US" sz="4800" i="1" dirty="0" err="1">
                <a:solidFill>
                  <a:srgbClr val="FFFFFF"/>
                </a:solidFill>
              </a:rPr>
              <a:t>gobierne</a:t>
            </a:r>
            <a:r>
              <a:rPr lang="en-US" sz="4800" i="1" dirty="0">
                <a:solidFill>
                  <a:srgbClr val="FFFFFF"/>
                </a:solidFill>
              </a:rPr>
              <a:t> </a:t>
            </a:r>
            <a:r>
              <a:rPr lang="en-US" sz="4800" i="1" dirty="0" err="1">
                <a:solidFill>
                  <a:srgbClr val="FFFFFF"/>
                </a:solidFill>
              </a:rPr>
              <a:t>nuestros</a:t>
            </a:r>
            <a:r>
              <a:rPr lang="en-US" sz="4800" i="1" dirty="0">
                <a:solidFill>
                  <a:srgbClr val="FFFFFF"/>
                </a:solidFill>
              </a:rPr>
              <a:t> </a:t>
            </a:r>
            <a:r>
              <a:rPr lang="en-US" sz="4800" i="1" dirty="0" err="1">
                <a:solidFill>
                  <a:srgbClr val="FFFFFF"/>
                </a:solidFill>
              </a:rPr>
              <a:t>corazones</a:t>
            </a:r>
            <a:r>
              <a:rPr lang="en-US" sz="4800" i="1" dirty="0">
                <a:solidFill>
                  <a:srgbClr val="FFFFFF"/>
                </a:solidFill>
              </a:rPr>
              <a:t> </a:t>
            </a:r>
            <a:r>
              <a:rPr lang="en-US" sz="4800" i="1" dirty="0" err="1">
                <a:solidFill>
                  <a:srgbClr val="FFFFFF"/>
                </a:solidFill>
              </a:rPr>
              <a:t>ejercerá</a:t>
            </a:r>
            <a:r>
              <a:rPr lang="en-US" sz="4800" i="1" dirty="0">
                <a:solidFill>
                  <a:srgbClr val="FFFFFF"/>
                </a:solidFill>
              </a:rPr>
              <a:t> una </a:t>
            </a:r>
            <a:r>
              <a:rPr lang="en-US" sz="4800" i="1" dirty="0" err="1">
                <a:solidFill>
                  <a:srgbClr val="FFFFFF"/>
                </a:solidFill>
              </a:rPr>
              <a:t>influencia</a:t>
            </a:r>
            <a:r>
              <a:rPr lang="en-US" sz="4800" i="1" dirty="0">
                <a:solidFill>
                  <a:srgbClr val="FFFFFF"/>
                </a:solidFill>
              </a:rPr>
              <a:t> ineludible </a:t>
            </a:r>
            <a:r>
              <a:rPr lang="en-US" sz="4800" i="1" dirty="0" err="1">
                <a:solidFill>
                  <a:srgbClr val="FFFFFF"/>
                </a:solidFill>
              </a:rPr>
              <a:t>sobre</a:t>
            </a:r>
            <a:r>
              <a:rPr lang="en-US" sz="4800" i="1" dirty="0">
                <a:solidFill>
                  <a:srgbClr val="FFFFFF"/>
                </a:solidFill>
              </a:rPr>
              <a:t> </a:t>
            </a:r>
            <a:r>
              <a:rPr lang="en-US" sz="4800" i="1" dirty="0" err="1">
                <a:solidFill>
                  <a:srgbClr val="FFFFFF"/>
                </a:solidFill>
              </a:rPr>
              <a:t>nuestras</a:t>
            </a:r>
            <a:r>
              <a:rPr lang="en-US" sz="4800" i="1" dirty="0">
                <a:solidFill>
                  <a:srgbClr val="FFFFFF"/>
                </a:solidFill>
              </a:rPr>
              <a:t> </a:t>
            </a:r>
            <a:r>
              <a:rPr lang="en-US" sz="4800" i="1" dirty="0" err="1">
                <a:solidFill>
                  <a:srgbClr val="FFFFFF"/>
                </a:solidFill>
              </a:rPr>
              <a:t>vidas</a:t>
            </a:r>
            <a:r>
              <a:rPr lang="en-US" sz="4800" i="1" dirty="0">
                <a:solidFill>
                  <a:srgbClr val="FFFFFF"/>
                </a:solidFill>
              </a:rPr>
              <a:t> y </a:t>
            </a:r>
            <a:r>
              <a:rPr lang="en-US" sz="4800" i="1" dirty="0" err="1">
                <a:solidFill>
                  <a:srgbClr val="FFFFFF"/>
                </a:solidFill>
              </a:rPr>
              <a:t>comportamiento</a:t>
            </a:r>
            <a:endParaRPr lang="en-US" sz="4800" dirty="0">
              <a:solidFill>
                <a:srgbClr val="FFFFFF"/>
              </a:solidFill>
            </a:endParaRPr>
          </a:p>
        </p:txBody>
      </p:sp>
    </p:spTree>
    <p:extLst>
      <p:ext uri="{BB962C8B-B14F-4D97-AF65-F5344CB8AC3E}">
        <p14:creationId xmlns:p14="http://schemas.microsoft.com/office/powerpoint/2010/main" val="1445419947"/>
      </p:ext>
    </p:extLst>
  </p:cSld>
  <p:clrMapOvr>
    <a:overrideClrMapping bg1="dk1" tx1="lt1" bg2="dk2" tx2="lt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7E5F6A-A797-7F4B-A723-FF849AF71147}"/>
              </a:ext>
            </a:extLst>
          </p:cNvPr>
          <p:cNvSpPr>
            <a:spLocks noGrp="1"/>
          </p:cNvSpPr>
          <p:nvPr>
            <p:ph idx="1"/>
          </p:nvPr>
        </p:nvSpPr>
        <p:spPr>
          <a:xfrm>
            <a:off x="201168" y="237744"/>
            <a:ext cx="11152632" cy="5939219"/>
          </a:xfrm>
        </p:spPr>
        <p:txBody>
          <a:bodyPr>
            <a:normAutofit fontScale="92500"/>
          </a:bodyPr>
          <a:lstStyle/>
          <a:p>
            <a:r>
              <a:rPr lang="en-US" sz="4400" dirty="0"/>
              <a:t>Mi </a:t>
            </a:r>
            <a:r>
              <a:rPr lang="en-US" sz="4400" dirty="0" err="1"/>
              <a:t>comportamiento</a:t>
            </a:r>
            <a:r>
              <a:rPr lang="en-US" sz="4400" dirty="0"/>
              <a:t> </a:t>
            </a:r>
            <a:r>
              <a:rPr lang="en-US" sz="4400" dirty="0" err="1"/>
              <a:t>diario</a:t>
            </a:r>
            <a:r>
              <a:rPr lang="en-US" sz="4400" dirty="0"/>
              <a:t> es mi </a:t>
            </a:r>
            <a:r>
              <a:rPr lang="en-US" sz="4400" dirty="0" err="1"/>
              <a:t>intento</a:t>
            </a:r>
            <a:r>
              <a:rPr lang="en-US" sz="4400" dirty="0"/>
              <a:t> de </a:t>
            </a:r>
            <a:r>
              <a:rPr lang="en-US" sz="4400" dirty="0" err="1"/>
              <a:t>conseguir</a:t>
            </a:r>
            <a:r>
              <a:rPr lang="en-US" sz="4400" dirty="0"/>
              <a:t> lo que es </a:t>
            </a:r>
            <a:r>
              <a:rPr lang="en-US" sz="4400" dirty="0" err="1"/>
              <a:t>importante</a:t>
            </a:r>
            <a:r>
              <a:rPr lang="en-US" sz="4400" dirty="0"/>
              <a:t> para </a:t>
            </a:r>
            <a:r>
              <a:rPr lang="en-US" sz="4400" dirty="0" err="1"/>
              <a:t>mí</a:t>
            </a:r>
            <a:r>
              <a:rPr lang="en-US" sz="4400" dirty="0"/>
              <a:t> </a:t>
            </a:r>
            <a:r>
              <a:rPr lang="en-US" sz="4400" dirty="0" err="1"/>
              <a:t>en</a:t>
            </a:r>
            <a:r>
              <a:rPr lang="en-US" sz="4400" dirty="0"/>
              <a:t> </a:t>
            </a:r>
            <a:r>
              <a:rPr lang="en-US" sz="4400" dirty="0" err="1"/>
              <a:t>diversas</a:t>
            </a:r>
            <a:r>
              <a:rPr lang="en-US" sz="4400" dirty="0"/>
              <a:t> </a:t>
            </a:r>
            <a:r>
              <a:rPr lang="en-US" sz="4400" dirty="0" err="1"/>
              <a:t>situaciones</a:t>
            </a:r>
            <a:r>
              <a:rPr lang="en-US" sz="4400" dirty="0"/>
              <a:t> y </a:t>
            </a:r>
            <a:r>
              <a:rPr lang="en-US" sz="4400" dirty="0" err="1"/>
              <a:t>relaciones</a:t>
            </a:r>
            <a:r>
              <a:rPr lang="en-US" sz="4400" dirty="0"/>
              <a:t>. Mis </a:t>
            </a:r>
            <a:r>
              <a:rPr lang="en-US" sz="4400" dirty="0" err="1"/>
              <a:t>elecciones</a:t>
            </a:r>
            <a:r>
              <a:rPr lang="en-US" sz="4400" dirty="0"/>
              <a:t> y </a:t>
            </a:r>
            <a:r>
              <a:rPr lang="en-US" sz="4400" dirty="0" err="1"/>
              <a:t>acciones</a:t>
            </a:r>
            <a:r>
              <a:rPr lang="en-US" sz="4400" dirty="0"/>
              <a:t> </a:t>
            </a:r>
            <a:r>
              <a:rPr lang="en-US" sz="4400" dirty="0" err="1"/>
              <a:t>siempre</a:t>
            </a:r>
            <a:r>
              <a:rPr lang="en-US" sz="4400" dirty="0"/>
              <a:t> </a:t>
            </a:r>
            <a:r>
              <a:rPr lang="en-US" sz="4400" dirty="0" err="1"/>
              <a:t>revelan</a:t>
            </a:r>
            <a:r>
              <a:rPr lang="en-US" sz="4400" dirty="0"/>
              <a:t> los </a:t>
            </a:r>
            <a:r>
              <a:rPr lang="en-US" sz="4400" dirty="0" err="1"/>
              <a:t>deseos</a:t>
            </a:r>
            <a:r>
              <a:rPr lang="en-US" sz="4400" dirty="0"/>
              <a:t> que </a:t>
            </a:r>
            <a:r>
              <a:rPr lang="en-US" sz="4400" dirty="0" err="1"/>
              <a:t>reinan</a:t>
            </a:r>
            <a:r>
              <a:rPr lang="en-US" sz="4400" dirty="0"/>
              <a:t> </a:t>
            </a:r>
            <a:r>
              <a:rPr lang="en-US" sz="4400" dirty="0" err="1"/>
              <a:t>en</a:t>
            </a:r>
            <a:r>
              <a:rPr lang="en-US" sz="4400" dirty="0"/>
              <a:t> mi </a:t>
            </a:r>
            <a:r>
              <a:rPr lang="en-US" sz="4400" dirty="0" err="1"/>
              <a:t>corazón</a:t>
            </a:r>
            <a:r>
              <a:rPr lang="en-US" sz="4400" dirty="0"/>
              <a:t>. </a:t>
            </a:r>
            <a:r>
              <a:rPr lang="en-US" sz="4400" dirty="0" err="1"/>
              <a:t>Nunca</a:t>
            </a:r>
            <a:r>
              <a:rPr lang="en-US" sz="4400" dirty="0"/>
              <a:t> </a:t>
            </a:r>
            <a:r>
              <a:rPr lang="en-US" sz="4400" dirty="0" err="1"/>
              <a:t>vengo</a:t>
            </a:r>
            <a:r>
              <a:rPr lang="en-US" sz="4400" dirty="0"/>
              <a:t> </a:t>
            </a:r>
            <a:r>
              <a:rPr lang="en-US" sz="4400" dirty="0" err="1"/>
              <a:t>vacío</a:t>
            </a:r>
            <a:r>
              <a:rPr lang="en-US" sz="4400" dirty="0"/>
              <a:t>. </a:t>
            </a:r>
            <a:r>
              <a:rPr lang="en-US" sz="4400" dirty="0" err="1"/>
              <a:t>Esta</a:t>
            </a:r>
            <a:r>
              <a:rPr lang="en-US" sz="4400" dirty="0"/>
              <a:t> es la </a:t>
            </a:r>
            <a:r>
              <a:rPr lang="en-US" sz="4400" dirty="0" err="1"/>
              <a:t>cuestión</a:t>
            </a:r>
            <a:r>
              <a:rPr lang="en-US" sz="4400" dirty="0"/>
              <a:t> </a:t>
            </a:r>
            <a:r>
              <a:rPr lang="en-US" sz="4400" dirty="0" err="1"/>
              <a:t>más</a:t>
            </a:r>
            <a:r>
              <a:rPr lang="en-US" sz="4400" dirty="0"/>
              <a:t> profunda de la </a:t>
            </a:r>
            <a:r>
              <a:rPr lang="en-US" sz="4400" dirty="0" err="1"/>
              <a:t>experiencia</a:t>
            </a:r>
            <a:r>
              <a:rPr lang="en-US" sz="4400" dirty="0"/>
              <a:t> </a:t>
            </a:r>
            <a:r>
              <a:rPr lang="en-US" sz="4400" dirty="0" err="1"/>
              <a:t>humana</a:t>
            </a:r>
            <a:r>
              <a:rPr lang="en-US" sz="4400" dirty="0"/>
              <a:t> y una </a:t>
            </a:r>
            <a:r>
              <a:rPr lang="en-US" sz="4400" dirty="0" err="1"/>
              <a:t>respuesta</a:t>
            </a:r>
            <a:r>
              <a:rPr lang="en-US" sz="4400" dirty="0"/>
              <a:t> </a:t>
            </a:r>
            <a:r>
              <a:rPr lang="en-US" sz="4400" dirty="0" err="1"/>
              <a:t>importante</a:t>
            </a:r>
            <a:r>
              <a:rPr lang="en-US" sz="4400" dirty="0"/>
              <a:t> a la </a:t>
            </a:r>
            <a:r>
              <a:rPr lang="en-US" sz="4400" dirty="0" err="1"/>
              <a:t>pregunta</a:t>
            </a:r>
            <a:r>
              <a:rPr lang="en-US" sz="4400" dirty="0"/>
              <a:t>, “¿por </a:t>
            </a:r>
            <a:r>
              <a:rPr lang="en-US" sz="4400" dirty="0" err="1"/>
              <a:t>qué</a:t>
            </a:r>
            <a:r>
              <a:rPr lang="en-US" sz="4400" dirty="0"/>
              <a:t> </a:t>
            </a:r>
            <a:r>
              <a:rPr lang="en-US" sz="4400" dirty="0" err="1"/>
              <a:t>hace</a:t>
            </a:r>
            <a:r>
              <a:rPr lang="en-US" sz="4400" dirty="0"/>
              <a:t> la </a:t>
            </a:r>
            <a:r>
              <a:rPr lang="en-US" sz="4400" dirty="0" err="1"/>
              <a:t>gente</a:t>
            </a:r>
            <a:r>
              <a:rPr lang="en-US" sz="4400" dirty="0"/>
              <a:t> las </a:t>
            </a:r>
            <a:r>
              <a:rPr lang="en-US" sz="4400" dirty="0" err="1"/>
              <a:t>cosas</a:t>
            </a:r>
            <a:r>
              <a:rPr lang="en-US" sz="4400" dirty="0"/>
              <a:t> que </a:t>
            </a:r>
            <a:r>
              <a:rPr lang="en-US" sz="4400" dirty="0" err="1"/>
              <a:t>hacen</a:t>
            </a:r>
            <a:r>
              <a:rPr lang="en-US" sz="4400" dirty="0"/>
              <a:t>?” Como dice Santiago, </a:t>
            </a:r>
            <a:r>
              <a:rPr lang="en-US" sz="4400" dirty="0" err="1"/>
              <a:t>somos</a:t>
            </a:r>
            <a:r>
              <a:rPr lang="en-US" sz="4400" dirty="0"/>
              <a:t> </a:t>
            </a:r>
            <a:r>
              <a:rPr lang="en-US" sz="4400" dirty="0" err="1"/>
              <a:t>seducidos</a:t>
            </a:r>
            <a:r>
              <a:rPr lang="en-US" sz="4400" dirty="0"/>
              <a:t> por </a:t>
            </a:r>
            <a:r>
              <a:rPr lang="en-US" sz="4400" dirty="0" err="1"/>
              <a:t>nuestras</a:t>
            </a:r>
            <a:r>
              <a:rPr lang="en-US" sz="4400" dirty="0"/>
              <a:t> </a:t>
            </a:r>
            <a:r>
              <a:rPr lang="en-US" sz="4400" dirty="0" err="1"/>
              <a:t>propias</a:t>
            </a:r>
            <a:r>
              <a:rPr lang="en-US" sz="4400" dirty="0"/>
              <a:t> </a:t>
            </a:r>
            <a:r>
              <a:rPr lang="en-US" sz="4400" dirty="0" err="1"/>
              <a:t>concupiscencias</a:t>
            </a:r>
            <a:r>
              <a:rPr lang="en-US" sz="4400" dirty="0"/>
              <a:t> (Santiago 1:14).</a:t>
            </a:r>
          </a:p>
          <a:p>
            <a:pPr marL="0" indent="0">
              <a:buNone/>
            </a:pPr>
            <a:endParaRPr lang="en-US" dirty="0"/>
          </a:p>
        </p:txBody>
      </p:sp>
    </p:spTree>
    <p:extLst>
      <p:ext uri="{BB962C8B-B14F-4D97-AF65-F5344CB8AC3E}">
        <p14:creationId xmlns:p14="http://schemas.microsoft.com/office/powerpoint/2010/main" val="332524870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4F2CFF-A82E-F246-9193-9C32E61B11E8}"/>
              </a:ext>
            </a:extLst>
          </p:cNvPr>
          <p:cNvSpPr>
            <a:spLocks noGrp="1"/>
          </p:cNvSpPr>
          <p:nvPr>
            <p:ph idx="1"/>
          </p:nvPr>
        </p:nvSpPr>
        <p:spPr>
          <a:xfrm>
            <a:off x="384048" y="292608"/>
            <a:ext cx="11594592" cy="6291072"/>
          </a:xfrm>
        </p:spPr>
        <p:txBody>
          <a:bodyPr>
            <a:normAutofit/>
          </a:bodyPr>
          <a:lstStyle/>
          <a:p>
            <a:r>
              <a:rPr lang="en-US" sz="4800" dirty="0"/>
              <a:t>Este principio </a:t>
            </a:r>
            <a:r>
              <a:rPr lang="en-US" sz="4800" dirty="0" err="1"/>
              <a:t>tiene</a:t>
            </a:r>
            <a:r>
              <a:rPr lang="en-US" sz="4800" dirty="0"/>
              <a:t> </a:t>
            </a:r>
            <a:r>
              <a:rPr lang="en-US" sz="4800" dirty="0" err="1"/>
              <a:t>varias</a:t>
            </a:r>
            <a:r>
              <a:rPr lang="en-US" sz="4800" dirty="0"/>
              <a:t> </a:t>
            </a:r>
            <a:r>
              <a:rPr lang="en-US" sz="4800" dirty="0" err="1"/>
              <a:t>aplicaciones</a:t>
            </a:r>
            <a:r>
              <a:rPr lang="en-US" sz="4800" dirty="0"/>
              <a:t> para el </a:t>
            </a:r>
            <a:r>
              <a:rPr lang="en-US" sz="4800" dirty="0" err="1"/>
              <a:t>crecimiento</a:t>
            </a:r>
            <a:r>
              <a:rPr lang="en-US" sz="4800" dirty="0"/>
              <a:t> y el </a:t>
            </a:r>
            <a:r>
              <a:rPr lang="en-US" sz="4800" dirty="0" err="1"/>
              <a:t>ministerio</a:t>
            </a:r>
            <a:r>
              <a:rPr lang="en-US" sz="4800" dirty="0"/>
              <a:t> </a:t>
            </a:r>
            <a:r>
              <a:rPr lang="en-US" sz="4800" dirty="0" err="1"/>
              <a:t>personales</a:t>
            </a:r>
            <a:r>
              <a:rPr lang="en-US" sz="4800" dirty="0"/>
              <a:t>.</a:t>
            </a:r>
          </a:p>
          <a:p>
            <a:r>
              <a:rPr lang="en-US" sz="4800" dirty="0"/>
              <a:t>1. </a:t>
            </a:r>
            <a:r>
              <a:rPr lang="en-US" sz="4800" dirty="0" err="1"/>
              <a:t>Nuestros</a:t>
            </a:r>
            <a:r>
              <a:rPr lang="en-US" sz="4800" dirty="0"/>
              <a:t> </a:t>
            </a:r>
            <a:r>
              <a:rPr lang="en-US" sz="4800" dirty="0" err="1"/>
              <a:t>corazones</a:t>
            </a:r>
            <a:r>
              <a:rPr lang="en-US" sz="4800" dirty="0"/>
              <a:t> </a:t>
            </a:r>
            <a:r>
              <a:rPr lang="en-US" sz="4800" dirty="0" err="1"/>
              <a:t>siempre</a:t>
            </a:r>
            <a:r>
              <a:rPr lang="en-US" sz="4800" dirty="0"/>
              <a:t> </a:t>
            </a:r>
            <a:r>
              <a:rPr lang="en-US" sz="4800" dirty="0" err="1"/>
              <a:t>están</a:t>
            </a:r>
            <a:r>
              <a:rPr lang="en-US" sz="4800" dirty="0"/>
              <a:t> </a:t>
            </a:r>
            <a:r>
              <a:rPr lang="en-US" sz="4800" dirty="0" err="1"/>
              <a:t>siendo</a:t>
            </a:r>
            <a:r>
              <a:rPr lang="en-US" sz="4800" dirty="0"/>
              <a:t> </a:t>
            </a:r>
            <a:r>
              <a:rPr lang="en-US" sz="4800" dirty="0" err="1"/>
              <a:t>gobernados</a:t>
            </a:r>
            <a:r>
              <a:rPr lang="en-US" sz="4800" dirty="0"/>
              <a:t> por </a:t>
            </a:r>
            <a:r>
              <a:rPr lang="en-US" sz="4800" dirty="0" err="1"/>
              <a:t>alguien</a:t>
            </a:r>
            <a:r>
              <a:rPr lang="en-US" sz="4800" dirty="0"/>
              <a:t> o algo.</a:t>
            </a:r>
          </a:p>
          <a:p>
            <a:r>
              <a:rPr lang="en-US" sz="4800" dirty="0"/>
              <a:t>2. La </a:t>
            </a:r>
            <a:r>
              <a:rPr lang="en-US" sz="4800" dirty="0" err="1"/>
              <a:t>pregunta</a:t>
            </a:r>
            <a:r>
              <a:rPr lang="en-US" sz="4800" dirty="0"/>
              <a:t> </a:t>
            </a:r>
            <a:r>
              <a:rPr lang="en-US" sz="4800" dirty="0" err="1"/>
              <a:t>más</a:t>
            </a:r>
            <a:r>
              <a:rPr lang="en-US" sz="4800" dirty="0"/>
              <a:t> </a:t>
            </a:r>
            <a:r>
              <a:rPr lang="en-US" sz="4800" dirty="0" err="1"/>
              <a:t>importante</a:t>
            </a:r>
            <a:r>
              <a:rPr lang="en-US" sz="4800" dirty="0"/>
              <a:t> al </a:t>
            </a:r>
            <a:r>
              <a:rPr lang="en-US" sz="4800" dirty="0" err="1"/>
              <a:t>examinar</a:t>
            </a:r>
            <a:r>
              <a:rPr lang="en-US" sz="4800" dirty="0"/>
              <a:t> el </a:t>
            </a:r>
            <a:r>
              <a:rPr lang="en-US" sz="4800" dirty="0" err="1"/>
              <a:t>corazón</a:t>
            </a:r>
            <a:r>
              <a:rPr lang="en-US" sz="4800" dirty="0"/>
              <a:t> es “¿</a:t>
            </a:r>
            <a:r>
              <a:rPr lang="en-US" sz="4800" dirty="0" err="1"/>
              <a:t>Qué</a:t>
            </a:r>
            <a:r>
              <a:rPr lang="en-US" sz="4800" dirty="0"/>
              <a:t> </a:t>
            </a:r>
            <a:r>
              <a:rPr lang="en-US" sz="4800" dirty="0" err="1"/>
              <a:t>está</a:t>
            </a:r>
            <a:r>
              <a:rPr lang="en-US" sz="4800" dirty="0"/>
              <a:t> </a:t>
            </a:r>
            <a:r>
              <a:rPr lang="en-US" sz="4800" dirty="0" err="1"/>
              <a:t>gobernando</a:t>
            </a:r>
            <a:r>
              <a:rPr lang="en-US" sz="4800" dirty="0"/>
              <a:t> </a:t>
            </a:r>
            <a:r>
              <a:rPr lang="en-US" sz="4800" dirty="0" err="1"/>
              <a:t>funcionalmente</a:t>
            </a:r>
            <a:r>
              <a:rPr lang="en-US" sz="4800" dirty="0"/>
              <a:t> el </a:t>
            </a:r>
            <a:r>
              <a:rPr lang="en-US" sz="4800" dirty="0" err="1"/>
              <a:t>corazón</a:t>
            </a:r>
            <a:r>
              <a:rPr lang="en-US" sz="4800" dirty="0"/>
              <a:t> de </a:t>
            </a:r>
            <a:r>
              <a:rPr lang="en-US" sz="4800" dirty="0" err="1"/>
              <a:t>esta</a:t>
            </a:r>
            <a:r>
              <a:rPr lang="en-US" sz="4800" dirty="0"/>
              <a:t> persona </a:t>
            </a:r>
            <a:r>
              <a:rPr lang="en-US" sz="4800" dirty="0" err="1"/>
              <a:t>en</a:t>
            </a:r>
            <a:r>
              <a:rPr lang="en-US" sz="4800" dirty="0"/>
              <a:t> </a:t>
            </a:r>
            <a:r>
              <a:rPr lang="en-US" sz="4800" dirty="0" err="1"/>
              <a:t>esta</a:t>
            </a:r>
            <a:r>
              <a:rPr lang="en-US" sz="4800" dirty="0"/>
              <a:t> </a:t>
            </a:r>
            <a:r>
              <a:rPr lang="en-US" sz="4800" dirty="0" err="1"/>
              <a:t>situación</a:t>
            </a:r>
            <a:r>
              <a:rPr lang="en-US" sz="4800" dirty="0"/>
              <a:t>?”</a:t>
            </a:r>
          </a:p>
          <a:p>
            <a:pPr marL="0" indent="0">
              <a:buNone/>
            </a:pPr>
            <a:endParaRPr lang="en-US" dirty="0"/>
          </a:p>
        </p:txBody>
      </p:sp>
    </p:spTree>
    <p:extLst>
      <p:ext uri="{BB962C8B-B14F-4D97-AF65-F5344CB8AC3E}">
        <p14:creationId xmlns:p14="http://schemas.microsoft.com/office/powerpoint/2010/main" val="341066509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4F2CFF-A82E-F246-9193-9C32E61B11E8}"/>
              </a:ext>
            </a:extLst>
          </p:cNvPr>
          <p:cNvSpPr>
            <a:spLocks noGrp="1"/>
          </p:cNvSpPr>
          <p:nvPr>
            <p:ph idx="1"/>
          </p:nvPr>
        </p:nvSpPr>
        <p:spPr>
          <a:xfrm>
            <a:off x="384048" y="292608"/>
            <a:ext cx="11594592" cy="6291072"/>
          </a:xfrm>
        </p:spPr>
        <p:txBody>
          <a:bodyPr>
            <a:normAutofit/>
          </a:bodyPr>
          <a:lstStyle/>
          <a:p>
            <a:r>
              <a:rPr lang="en-US" sz="4000" dirty="0"/>
              <a:t>3. Lo que </a:t>
            </a:r>
            <a:r>
              <a:rPr lang="en-US" sz="4000" dirty="0" err="1"/>
              <a:t>controla</a:t>
            </a:r>
            <a:r>
              <a:rPr lang="en-US" sz="4000" dirty="0"/>
              <a:t> mi </a:t>
            </a:r>
            <a:r>
              <a:rPr lang="en-US" sz="4000" dirty="0" err="1"/>
              <a:t>corazón</a:t>
            </a:r>
            <a:r>
              <a:rPr lang="en-US" sz="4000" dirty="0"/>
              <a:t> </a:t>
            </a:r>
            <a:r>
              <a:rPr lang="en-US" sz="4000" dirty="0" err="1"/>
              <a:t>controlará</a:t>
            </a:r>
            <a:r>
              <a:rPr lang="en-US" sz="4000" dirty="0"/>
              <a:t> mis </a:t>
            </a:r>
            <a:r>
              <a:rPr lang="en-US" sz="4000" dirty="0" err="1"/>
              <a:t>respuestas</a:t>
            </a:r>
            <a:r>
              <a:rPr lang="en-US" sz="4000" dirty="0"/>
              <a:t> a la </a:t>
            </a:r>
            <a:r>
              <a:rPr lang="en-US" sz="4000" dirty="0" err="1"/>
              <a:t>gente</a:t>
            </a:r>
            <a:r>
              <a:rPr lang="en-US" sz="4000" dirty="0"/>
              <a:t> y ante las </a:t>
            </a:r>
            <a:r>
              <a:rPr lang="en-US" sz="4000" dirty="0" err="1"/>
              <a:t>situaciones</a:t>
            </a:r>
            <a:r>
              <a:rPr lang="en-US" sz="4000" dirty="0"/>
              <a:t>.</a:t>
            </a:r>
          </a:p>
          <a:p>
            <a:r>
              <a:rPr lang="en-US" sz="4000" dirty="0"/>
              <a:t>4. Dios </a:t>
            </a:r>
            <a:r>
              <a:rPr lang="en-US" sz="4000" dirty="0" err="1"/>
              <a:t>nos</a:t>
            </a:r>
            <a:r>
              <a:rPr lang="en-US" sz="4000" dirty="0"/>
              <a:t> cambia no </a:t>
            </a:r>
            <a:r>
              <a:rPr lang="en-US" sz="4000" dirty="0" err="1"/>
              <a:t>solamente</a:t>
            </a:r>
            <a:r>
              <a:rPr lang="en-US" sz="4000" dirty="0"/>
              <a:t> </a:t>
            </a:r>
            <a:r>
              <a:rPr lang="en-US" sz="4000" dirty="0" err="1"/>
              <a:t>enseñándonos</a:t>
            </a:r>
            <a:r>
              <a:rPr lang="en-US" sz="4000" dirty="0"/>
              <a:t> a </a:t>
            </a:r>
            <a:r>
              <a:rPr lang="en-US" sz="4000" dirty="0" err="1"/>
              <a:t>hacer</a:t>
            </a:r>
            <a:r>
              <a:rPr lang="en-US" sz="4000" dirty="0"/>
              <a:t> </a:t>
            </a:r>
            <a:r>
              <a:rPr lang="en-US" sz="4000" dirty="0" err="1"/>
              <a:t>cosas</a:t>
            </a:r>
            <a:r>
              <a:rPr lang="en-US" sz="4000" dirty="0"/>
              <a:t> </a:t>
            </a:r>
            <a:r>
              <a:rPr lang="en-US" sz="4000" dirty="0" err="1"/>
              <a:t>diferentes</a:t>
            </a:r>
            <a:r>
              <a:rPr lang="en-US" sz="4000" dirty="0"/>
              <a:t>, </a:t>
            </a:r>
            <a:r>
              <a:rPr lang="en-US" sz="4000" dirty="0" err="1"/>
              <a:t>sino</a:t>
            </a:r>
            <a:r>
              <a:rPr lang="en-US" sz="4000" dirty="0"/>
              <a:t> </a:t>
            </a:r>
            <a:r>
              <a:rPr lang="en-US" sz="4000" dirty="0" err="1"/>
              <a:t>recuperando</a:t>
            </a:r>
            <a:r>
              <a:rPr lang="en-US" sz="4000" dirty="0"/>
              <a:t> </a:t>
            </a:r>
            <a:r>
              <a:rPr lang="en-US" sz="4000" dirty="0" err="1"/>
              <a:t>nuestros</a:t>
            </a:r>
            <a:r>
              <a:rPr lang="en-US" sz="4000" dirty="0"/>
              <a:t> </a:t>
            </a:r>
            <a:r>
              <a:rPr lang="en-US" sz="4000" dirty="0" err="1"/>
              <a:t>corazones</a:t>
            </a:r>
            <a:r>
              <a:rPr lang="en-US" sz="4000" dirty="0"/>
              <a:t> para que le </a:t>
            </a:r>
            <a:r>
              <a:rPr lang="en-US" sz="4000" dirty="0" err="1"/>
              <a:t>sirvamos</a:t>
            </a:r>
            <a:r>
              <a:rPr lang="en-US" sz="4000" dirty="0"/>
              <a:t> solo a </a:t>
            </a:r>
            <a:r>
              <a:rPr lang="en-US" sz="4000" dirty="0" err="1"/>
              <a:t>Él</a:t>
            </a:r>
            <a:r>
              <a:rPr lang="en-US" sz="4000" dirty="0"/>
              <a:t>.</a:t>
            </a:r>
          </a:p>
          <a:p>
            <a:r>
              <a:rPr lang="en-US" sz="4000" dirty="0"/>
              <a:t>5. Los </a:t>
            </a:r>
            <a:r>
              <a:rPr lang="en-US" sz="4000" dirty="0" err="1"/>
              <a:t>problemas</a:t>
            </a:r>
            <a:r>
              <a:rPr lang="en-US" sz="4000" dirty="0"/>
              <a:t> </a:t>
            </a:r>
            <a:r>
              <a:rPr lang="en-US" sz="4000" dirty="0" err="1"/>
              <a:t>más</a:t>
            </a:r>
            <a:r>
              <a:rPr lang="en-US" sz="4000" dirty="0"/>
              <a:t> </a:t>
            </a:r>
            <a:r>
              <a:rPr lang="en-US" sz="4000" dirty="0" err="1"/>
              <a:t>profundos</a:t>
            </a:r>
            <a:r>
              <a:rPr lang="en-US" sz="4000" dirty="0"/>
              <a:t> de los </a:t>
            </a:r>
            <a:r>
              <a:rPr lang="en-US" sz="4000" dirty="0" err="1"/>
              <a:t>conflictos</a:t>
            </a:r>
            <a:r>
              <a:rPr lang="en-US" sz="4000" dirty="0"/>
              <a:t> </a:t>
            </a:r>
            <a:r>
              <a:rPr lang="en-US" sz="4000" dirty="0" err="1"/>
              <a:t>humanos</a:t>
            </a:r>
            <a:r>
              <a:rPr lang="en-US" sz="4000" dirty="0"/>
              <a:t>, no son </a:t>
            </a:r>
            <a:r>
              <a:rPr lang="en-US" sz="4000" dirty="0" err="1"/>
              <a:t>cuestiones</a:t>
            </a:r>
            <a:r>
              <a:rPr lang="en-US" sz="4000" dirty="0"/>
              <a:t> de dolor y </a:t>
            </a:r>
            <a:r>
              <a:rPr lang="en-US" sz="4000" dirty="0" err="1"/>
              <a:t>sufrimiento</a:t>
            </a:r>
            <a:r>
              <a:rPr lang="en-US" sz="4000" dirty="0"/>
              <a:t>, </a:t>
            </a:r>
            <a:r>
              <a:rPr lang="en-US" sz="4000" dirty="0" err="1"/>
              <a:t>sino</a:t>
            </a:r>
            <a:r>
              <a:rPr lang="en-US" sz="4000" dirty="0"/>
              <a:t> el </a:t>
            </a:r>
            <a:r>
              <a:rPr lang="en-US" sz="4000" dirty="0" err="1"/>
              <a:t>problema</a:t>
            </a:r>
            <a:r>
              <a:rPr lang="en-US" sz="4000" dirty="0"/>
              <a:t> de la </a:t>
            </a:r>
            <a:r>
              <a:rPr lang="en-US" sz="4000" dirty="0" err="1"/>
              <a:t>adoración</a:t>
            </a:r>
            <a:r>
              <a:rPr lang="en-US" sz="4000" dirty="0"/>
              <a:t>, </a:t>
            </a:r>
            <a:r>
              <a:rPr lang="en-US" sz="4000" dirty="0" err="1"/>
              <a:t>porque</a:t>
            </a:r>
            <a:r>
              <a:rPr lang="en-US" sz="4000" dirty="0"/>
              <a:t> lo que </a:t>
            </a:r>
            <a:r>
              <a:rPr lang="en-US" sz="4000" dirty="0" err="1"/>
              <a:t>gobierne</a:t>
            </a:r>
            <a:r>
              <a:rPr lang="en-US" sz="4000" dirty="0"/>
              <a:t> </a:t>
            </a:r>
            <a:r>
              <a:rPr lang="en-US" sz="4000" dirty="0" err="1"/>
              <a:t>nuestros</a:t>
            </a:r>
            <a:r>
              <a:rPr lang="en-US" sz="4000" dirty="0"/>
              <a:t> </a:t>
            </a:r>
            <a:r>
              <a:rPr lang="en-US" sz="4000" dirty="0" err="1"/>
              <a:t>corazones</a:t>
            </a:r>
            <a:r>
              <a:rPr lang="en-US" sz="4000" dirty="0"/>
              <a:t> </a:t>
            </a:r>
            <a:r>
              <a:rPr lang="en-US" sz="4000" dirty="0" err="1"/>
              <a:t>controlará</a:t>
            </a:r>
            <a:r>
              <a:rPr lang="en-US" sz="4000" dirty="0"/>
              <a:t> la forma </a:t>
            </a:r>
            <a:r>
              <a:rPr lang="en-US" sz="4000" dirty="0" err="1"/>
              <a:t>en</a:t>
            </a:r>
            <a:r>
              <a:rPr lang="en-US" sz="4000" dirty="0"/>
              <a:t> que </a:t>
            </a:r>
            <a:r>
              <a:rPr lang="en-US" sz="4000" dirty="0" err="1"/>
              <a:t>respondemos</a:t>
            </a:r>
            <a:r>
              <a:rPr lang="en-US" sz="4000" dirty="0"/>
              <a:t> ante el </a:t>
            </a:r>
            <a:r>
              <a:rPr lang="en-US" sz="4000" dirty="0" err="1"/>
              <a:t>sufrimiento</a:t>
            </a:r>
            <a:r>
              <a:rPr lang="en-US" sz="4000" dirty="0"/>
              <a:t> y la </a:t>
            </a:r>
            <a:r>
              <a:rPr lang="en-US" sz="4000" dirty="0" err="1"/>
              <a:t>bendición</a:t>
            </a:r>
            <a:r>
              <a:rPr lang="en-US" sz="4000" dirty="0"/>
              <a:t>.</a:t>
            </a:r>
          </a:p>
          <a:p>
            <a:pPr marL="0" indent="0">
              <a:buNone/>
            </a:pPr>
            <a:endParaRPr lang="en-US" dirty="0"/>
          </a:p>
        </p:txBody>
      </p:sp>
    </p:spTree>
    <p:extLst>
      <p:ext uri="{BB962C8B-B14F-4D97-AF65-F5344CB8AC3E}">
        <p14:creationId xmlns:p14="http://schemas.microsoft.com/office/powerpoint/2010/main" val="10719558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1622F33-6867-A342-964A-753CD8BDE948}"/>
              </a:ext>
            </a:extLst>
          </p:cNvPr>
          <p:cNvSpPr>
            <a:spLocks noGrp="1"/>
          </p:cNvSpPr>
          <p:nvPr>
            <p:ph idx="1"/>
          </p:nvPr>
        </p:nvSpPr>
        <p:spPr>
          <a:xfrm>
            <a:off x="438912" y="420624"/>
            <a:ext cx="10914888" cy="5756339"/>
          </a:xfrm>
        </p:spPr>
        <p:txBody>
          <a:bodyPr>
            <a:normAutofit fontScale="92500" lnSpcReduction="10000"/>
          </a:bodyPr>
          <a:lstStyle/>
          <a:p>
            <a:r>
              <a:rPr lang="en-US" sz="4800" dirty="0"/>
              <a:t>Cristo </a:t>
            </a:r>
            <a:r>
              <a:rPr lang="en-US" sz="4800" dirty="0" err="1"/>
              <a:t>también</a:t>
            </a:r>
            <a:r>
              <a:rPr lang="en-US" sz="4800" dirty="0"/>
              <a:t> </a:t>
            </a:r>
            <a:r>
              <a:rPr lang="en-US" sz="4800" dirty="0" err="1"/>
              <a:t>habló</a:t>
            </a:r>
            <a:r>
              <a:rPr lang="en-US" sz="4800" dirty="0"/>
              <a:t> </a:t>
            </a:r>
            <a:r>
              <a:rPr lang="en-US" sz="4800" dirty="0" err="1"/>
              <a:t>acerca</a:t>
            </a:r>
            <a:r>
              <a:rPr lang="en-US" sz="4800" dirty="0"/>
              <a:t> de lo que </a:t>
            </a:r>
            <a:r>
              <a:rPr lang="en-US" sz="4800" dirty="0" err="1"/>
              <a:t>rige</a:t>
            </a:r>
            <a:r>
              <a:rPr lang="en-US" sz="4800" dirty="0"/>
              <a:t> el </a:t>
            </a:r>
            <a:r>
              <a:rPr lang="en-US" sz="4800" dirty="0" err="1"/>
              <a:t>corazón</a:t>
            </a:r>
            <a:r>
              <a:rPr lang="en-US" sz="4800" dirty="0"/>
              <a:t> </a:t>
            </a:r>
            <a:r>
              <a:rPr lang="en-US" sz="4800" dirty="0" err="1"/>
              <a:t>utilizando</a:t>
            </a:r>
            <a:r>
              <a:rPr lang="en-US" sz="4800" dirty="0"/>
              <a:t> la </a:t>
            </a:r>
            <a:r>
              <a:rPr lang="en-US" sz="4800" dirty="0" err="1"/>
              <a:t>metáfora</a:t>
            </a:r>
            <a:r>
              <a:rPr lang="en-US" sz="4800" dirty="0"/>
              <a:t> del </a:t>
            </a:r>
            <a:r>
              <a:rPr lang="en-US" sz="4800" dirty="0" err="1"/>
              <a:t>tesoro</a:t>
            </a:r>
            <a:r>
              <a:rPr lang="en-US" sz="4800" dirty="0"/>
              <a:t>, </a:t>
            </a:r>
            <a:r>
              <a:rPr lang="en-US" sz="4800" dirty="0" err="1"/>
              <a:t>como</a:t>
            </a:r>
            <a:r>
              <a:rPr lang="en-US" sz="4800" dirty="0"/>
              <a:t> </a:t>
            </a:r>
            <a:r>
              <a:rPr lang="en-US" sz="4800" dirty="0" err="1"/>
              <a:t>vemos</a:t>
            </a:r>
            <a:r>
              <a:rPr lang="en-US" sz="4800" dirty="0"/>
              <a:t> </a:t>
            </a:r>
            <a:r>
              <a:rPr lang="en-US" sz="4800" dirty="0" err="1"/>
              <a:t>en</a:t>
            </a:r>
            <a:r>
              <a:rPr lang="en-US" sz="4800" dirty="0"/>
              <a:t> Mateo 6:19–24:</a:t>
            </a:r>
          </a:p>
          <a:p>
            <a:r>
              <a:rPr lang="en-US" sz="4800" dirty="0"/>
              <a:t>No </a:t>
            </a:r>
            <a:r>
              <a:rPr lang="en-US" sz="4800" dirty="0" err="1"/>
              <a:t>os</a:t>
            </a:r>
            <a:r>
              <a:rPr lang="en-US" sz="4800" dirty="0"/>
              <a:t> </a:t>
            </a:r>
            <a:r>
              <a:rPr lang="en-US" sz="4800" dirty="0" err="1"/>
              <a:t>hagáis</a:t>
            </a:r>
            <a:r>
              <a:rPr lang="en-US" sz="4800" dirty="0"/>
              <a:t> </a:t>
            </a:r>
            <a:r>
              <a:rPr lang="en-US" sz="4800" dirty="0" err="1"/>
              <a:t>tesoros</a:t>
            </a:r>
            <a:r>
              <a:rPr lang="en-US" sz="4800" dirty="0"/>
              <a:t> </a:t>
            </a:r>
            <a:r>
              <a:rPr lang="en-US" sz="4800" dirty="0" err="1"/>
              <a:t>en</a:t>
            </a:r>
            <a:r>
              <a:rPr lang="en-US" sz="4800" dirty="0"/>
              <a:t> la tierra, </a:t>
            </a:r>
            <a:r>
              <a:rPr lang="en-US" sz="4800" dirty="0" err="1"/>
              <a:t>donde</a:t>
            </a:r>
            <a:r>
              <a:rPr lang="en-US" sz="4800" dirty="0"/>
              <a:t> la </a:t>
            </a:r>
            <a:r>
              <a:rPr lang="en-US" sz="4800" dirty="0" err="1"/>
              <a:t>polilla</a:t>
            </a:r>
            <a:r>
              <a:rPr lang="en-US" sz="4800" dirty="0"/>
              <a:t> y el </a:t>
            </a:r>
            <a:r>
              <a:rPr lang="en-US" sz="4800" dirty="0" err="1"/>
              <a:t>orín</a:t>
            </a:r>
            <a:r>
              <a:rPr lang="en-US" sz="4800" dirty="0"/>
              <a:t> </a:t>
            </a:r>
            <a:r>
              <a:rPr lang="en-US" sz="4800" dirty="0" err="1"/>
              <a:t>corrompen</a:t>
            </a:r>
            <a:r>
              <a:rPr lang="en-US" sz="4800" dirty="0"/>
              <a:t>, y </a:t>
            </a:r>
            <a:r>
              <a:rPr lang="en-US" sz="4800" dirty="0" err="1"/>
              <a:t>donde</a:t>
            </a:r>
            <a:r>
              <a:rPr lang="en-US" sz="4800" dirty="0"/>
              <a:t> ladrones </a:t>
            </a:r>
            <a:r>
              <a:rPr lang="en-US" sz="4800" dirty="0" err="1"/>
              <a:t>minan</a:t>
            </a:r>
            <a:r>
              <a:rPr lang="en-US" sz="4800" dirty="0"/>
              <a:t> y </a:t>
            </a:r>
            <a:r>
              <a:rPr lang="en-US" sz="4800" dirty="0" err="1"/>
              <a:t>hurtan</a:t>
            </a:r>
            <a:r>
              <a:rPr lang="en-US" sz="4800" dirty="0"/>
              <a:t>; </a:t>
            </a:r>
            <a:r>
              <a:rPr lang="en-US" sz="4800" dirty="0" err="1"/>
              <a:t>sino</a:t>
            </a:r>
            <a:r>
              <a:rPr lang="en-US" sz="4800" dirty="0"/>
              <a:t> </a:t>
            </a:r>
            <a:r>
              <a:rPr lang="en-US" sz="4800" dirty="0" err="1"/>
              <a:t>haceos</a:t>
            </a:r>
            <a:r>
              <a:rPr lang="en-US" sz="4800" dirty="0"/>
              <a:t> </a:t>
            </a:r>
            <a:r>
              <a:rPr lang="en-US" sz="4800" dirty="0" err="1"/>
              <a:t>tesoros</a:t>
            </a:r>
            <a:r>
              <a:rPr lang="en-US" sz="4800" dirty="0"/>
              <a:t> </a:t>
            </a:r>
            <a:r>
              <a:rPr lang="en-US" sz="4800" dirty="0" err="1"/>
              <a:t>en</a:t>
            </a:r>
            <a:r>
              <a:rPr lang="en-US" sz="4800" dirty="0"/>
              <a:t> el </a:t>
            </a:r>
            <a:r>
              <a:rPr lang="en-US" sz="4800" dirty="0" err="1"/>
              <a:t>cielo</a:t>
            </a:r>
            <a:r>
              <a:rPr lang="en-US" sz="4800" dirty="0"/>
              <a:t>, </a:t>
            </a:r>
            <a:r>
              <a:rPr lang="en-US" sz="4800" dirty="0" err="1"/>
              <a:t>donde</a:t>
            </a:r>
            <a:r>
              <a:rPr lang="en-US" sz="4800" dirty="0"/>
              <a:t> </a:t>
            </a:r>
            <a:r>
              <a:rPr lang="en-US" sz="4800" dirty="0" err="1"/>
              <a:t>ni</a:t>
            </a:r>
            <a:r>
              <a:rPr lang="en-US" sz="4800" dirty="0"/>
              <a:t> la </a:t>
            </a:r>
            <a:r>
              <a:rPr lang="en-US" sz="4800" dirty="0" err="1"/>
              <a:t>polilla</a:t>
            </a:r>
            <a:r>
              <a:rPr lang="en-US" sz="4800" dirty="0"/>
              <a:t> </a:t>
            </a:r>
            <a:r>
              <a:rPr lang="en-US" sz="4800" dirty="0" err="1"/>
              <a:t>ni</a:t>
            </a:r>
            <a:r>
              <a:rPr lang="en-US" sz="4800" dirty="0"/>
              <a:t> el </a:t>
            </a:r>
            <a:r>
              <a:rPr lang="en-US" sz="4800" dirty="0" err="1"/>
              <a:t>orín</a:t>
            </a:r>
            <a:r>
              <a:rPr lang="en-US" sz="4800" dirty="0"/>
              <a:t> </a:t>
            </a:r>
            <a:r>
              <a:rPr lang="en-US" sz="4800" dirty="0" err="1"/>
              <a:t>corrompen</a:t>
            </a:r>
            <a:r>
              <a:rPr lang="en-US" sz="4800" dirty="0"/>
              <a:t>, y </a:t>
            </a:r>
            <a:r>
              <a:rPr lang="en-US" sz="4800" dirty="0" err="1"/>
              <a:t>donde</a:t>
            </a:r>
            <a:r>
              <a:rPr lang="en-US" sz="4800" dirty="0"/>
              <a:t> ladrones no </a:t>
            </a:r>
            <a:r>
              <a:rPr lang="en-US" sz="4800" dirty="0" err="1"/>
              <a:t>minan</a:t>
            </a:r>
            <a:r>
              <a:rPr lang="en-US" sz="4800" dirty="0"/>
              <a:t> </a:t>
            </a:r>
            <a:r>
              <a:rPr lang="en-US" sz="4800" dirty="0" err="1"/>
              <a:t>ni</a:t>
            </a:r>
            <a:r>
              <a:rPr lang="en-US" sz="4800" dirty="0"/>
              <a:t> </a:t>
            </a:r>
            <a:r>
              <a:rPr lang="en-US" sz="4800" dirty="0" err="1"/>
              <a:t>hurtan</a:t>
            </a:r>
            <a:r>
              <a:rPr lang="en-US" sz="4800" dirty="0"/>
              <a:t>. </a:t>
            </a:r>
            <a:r>
              <a:rPr lang="en-US" sz="4800" dirty="0" err="1"/>
              <a:t>Porque</a:t>
            </a:r>
            <a:r>
              <a:rPr lang="en-US" sz="4800" dirty="0"/>
              <a:t> </a:t>
            </a:r>
            <a:r>
              <a:rPr lang="en-US" sz="4800" dirty="0" err="1"/>
              <a:t>donde</a:t>
            </a:r>
            <a:r>
              <a:rPr lang="en-US" sz="4800" dirty="0"/>
              <a:t> </a:t>
            </a:r>
            <a:r>
              <a:rPr lang="en-US" sz="4800" dirty="0" err="1"/>
              <a:t>esté</a:t>
            </a:r>
            <a:r>
              <a:rPr lang="en-US" sz="4800" dirty="0"/>
              <a:t> </a:t>
            </a:r>
            <a:r>
              <a:rPr lang="en-US" sz="4800" dirty="0" err="1"/>
              <a:t>vuestro</a:t>
            </a:r>
            <a:r>
              <a:rPr lang="en-US" sz="4800" dirty="0"/>
              <a:t> </a:t>
            </a:r>
            <a:r>
              <a:rPr lang="en-US" sz="4800" dirty="0" err="1"/>
              <a:t>tesoro</a:t>
            </a:r>
            <a:r>
              <a:rPr lang="en-US" sz="4800" dirty="0"/>
              <a:t>, </a:t>
            </a:r>
            <a:r>
              <a:rPr lang="en-US" sz="4800" dirty="0" err="1"/>
              <a:t>allí</a:t>
            </a:r>
            <a:r>
              <a:rPr lang="en-US" sz="4800" dirty="0"/>
              <a:t> </a:t>
            </a:r>
            <a:r>
              <a:rPr lang="en-US" sz="4800" dirty="0" err="1"/>
              <a:t>estará</a:t>
            </a:r>
            <a:r>
              <a:rPr lang="en-US" sz="4800" dirty="0"/>
              <a:t> </a:t>
            </a:r>
            <a:r>
              <a:rPr lang="en-US" sz="4800" dirty="0" err="1"/>
              <a:t>también</a:t>
            </a:r>
            <a:r>
              <a:rPr lang="en-US" sz="4800" dirty="0"/>
              <a:t> </a:t>
            </a:r>
            <a:r>
              <a:rPr lang="en-US" sz="4800" dirty="0" err="1"/>
              <a:t>vuestro</a:t>
            </a:r>
            <a:r>
              <a:rPr lang="en-US" sz="4800" dirty="0"/>
              <a:t> </a:t>
            </a:r>
            <a:r>
              <a:rPr lang="en-US" sz="4800" dirty="0" err="1"/>
              <a:t>corazón</a:t>
            </a:r>
            <a:r>
              <a:rPr lang="en-US" sz="4800" dirty="0"/>
              <a:t>.</a:t>
            </a:r>
          </a:p>
          <a:p>
            <a:endParaRPr lang="en-US" dirty="0"/>
          </a:p>
        </p:txBody>
      </p:sp>
    </p:spTree>
    <p:extLst>
      <p:ext uri="{BB962C8B-B14F-4D97-AF65-F5344CB8AC3E}">
        <p14:creationId xmlns:p14="http://schemas.microsoft.com/office/powerpoint/2010/main" val="318597591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943F5-9E0D-4240-8154-EA59759E5BCC}"/>
              </a:ext>
            </a:extLst>
          </p:cNvPr>
          <p:cNvSpPr>
            <a:spLocks noGrp="1"/>
          </p:cNvSpPr>
          <p:nvPr>
            <p:ph idx="1"/>
          </p:nvPr>
        </p:nvSpPr>
        <p:spPr>
          <a:xfrm>
            <a:off x="164592" y="219456"/>
            <a:ext cx="12027408" cy="6473952"/>
          </a:xfrm>
        </p:spPr>
        <p:txBody>
          <a:bodyPr>
            <a:normAutofit lnSpcReduction="10000"/>
          </a:bodyPr>
          <a:lstStyle/>
          <a:p>
            <a:r>
              <a:rPr lang="en-US" sz="4400" dirty="0"/>
              <a:t>Tres </a:t>
            </a:r>
            <a:r>
              <a:rPr lang="en-US" sz="4400" dirty="0" err="1"/>
              <a:t>principios</a:t>
            </a:r>
            <a:r>
              <a:rPr lang="en-US" sz="4400" dirty="0"/>
              <a:t> </a:t>
            </a:r>
            <a:r>
              <a:rPr lang="en-US" sz="4400" dirty="0" err="1"/>
              <a:t>en</a:t>
            </a:r>
            <a:r>
              <a:rPr lang="en-US" sz="4400" dirty="0"/>
              <a:t> </a:t>
            </a:r>
            <a:r>
              <a:rPr lang="en-US" sz="4400" dirty="0" err="1"/>
              <a:t>este</a:t>
            </a:r>
            <a:r>
              <a:rPr lang="en-US" sz="4400" dirty="0"/>
              <a:t> </a:t>
            </a:r>
            <a:r>
              <a:rPr lang="en-US" sz="4400" dirty="0" err="1"/>
              <a:t>pasaje</a:t>
            </a:r>
            <a:r>
              <a:rPr lang="en-US" sz="4400" dirty="0"/>
              <a:t> </a:t>
            </a:r>
            <a:r>
              <a:rPr lang="en-US" sz="4400" dirty="0" err="1"/>
              <a:t>hablan</a:t>
            </a:r>
            <a:r>
              <a:rPr lang="en-US" sz="4400" dirty="0"/>
              <a:t> de lo que </a:t>
            </a:r>
            <a:r>
              <a:rPr lang="en-US" sz="4400" dirty="0" err="1"/>
              <a:t>hemos</a:t>
            </a:r>
            <a:r>
              <a:rPr lang="en-US" sz="4400" dirty="0"/>
              <a:t> </a:t>
            </a:r>
            <a:r>
              <a:rPr lang="en-US" sz="4400" dirty="0" err="1"/>
              <a:t>estado</a:t>
            </a:r>
            <a:r>
              <a:rPr lang="en-US" sz="4400" dirty="0"/>
              <a:t> </a:t>
            </a:r>
            <a:r>
              <a:rPr lang="en-US" sz="4400" dirty="0" err="1"/>
              <a:t>considerando</a:t>
            </a:r>
            <a:r>
              <a:rPr lang="en-US" sz="4400" dirty="0"/>
              <a:t>.</a:t>
            </a:r>
          </a:p>
          <a:p>
            <a:r>
              <a:rPr lang="en-US" sz="4400" dirty="0"/>
              <a:t>1. </a:t>
            </a:r>
            <a:r>
              <a:rPr lang="en-US" sz="4400" dirty="0" err="1"/>
              <a:t>Todo</a:t>
            </a:r>
            <a:r>
              <a:rPr lang="en-US" sz="4400" dirty="0"/>
              <a:t> el </a:t>
            </a:r>
            <a:r>
              <a:rPr lang="en-US" sz="4400" dirty="0" err="1"/>
              <a:t>mundo</a:t>
            </a:r>
            <a:r>
              <a:rPr lang="en-US" sz="4400" dirty="0"/>
              <a:t> </a:t>
            </a:r>
            <a:r>
              <a:rPr lang="en-US" sz="4400" dirty="0" err="1"/>
              <a:t>busca</a:t>
            </a:r>
            <a:r>
              <a:rPr lang="en-US" sz="4400" dirty="0"/>
              <a:t> </a:t>
            </a:r>
            <a:r>
              <a:rPr lang="en-US" sz="4400" dirty="0" err="1"/>
              <a:t>algún</a:t>
            </a:r>
            <a:r>
              <a:rPr lang="en-US" sz="4400" dirty="0"/>
              <a:t> </a:t>
            </a:r>
            <a:r>
              <a:rPr lang="en-US" sz="4400" dirty="0" err="1"/>
              <a:t>tipo</a:t>
            </a:r>
            <a:r>
              <a:rPr lang="en-US" sz="4400" dirty="0"/>
              <a:t> de </a:t>
            </a:r>
            <a:r>
              <a:rPr lang="en-US" sz="4400" dirty="0" err="1"/>
              <a:t>tesoro</a:t>
            </a:r>
            <a:r>
              <a:rPr lang="en-US" sz="4400" dirty="0"/>
              <a:t>. (</a:t>
            </a:r>
            <a:r>
              <a:rPr lang="en-US" sz="4400" dirty="0" err="1"/>
              <a:t>Esta</a:t>
            </a:r>
            <a:r>
              <a:rPr lang="en-US" sz="4400" dirty="0"/>
              <a:t> es la </a:t>
            </a:r>
            <a:r>
              <a:rPr lang="en-US" sz="4400" dirty="0" err="1"/>
              <a:t>suposición</a:t>
            </a:r>
            <a:r>
              <a:rPr lang="en-US" sz="4400" dirty="0"/>
              <a:t> de </a:t>
            </a:r>
            <a:r>
              <a:rPr lang="en-US" sz="4400" dirty="0" err="1"/>
              <a:t>comportamiento</a:t>
            </a:r>
            <a:r>
              <a:rPr lang="en-US" sz="4400" dirty="0"/>
              <a:t> que </a:t>
            </a:r>
            <a:r>
              <a:rPr lang="en-US" sz="4400" dirty="0" err="1"/>
              <a:t>expone</a:t>
            </a:r>
            <a:r>
              <a:rPr lang="en-US" sz="4400" dirty="0"/>
              <a:t> Cristo.)</a:t>
            </a:r>
          </a:p>
          <a:p>
            <a:r>
              <a:rPr lang="en-US" sz="4400" dirty="0"/>
              <a:t>2. </a:t>
            </a:r>
            <a:r>
              <a:rPr lang="en-US" sz="4400" dirty="0" err="1"/>
              <a:t>Su</a:t>
            </a:r>
            <a:r>
              <a:rPr lang="en-US" sz="4400" dirty="0"/>
              <a:t> </a:t>
            </a:r>
            <a:r>
              <a:rPr lang="en-US" sz="4400" dirty="0" err="1"/>
              <a:t>tesoro</a:t>
            </a:r>
            <a:r>
              <a:rPr lang="en-US" sz="4400" dirty="0"/>
              <a:t> </a:t>
            </a:r>
            <a:r>
              <a:rPr lang="en-US" sz="4400" dirty="0" err="1"/>
              <a:t>controlará</a:t>
            </a:r>
            <a:r>
              <a:rPr lang="en-US" sz="4400" dirty="0"/>
              <a:t> </a:t>
            </a:r>
            <a:r>
              <a:rPr lang="en-US" sz="4400" dirty="0" err="1"/>
              <a:t>su</a:t>
            </a:r>
            <a:r>
              <a:rPr lang="en-US" sz="4400" dirty="0"/>
              <a:t> </a:t>
            </a:r>
            <a:r>
              <a:rPr lang="en-US" sz="4400" dirty="0" err="1"/>
              <a:t>corazón</a:t>
            </a:r>
            <a:r>
              <a:rPr lang="en-US" sz="4400" dirty="0"/>
              <a:t>. (“</a:t>
            </a:r>
            <a:r>
              <a:rPr lang="en-US" sz="4400" dirty="0" err="1"/>
              <a:t>Porque</a:t>
            </a:r>
            <a:r>
              <a:rPr lang="en-US" sz="4400" dirty="0"/>
              <a:t> </a:t>
            </a:r>
            <a:r>
              <a:rPr lang="en-US" sz="4400" dirty="0" err="1"/>
              <a:t>donde</a:t>
            </a:r>
            <a:r>
              <a:rPr lang="en-US" sz="4400" dirty="0"/>
              <a:t> </a:t>
            </a:r>
            <a:r>
              <a:rPr lang="en-US" sz="4400" dirty="0" err="1"/>
              <a:t>esté</a:t>
            </a:r>
            <a:r>
              <a:rPr lang="en-US" sz="4400" dirty="0"/>
              <a:t> </a:t>
            </a:r>
            <a:r>
              <a:rPr lang="en-US" sz="4400" dirty="0" err="1"/>
              <a:t>vuestro</a:t>
            </a:r>
            <a:r>
              <a:rPr lang="en-US" sz="4400" dirty="0"/>
              <a:t> </a:t>
            </a:r>
            <a:r>
              <a:rPr lang="en-US" sz="4400" dirty="0" err="1"/>
              <a:t>tesoro</a:t>
            </a:r>
            <a:r>
              <a:rPr lang="en-US" sz="4400" dirty="0"/>
              <a:t>, </a:t>
            </a:r>
            <a:r>
              <a:rPr lang="en-US" sz="4400" dirty="0" err="1"/>
              <a:t>allí</a:t>
            </a:r>
            <a:r>
              <a:rPr lang="en-US" sz="4400" dirty="0"/>
              <a:t> </a:t>
            </a:r>
            <a:r>
              <a:rPr lang="en-US" sz="4400" dirty="0" err="1"/>
              <a:t>estará</a:t>
            </a:r>
            <a:r>
              <a:rPr lang="en-US" sz="4400" dirty="0"/>
              <a:t> </a:t>
            </a:r>
            <a:r>
              <a:rPr lang="en-US" sz="4400" dirty="0" err="1"/>
              <a:t>también</a:t>
            </a:r>
            <a:r>
              <a:rPr lang="en-US" sz="4400" dirty="0"/>
              <a:t> </a:t>
            </a:r>
            <a:r>
              <a:rPr lang="en-US" sz="4400" dirty="0" err="1"/>
              <a:t>vuestro</a:t>
            </a:r>
            <a:r>
              <a:rPr lang="en-US" sz="4400" dirty="0"/>
              <a:t> </a:t>
            </a:r>
            <a:r>
              <a:rPr lang="en-US" sz="4400" dirty="0" err="1"/>
              <a:t>corazón</a:t>
            </a:r>
            <a:r>
              <a:rPr lang="en-US" sz="4400" dirty="0"/>
              <a:t>.”)</a:t>
            </a:r>
          </a:p>
          <a:p>
            <a:r>
              <a:rPr lang="en-US" sz="4400" dirty="0"/>
              <a:t>3. Lo que </a:t>
            </a:r>
            <a:r>
              <a:rPr lang="en-US" sz="4400" dirty="0" err="1"/>
              <a:t>controle</a:t>
            </a:r>
            <a:r>
              <a:rPr lang="en-US" sz="4400" dirty="0"/>
              <a:t> </a:t>
            </a:r>
            <a:r>
              <a:rPr lang="en-US" sz="4400" dirty="0" err="1"/>
              <a:t>su</a:t>
            </a:r>
            <a:r>
              <a:rPr lang="en-US" sz="4400" dirty="0"/>
              <a:t> </a:t>
            </a:r>
            <a:r>
              <a:rPr lang="en-US" sz="4400" dirty="0" err="1"/>
              <a:t>corazón</a:t>
            </a:r>
            <a:r>
              <a:rPr lang="en-US" sz="4400" dirty="0"/>
              <a:t> </a:t>
            </a:r>
            <a:r>
              <a:rPr lang="en-US" sz="4400" dirty="0" err="1"/>
              <a:t>controlará</a:t>
            </a:r>
            <a:r>
              <a:rPr lang="en-US" sz="4400" dirty="0"/>
              <a:t> </a:t>
            </a:r>
            <a:r>
              <a:rPr lang="en-US" sz="4400" dirty="0" err="1"/>
              <a:t>su</a:t>
            </a:r>
            <a:r>
              <a:rPr lang="en-US" sz="4400" dirty="0"/>
              <a:t> </a:t>
            </a:r>
            <a:r>
              <a:rPr lang="en-US" sz="4400" dirty="0" err="1"/>
              <a:t>comportamiento</a:t>
            </a:r>
            <a:r>
              <a:rPr lang="en-US" sz="4400" dirty="0"/>
              <a:t>. (“</a:t>
            </a:r>
            <a:r>
              <a:rPr lang="en-US" sz="4400" dirty="0" err="1"/>
              <a:t>Ninguno</a:t>
            </a:r>
            <a:r>
              <a:rPr lang="en-US" sz="4400" dirty="0"/>
              <a:t> </a:t>
            </a:r>
            <a:r>
              <a:rPr lang="en-US" sz="4400" dirty="0" err="1"/>
              <a:t>puede</a:t>
            </a:r>
            <a:r>
              <a:rPr lang="en-US" sz="4400" dirty="0"/>
              <a:t> </a:t>
            </a:r>
            <a:r>
              <a:rPr lang="en-US" sz="4400" dirty="0" err="1"/>
              <a:t>servir</a:t>
            </a:r>
            <a:r>
              <a:rPr lang="en-US" sz="4400" dirty="0"/>
              <a:t> a dos </a:t>
            </a:r>
            <a:r>
              <a:rPr lang="en-US" sz="4400" dirty="0" err="1"/>
              <a:t>señores</a:t>
            </a:r>
            <a:r>
              <a:rPr lang="en-US" sz="4400" dirty="0"/>
              <a:t>.”)</a:t>
            </a:r>
          </a:p>
        </p:txBody>
      </p:sp>
    </p:spTree>
    <p:extLst>
      <p:ext uri="{BB962C8B-B14F-4D97-AF65-F5344CB8AC3E}">
        <p14:creationId xmlns:p14="http://schemas.microsoft.com/office/powerpoint/2010/main" val="257516139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DD7F3-E861-EB49-A2C7-86055D9BA408}"/>
              </a:ext>
            </a:extLst>
          </p:cNvPr>
          <p:cNvSpPr>
            <a:spLocks noGrp="1"/>
          </p:cNvSpPr>
          <p:nvPr>
            <p:ph type="title"/>
          </p:nvPr>
        </p:nvSpPr>
        <p:spPr>
          <a:xfrm>
            <a:off x="266700" y="127001"/>
            <a:ext cx="11772900" cy="1549399"/>
          </a:xfrm>
        </p:spPr>
        <p:txBody>
          <a:bodyPr>
            <a:normAutofit fontScale="90000"/>
          </a:bodyPr>
          <a:lstStyle/>
          <a:p>
            <a:r>
              <a:rPr lang="en-US" dirty="0" err="1"/>
              <a:t>Capitulo</a:t>
            </a:r>
            <a:r>
              <a:rPr lang="en-US" dirty="0"/>
              <a:t> 5- </a:t>
            </a:r>
            <a:br>
              <a:rPr lang="en-US" dirty="0"/>
            </a:br>
            <a:r>
              <a:rPr lang="en-US" dirty="0"/>
              <a:t>COMPRENDIENDO LA LUCHA DE SU CORAZÓN</a:t>
            </a:r>
            <a:br>
              <a:rPr lang="en-US" dirty="0"/>
            </a:br>
            <a:r>
              <a:rPr lang="en-US" dirty="0"/>
              <a:t> </a:t>
            </a:r>
          </a:p>
        </p:txBody>
      </p:sp>
      <p:sp>
        <p:nvSpPr>
          <p:cNvPr id="3" name="Content Placeholder 2">
            <a:extLst>
              <a:ext uri="{FF2B5EF4-FFF2-40B4-BE49-F238E27FC236}">
                <a16:creationId xmlns:a16="http://schemas.microsoft.com/office/drawing/2014/main" id="{E81E40C6-BB50-DE43-BE46-27BAC351FDB9}"/>
              </a:ext>
            </a:extLst>
          </p:cNvPr>
          <p:cNvSpPr>
            <a:spLocks noGrp="1"/>
          </p:cNvSpPr>
          <p:nvPr>
            <p:ph idx="1"/>
          </p:nvPr>
        </p:nvSpPr>
        <p:spPr>
          <a:xfrm>
            <a:off x="152400" y="1371600"/>
            <a:ext cx="11887200" cy="5359399"/>
          </a:xfrm>
        </p:spPr>
        <p:txBody>
          <a:bodyPr/>
          <a:lstStyle/>
          <a:p>
            <a:r>
              <a:rPr lang="en-US" sz="4400" dirty="0"/>
              <a:t>¿Tiene </a:t>
            </a:r>
            <a:r>
              <a:rPr lang="en-US" sz="4400" dirty="0" err="1"/>
              <a:t>usted</a:t>
            </a:r>
            <a:r>
              <a:rPr lang="en-US" sz="4400" dirty="0"/>
              <a:t> </a:t>
            </a:r>
            <a:r>
              <a:rPr lang="en-US" sz="4400" dirty="0" err="1"/>
              <a:t>algún</a:t>
            </a:r>
            <a:r>
              <a:rPr lang="en-US" sz="4400" dirty="0"/>
              <a:t> </a:t>
            </a:r>
            <a:r>
              <a:rPr lang="en-US" sz="4400" dirty="0" err="1"/>
              <a:t>conflicto</a:t>
            </a:r>
            <a:r>
              <a:rPr lang="en-US" sz="4400" dirty="0"/>
              <a:t> </a:t>
            </a:r>
            <a:r>
              <a:rPr lang="en-US" sz="4400" dirty="0" err="1"/>
              <a:t>en</a:t>
            </a:r>
            <a:r>
              <a:rPr lang="en-US" sz="4400" dirty="0"/>
              <a:t> </a:t>
            </a:r>
            <a:r>
              <a:rPr lang="en-US" sz="4400" dirty="0" err="1"/>
              <a:t>su</a:t>
            </a:r>
            <a:r>
              <a:rPr lang="en-US" sz="4400" dirty="0"/>
              <a:t> </a:t>
            </a:r>
            <a:r>
              <a:rPr lang="en-US" sz="4400" dirty="0" err="1"/>
              <a:t>vida</a:t>
            </a:r>
            <a:r>
              <a:rPr lang="en-US" sz="4400" dirty="0"/>
              <a:t>? ¿</a:t>
            </a:r>
            <a:r>
              <a:rPr lang="en-US" sz="4400" dirty="0" err="1"/>
              <a:t>Experimenta</a:t>
            </a:r>
            <a:r>
              <a:rPr lang="en-US" sz="4400" dirty="0"/>
              <a:t> </a:t>
            </a:r>
            <a:r>
              <a:rPr lang="en-US" sz="4400" dirty="0" err="1"/>
              <a:t>momentos</a:t>
            </a:r>
            <a:r>
              <a:rPr lang="en-US" sz="4400" dirty="0"/>
              <a:t> de </a:t>
            </a:r>
            <a:r>
              <a:rPr lang="en-US" sz="4400" dirty="0" err="1"/>
              <a:t>irritación</a:t>
            </a:r>
            <a:r>
              <a:rPr lang="en-US" sz="4400" dirty="0"/>
              <a:t> extrema </a:t>
            </a:r>
            <a:r>
              <a:rPr lang="en-US" sz="4400" dirty="0" err="1"/>
              <a:t>hacia</a:t>
            </a:r>
            <a:r>
              <a:rPr lang="en-US" sz="4400" dirty="0"/>
              <a:t> </a:t>
            </a:r>
            <a:r>
              <a:rPr lang="en-US" sz="4400" dirty="0" err="1"/>
              <a:t>alguien</a:t>
            </a:r>
            <a:r>
              <a:rPr lang="en-US" sz="4400" dirty="0"/>
              <a:t> que </a:t>
            </a:r>
            <a:r>
              <a:rPr lang="en-US" sz="4400" dirty="0" err="1"/>
              <a:t>normalmente</a:t>
            </a:r>
            <a:r>
              <a:rPr lang="en-US" sz="4400" dirty="0"/>
              <a:t> ama? ¿Hay personas que </a:t>
            </a:r>
            <a:r>
              <a:rPr lang="en-US" sz="4400" dirty="0" err="1"/>
              <a:t>simplemente</a:t>
            </a:r>
            <a:r>
              <a:rPr lang="en-US" sz="4400" dirty="0"/>
              <a:t> lo </a:t>
            </a:r>
            <a:r>
              <a:rPr lang="en-US" sz="4400" dirty="0" err="1"/>
              <a:t>sacan</a:t>
            </a:r>
            <a:r>
              <a:rPr lang="en-US" sz="4400" dirty="0"/>
              <a:t> de las </a:t>
            </a:r>
            <a:r>
              <a:rPr lang="en-US" sz="4400" dirty="0" err="1"/>
              <a:t>casillas</a:t>
            </a:r>
            <a:r>
              <a:rPr lang="en-US" sz="4400" dirty="0"/>
              <a:t> </a:t>
            </a:r>
            <a:r>
              <a:rPr lang="en-US" sz="4400" dirty="0" err="1"/>
              <a:t>más</a:t>
            </a:r>
            <a:r>
              <a:rPr lang="en-US" sz="4400" dirty="0"/>
              <a:t> que </a:t>
            </a:r>
            <a:r>
              <a:rPr lang="en-US" sz="4400" dirty="0" err="1"/>
              <a:t>otras</a:t>
            </a:r>
            <a:r>
              <a:rPr lang="en-US" sz="4400" dirty="0"/>
              <a:t>? ¿Hay </a:t>
            </a:r>
            <a:r>
              <a:rPr lang="en-US" sz="4400" dirty="0" err="1"/>
              <a:t>ciertas</a:t>
            </a:r>
            <a:r>
              <a:rPr lang="en-US" sz="4400" dirty="0"/>
              <a:t> </a:t>
            </a:r>
            <a:r>
              <a:rPr lang="en-US" sz="4400" dirty="0" err="1"/>
              <a:t>cosas</a:t>
            </a:r>
            <a:r>
              <a:rPr lang="en-US" sz="4400" dirty="0"/>
              <a:t> que lo </a:t>
            </a:r>
            <a:r>
              <a:rPr lang="en-US" sz="4400" dirty="0" err="1"/>
              <a:t>vuelven</a:t>
            </a:r>
            <a:r>
              <a:rPr lang="en-US" sz="4400" dirty="0"/>
              <a:t> loco a </a:t>
            </a:r>
            <a:r>
              <a:rPr lang="en-US" sz="4400" dirty="0" err="1"/>
              <a:t>diario</a:t>
            </a:r>
            <a:r>
              <a:rPr lang="en-US" sz="4400" dirty="0"/>
              <a:t>? ¿</a:t>
            </a:r>
            <a:r>
              <a:rPr lang="en-US" sz="4400" dirty="0" err="1"/>
              <a:t>Tuvo</a:t>
            </a:r>
            <a:r>
              <a:rPr lang="en-US" sz="4400" dirty="0"/>
              <a:t> </a:t>
            </a:r>
            <a:r>
              <a:rPr lang="en-US" sz="4400" dirty="0" err="1"/>
              <a:t>muchos</a:t>
            </a:r>
            <a:r>
              <a:rPr lang="en-US" sz="4400" dirty="0"/>
              <a:t> </a:t>
            </a:r>
            <a:r>
              <a:rPr lang="en-US" sz="4400" dirty="0" err="1"/>
              <a:t>conflictos</a:t>
            </a:r>
            <a:r>
              <a:rPr lang="en-US" sz="4400" dirty="0"/>
              <a:t> el </a:t>
            </a:r>
            <a:r>
              <a:rPr lang="en-US" sz="4400" dirty="0" err="1"/>
              <a:t>año</a:t>
            </a:r>
            <a:r>
              <a:rPr lang="en-US" sz="4400" dirty="0"/>
              <a:t> </a:t>
            </a:r>
            <a:r>
              <a:rPr lang="en-US" sz="4400" dirty="0" err="1"/>
              <a:t>pasado</a:t>
            </a:r>
            <a:r>
              <a:rPr lang="en-US" sz="4400" dirty="0"/>
              <a:t>? ¿Y el </a:t>
            </a:r>
            <a:r>
              <a:rPr lang="en-US" sz="4400" dirty="0" err="1"/>
              <a:t>mes</a:t>
            </a:r>
            <a:r>
              <a:rPr lang="en-US" sz="4400" dirty="0"/>
              <a:t> </a:t>
            </a:r>
            <a:r>
              <a:rPr lang="en-US" sz="4400" dirty="0" err="1"/>
              <a:t>pasado</a:t>
            </a:r>
            <a:r>
              <a:rPr lang="en-US" sz="4400" dirty="0"/>
              <a:t>? ¿La </a:t>
            </a:r>
            <a:r>
              <a:rPr lang="en-US" sz="4400" dirty="0" err="1"/>
              <a:t>semana</a:t>
            </a:r>
            <a:r>
              <a:rPr lang="en-US" sz="4400" dirty="0"/>
              <a:t> </a:t>
            </a:r>
            <a:r>
              <a:rPr lang="en-US" sz="4400" dirty="0" err="1"/>
              <a:t>pasada</a:t>
            </a:r>
            <a:r>
              <a:rPr lang="en-US" sz="4400" dirty="0"/>
              <a:t>?</a:t>
            </a:r>
          </a:p>
          <a:p>
            <a:pPr marL="0" indent="0">
              <a:buNone/>
            </a:pPr>
            <a:endParaRPr lang="en-US" dirty="0"/>
          </a:p>
        </p:txBody>
      </p:sp>
    </p:spTree>
    <p:extLst>
      <p:ext uri="{BB962C8B-B14F-4D97-AF65-F5344CB8AC3E}">
        <p14:creationId xmlns:p14="http://schemas.microsoft.com/office/powerpoint/2010/main" val="63296166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DD7F3-E861-EB49-A2C7-86055D9BA408}"/>
              </a:ext>
            </a:extLst>
          </p:cNvPr>
          <p:cNvSpPr>
            <a:spLocks noGrp="1"/>
          </p:cNvSpPr>
          <p:nvPr>
            <p:ph type="title"/>
          </p:nvPr>
        </p:nvSpPr>
        <p:spPr>
          <a:xfrm>
            <a:off x="266700" y="127001"/>
            <a:ext cx="11772900" cy="1549399"/>
          </a:xfrm>
        </p:spPr>
        <p:txBody>
          <a:bodyPr>
            <a:normAutofit fontScale="90000"/>
          </a:bodyPr>
          <a:lstStyle/>
          <a:p>
            <a:r>
              <a:rPr lang="en-US" dirty="0" err="1"/>
              <a:t>Capitulo</a:t>
            </a:r>
            <a:r>
              <a:rPr lang="en-US" dirty="0"/>
              <a:t> 5- </a:t>
            </a:r>
            <a:br>
              <a:rPr lang="en-US" dirty="0"/>
            </a:br>
            <a:r>
              <a:rPr lang="en-US" dirty="0"/>
              <a:t>COMPRENDIENDO LA LUCHA DE SU CORAZÓN</a:t>
            </a:r>
            <a:br>
              <a:rPr lang="en-US" dirty="0"/>
            </a:br>
            <a:r>
              <a:rPr lang="en-US" dirty="0"/>
              <a:t> </a:t>
            </a:r>
          </a:p>
        </p:txBody>
      </p:sp>
      <p:sp>
        <p:nvSpPr>
          <p:cNvPr id="3" name="Content Placeholder 2">
            <a:extLst>
              <a:ext uri="{FF2B5EF4-FFF2-40B4-BE49-F238E27FC236}">
                <a16:creationId xmlns:a16="http://schemas.microsoft.com/office/drawing/2014/main" id="{E81E40C6-BB50-DE43-BE46-27BAC351FDB9}"/>
              </a:ext>
            </a:extLst>
          </p:cNvPr>
          <p:cNvSpPr>
            <a:spLocks noGrp="1"/>
          </p:cNvSpPr>
          <p:nvPr>
            <p:ph idx="1"/>
          </p:nvPr>
        </p:nvSpPr>
        <p:spPr>
          <a:xfrm>
            <a:off x="152400" y="1371600"/>
            <a:ext cx="11887200" cy="5359399"/>
          </a:xfrm>
        </p:spPr>
        <p:txBody>
          <a:bodyPr/>
          <a:lstStyle/>
          <a:p>
            <a:r>
              <a:rPr lang="en-US" sz="7200" dirty="0"/>
              <a:t> El </a:t>
            </a:r>
            <a:r>
              <a:rPr lang="en-US" sz="7200" dirty="0" err="1"/>
              <a:t>conflicto</a:t>
            </a:r>
            <a:r>
              <a:rPr lang="en-US" sz="7200" dirty="0"/>
              <a:t> es uno de los </a:t>
            </a:r>
            <a:r>
              <a:rPr lang="en-US" sz="7200" dirty="0" err="1"/>
              <a:t>principales</a:t>
            </a:r>
            <a:r>
              <a:rPr lang="en-US" sz="7200" dirty="0"/>
              <a:t> </a:t>
            </a:r>
            <a:r>
              <a:rPr lang="en-US" sz="7200" dirty="0" err="1"/>
              <a:t>efectos</a:t>
            </a:r>
            <a:r>
              <a:rPr lang="en-US" sz="7200" dirty="0"/>
              <a:t> de la </a:t>
            </a:r>
            <a:r>
              <a:rPr lang="en-US" sz="7200" dirty="0" err="1"/>
              <a:t>Caída</a:t>
            </a:r>
            <a:r>
              <a:rPr lang="en-US" sz="7200" dirty="0"/>
              <a:t>, y no </a:t>
            </a:r>
            <a:r>
              <a:rPr lang="en-US" sz="7200" dirty="0" err="1"/>
              <a:t>hace</a:t>
            </a:r>
            <a:r>
              <a:rPr lang="en-US" sz="7200" dirty="0"/>
              <a:t> </a:t>
            </a:r>
            <a:r>
              <a:rPr lang="en-US" sz="7200" dirty="0" err="1"/>
              <a:t>falta</a:t>
            </a:r>
            <a:r>
              <a:rPr lang="en-US" sz="7200" dirty="0"/>
              <a:t> </a:t>
            </a:r>
            <a:r>
              <a:rPr lang="en-US" sz="7200" dirty="0" err="1"/>
              <a:t>mucho</a:t>
            </a:r>
            <a:r>
              <a:rPr lang="en-US" sz="7200" dirty="0"/>
              <a:t> para </a:t>
            </a:r>
            <a:r>
              <a:rPr lang="en-US" sz="7200" dirty="0" err="1"/>
              <a:t>incitarlo</a:t>
            </a:r>
            <a:r>
              <a:rPr lang="en-US" sz="7200" dirty="0"/>
              <a:t>.</a:t>
            </a:r>
          </a:p>
          <a:p>
            <a:pPr marL="0" indent="0">
              <a:buNone/>
            </a:pPr>
            <a:endParaRPr lang="en-US" dirty="0"/>
          </a:p>
        </p:txBody>
      </p:sp>
    </p:spTree>
    <p:extLst>
      <p:ext uri="{BB962C8B-B14F-4D97-AF65-F5344CB8AC3E}">
        <p14:creationId xmlns:p14="http://schemas.microsoft.com/office/powerpoint/2010/main" val="293733942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lnSpcReduction="10000"/>
          </a:bodyPr>
          <a:lstStyle/>
          <a:p>
            <a:r>
              <a:rPr lang="en-US" sz="4800" dirty="0"/>
              <a:t>El </a:t>
            </a:r>
            <a:r>
              <a:rPr lang="en-US" sz="4800" dirty="0" err="1"/>
              <a:t>conflicto</a:t>
            </a:r>
            <a:r>
              <a:rPr lang="en-US" sz="4800" dirty="0"/>
              <a:t> </a:t>
            </a:r>
            <a:r>
              <a:rPr lang="en-US" sz="4800" dirty="0" err="1"/>
              <a:t>está</a:t>
            </a:r>
            <a:r>
              <a:rPr lang="en-US" sz="4800" dirty="0"/>
              <a:t> a </a:t>
            </a:r>
            <a:r>
              <a:rPr lang="en-US" sz="4800" dirty="0" err="1"/>
              <a:t>nuestro</a:t>
            </a:r>
            <a:r>
              <a:rPr lang="en-US" sz="4800" dirty="0"/>
              <a:t> </a:t>
            </a:r>
            <a:r>
              <a:rPr lang="en-US" sz="4800" dirty="0" err="1"/>
              <a:t>alrededor</a:t>
            </a:r>
            <a:r>
              <a:rPr lang="en-US" sz="4800" dirty="0"/>
              <a:t>, </a:t>
            </a:r>
            <a:r>
              <a:rPr lang="en-US" sz="4800" dirty="0" err="1"/>
              <a:t>desde</a:t>
            </a:r>
            <a:r>
              <a:rPr lang="en-US" sz="4800" dirty="0"/>
              <a:t> </a:t>
            </a:r>
            <a:r>
              <a:rPr lang="en-US" sz="4800" dirty="0" err="1"/>
              <a:t>disputas</a:t>
            </a:r>
            <a:r>
              <a:rPr lang="en-US" sz="4800" dirty="0"/>
              <a:t> </a:t>
            </a:r>
            <a:r>
              <a:rPr lang="en-US" sz="4800" dirty="0" err="1"/>
              <a:t>mezquinas</a:t>
            </a:r>
            <a:r>
              <a:rPr lang="en-US" sz="4800" dirty="0"/>
              <a:t> hasta </a:t>
            </a:r>
            <a:r>
              <a:rPr lang="en-US" sz="4800" dirty="0" err="1"/>
              <a:t>conflictos</a:t>
            </a:r>
            <a:r>
              <a:rPr lang="en-US" sz="4800" dirty="0"/>
              <a:t> </a:t>
            </a:r>
            <a:r>
              <a:rPr lang="en-US" sz="4800" dirty="0" err="1"/>
              <a:t>generalizados</a:t>
            </a:r>
            <a:r>
              <a:rPr lang="en-US" sz="4800" dirty="0"/>
              <a:t>. </a:t>
            </a:r>
            <a:r>
              <a:rPr lang="en-US" sz="4800" dirty="0" err="1"/>
              <a:t>Ninguno</a:t>
            </a:r>
            <a:r>
              <a:rPr lang="en-US" sz="4800" dirty="0"/>
              <a:t> de </a:t>
            </a:r>
            <a:r>
              <a:rPr lang="en-US" sz="4800" dirty="0" err="1"/>
              <a:t>nosotros</a:t>
            </a:r>
            <a:r>
              <a:rPr lang="en-US" sz="4800" dirty="0"/>
              <a:t> </a:t>
            </a:r>
            <a:r>
              <a:rPr lang="en-US" sz="4800" dirty="0" err="1"/>
              <a:t>está</a:t>
            </a:r>
            <a:r>
              <a:rPr lang="en-US" sz="4800" dirty="0"/>
              <a:t> </a:t>
            </a:r>
            <a:r>
              <a:rPr lang="en-US" sz="4800" dirty="0" err="1"/>
              <a:t>inmune</a:t>
            </a:r>
            <a:r>
              <a:rPr lang="en-US" sz="4800" dirty="0"/>
              <a:t>, y el </a:t>
            </a:r>
            <a:r>
              <a:rPr lang="en-US" sz="4800" dirty="0" err="1"/>
              <a:t>conflicto</a:t>
            </a:r>
            <a:r>
              <a:rPr lang="en-US" sz="4800" dirty="0"/>
              <a:t> es </a:t>
            </a:r>
            <a:r>
              <a:rPr lang="en-US" sz="4800" dirty="0" err="1"/>
              <a:t>en</a:t>
            </a:r>
            <a:r>
              <a:rPr lang="en-US" sz="4800" dirty="0"/>
              <a:t> </a:t>
            </a:r>
            <a:r>
              <a:rPr lang="en-US" sz="4800" dirty="0" err="1"/>
              <a:t>realidad</a:t>
            </a:r>
            <a:r>
              <a:rPr lang="en-US" sz="4800" dirty="0"/>
              <a:t> una </a:t>
            </a:r>
            <a:r>
              <a:rPr lang="en-US" sz="4800" dirty="0" err="1"/>
              <a:t>ventana</a:t>
            </a:r>
            <a:r>
              <a:rPr lang="en-US" sz="4800" dirty="0"/>
              <a:t> que </a:t>
            </a:r>
            <a:r>
              <a:rPr lang="en-US" sz="4800" dirty="0" err="1"/>
              <a:t>muestra</a:t>
            </a:r>
            <a:r>
              <a:rPr lang="en-US" sz="4800" dirty="0"/>
              <a:t> </a:t>
            </a:r>
            <a:r>
              <a:rPr lang="en-US" sz="4800" dirty="0" err="1"/>
              <a:t>nuestros</a:t>
            </a:r>
            <a:r>
              <a:rPr lang="en-US" sz="4800" dirty="0"/>
              <a:t> </a:t>
            </a:r>
            <a:r>
              <a:rPr lang="en-US" sz="4800" dirty="0" err="1"/>
              <a:t>corazones</a:t>
            </a:r>
            <a:r>
              <a:rPr lang="en-US" sz="4800" dirty="0"/>
              <a:t> </a:t>
            </a:r>
            <a:r>
              <a:rPr lang="en-US" sz="4800" dirty="0" err="1"/>
              <a:t>muy</a:t>
            </a:r>
            <a:r>
              <a:rPr lang="en-US" sz="4800" dirty="0"/>
              <a:t> </a:t>
            </a:r>
            <a:r>
              <a:rPr lang="en-US" sz="4800" dirty="0" err="1"/>
              <a:t>claramente</a:t>
            </a:r>
            <a:r>
              <a:rPr lang="en-US" sz="4800" dirty="0"/>
              <a:t>. </a:t>
            </a:r>
            <a:br>
              <a:rPr lang="en-US" sz="4800" dirty="0"/>
            </a:br>
            <a:r>
              <a:rPr lang="en-US" sz="4800" dirty="0"/>
              <a:t>Santiago 4:1–10 lo </a:t>
            </a:r>
            <a:r>
              <a:rPr lang="en-US" sz="4800" dirty="0" err="1"/>
              <a:t>usa</a:t>
            </a:r>
            <a:r>
              <a:rPr lang="en-US" sz="4800" dirty="0"/>
              <a:t> para </a:t>
            </a:r>
            <a:r>
              <a:rPr lang="en-US" sz="4800" dirty="0" err="1"/>
              <a:t>darnos</a:t>
            </a:r>
            <a:r>
              <a:rPr lang="en-US" sz="4800" dirty="0"/>
              <a:t> una </a:t>
            </a:r>
            <a:r>
              <a:rPr lang="en-US" sz="4800" dirty="0" err="1"/>
              <a:t>visión</a:t>
            </a:r>
            <a:r>
              <a:rPr lang="en-US" sz="4800" dirty="0"/>
              <a:t> </a:t>
            </a:r>
            <a:r>
              <a:rPr lang="en-US" sz="4800" dirty="0" err="1"/>
              <a:t>importante</a:t>
            </a:r>
            <a:r>
              <a:rPr lang="en-US" sz="4800" dirty="0"/>
              <a:t> de la </a:t>
            </a:r>
            <a:r>
              <a:rPr lang="en-US" sz="4800" dirty="0" err="1"/>
              <a:t>lucha</a:t>
            </a:r>
            <a:r>
              <a:rPr lang="en-US" sz="4800" dirty="0"/>
              <a:t> </a:t>
            </a:r>
            <a:r>
              <a:rPr lang="en-US" sz="4800" dirty="0" err="1"/>
              <a:t>diaria</a:t>
            </a:r>
            <a:r>
              <a:rPr lang="en-US" sz="4800" dirty="0"/>
              <a:t> del </a:t>
            </a:r>
            <a:r>
              <a:rPr lang="en-US" sz="4800" dirty="0" err="1"/>
              <a:t>corazón</a:t>
            </a:r>
            <a:r>
              <a:rPr lang="en-US" sz="4800" dirty="0"/>
              <a:t>.</a:t>
            </a:r>
          </a:p>
          <a:p>
            <a:pPr marL="0" indent="0">
              <a:buNone/>
            </a:pPr>
            <a:endParaRPr lang="en-US" dirty="0"/>
          </a:p>
        </p:txBody>
      </p:sp>
    </p:spTree>
    <p:extLst>
      <p:ext uri="{BB962C8B-B14F-4D97-AF65-F5344CB8AC3E}">
        <p14:creationId xmlns:p14="http://schemas.microsoft.com/office/powerpoint/2010/main" val="328843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7D396-83D6-DB41-8B4E-5C3E72E337D5}"/>
              </a:ext>
            </a:extLst>
          </p:cNvPr>
          <p:cNvSpPr>
            <a:spLocks noGrp="1"/>
          </p:cNvSpPr>
          <p:nvPr>
            <p:ph type="title"/>
          </p:nvPr>
        </p:nvSpPr>
        <p:spPr/>
        <p:txBody>
          <a:bodyPr/>
          <a:lstStyle/>
          <a:p>
            <a:r>
              <a:rPr lang="en-US" dirty="0" err="1"/>
              <a:t>Bibliografía</a:t>
            </a:r>
            <a:endParaRPr lang="en-US" dirty="0"/>
          </a:p>
        </p:txBody>
      </p:sp>
      <p:sp>
        <p:nvSpPr>
          <p:cNvPr id="3" name="Content Placeholder 2">
            <a:extLst>
              <a:ext uri="{FF2B5EF4-FFF2-40B4-BE49-F238E27FC236}">
                <a16:creationId xmlns:a16="http://schemas.microsoft.com/office/drawing/2014/main" id="{8C316BAE-CF43-B042-AF39-585CCF485849}"/>
              </a:ext>
            </a:extLst>
          </p:cNvPr>
          <p:cNvSpPr>
            <a:spLocks noGrp="1"/>
          </p:cNvSpPr>
          <p:nvPr>
            <p:ph idx="1"/>
          </p:nvPr>
        </p:nvSpPr>
        <p:spPr/>
        <p:txBody>
          <a:bodyPr/>
          <a:lstStyle/>
          <a:p>
            <a:r>
              <a:rPr lang="en-US" sz="3200" dirty="0"/>
              <a:t>Tripp, Paul David. </a:t>
            </a:r>
            <a:r>
              <a:rPr lang="en-US" sz="3200" i="1" dirty="0" err="1"/>
              <a:t>Instrumentos</a:t>
            </a:r>
            <a:r>
              <a:rPr lang="en-US" sz="3200" i="1" dirty="0"/>
              <a:t> </a:t>
            </a:r>
            <a:r>
              <a:rPr lang="en-US" sz="3200" i="1" dirty="0" err="1"/>
              <a:t>en</a:t>
            </a:r>
            <a:r>
              <a:rPr lang="en-US" sz="3200" i="1" dirty="0"/>
              <a:t> Las Manos del </a:t>
            </a:r>
            <a:r>
              <a:rPr lang="en-US" sz="3200" i="1" dirty="0" err="1"/>
              <a:t>Redentor</a:t>
            </a:r>
            <a:r>
              <a:rPr lang="en-US" sz="3200" i="1" dirty="0"/>
              <a:t>. </a:t>
            </a:r>
            <a:r>
              <a:rPr lang="en-US" sz="3200" dirty="0"/>
              <a:t> Faro de </a:t>
            </a:r>
            <a:r>
              <a:rPr lang="en-US" sz="3200" dirty="0" err="1"/>
              <a:t>Gracia</a:t>
            </a:r>
            <a:r>
              <a:rPr lang="en-US" sz="3200" dirty="0"/>
              <a:t> (January 1, 2013) </a:t>
            </a:r>
            <a:r>
              <a:rPr lang="en-US" sz="3200" b="1" dirty="0"/>
              <a:t>ASIN : </a:t>
            </a:r>
            <a:r>
              <a:rPr lang="en-US" sz="3200" dirty="0"/>
              <a:t>1928980821</a:t>
            </a:r>
          </a:p>
          <a:p>
            <a:endParaRPr lang="en-US" dirty="0"/>
          </a:p>
        </p:txBody>
      </p:sp>
    </p:spTree>
    <p:extLst>
      <p:ext uri="{BB962C8B-B14F-4D97-AF65-F5344CB8AC3E}">
        <p14:creationId xmlns:p14="http://schemas.microsoft.com/office/powerpoint/2010/main" val="1974899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EA16B-E305-C440-99D9-90D70C55B60A}"/>
              </a:ext>
            </a:extLst>
          </p:cNvPr>
          <p:cNvSpPr>
            <a:spLocks noGrp="1"/>
          </p:cNvSpPr>
          <p:nvPr>
            <p:ph type="title"/>
          </p:nvPr>
        </p:nvSpPr>
        <p:spPr/>
        <p:txBody>
          <a:bodyPr/>
          <a:lstStyle/>
          <a:p>
            <a:r>
              <a:rPr lang="en-US" dirty="0">
                <a:highlight>
                  <a:srgbClr val="FFFF00"/>
                </a:highlight>
              </a:rPr>
              <a:t>2. las </a:t>
            </a:r>
            <a:r>
              <a:rPr lang="en-US" dirty="0" err="1">
                <a:highlight>
                  <a:srgbClr val="FFFF00"/>
                </a:highlight>
              </a:rPr>
              <a:t>bodas</a:t>
            </a:r>
            <a:r>
              <a:rPr lang="en-US" dirty="0">
                <a:highlight>
                  <a:srgbClr val="FFFF00"/>
                </a:highlight>
              </a:rPr>
              <a:t> del Cordero</a:t>
            </a:r>
          </a:p>
        </p:txBody>
      </p:sp>
      <p:sp>
        <p:nvSpPr>
          <p:cNvPr id="3" name="Content Placeholder 2">
            <a:extLst>
              <a:ext uri="{FF2B5EF4-FFF2-40B4-BE49-F238E27FC236}">
                <a16:creationId xmlns:a16="http://schemas.microsoft.com/office/drawing/2014/main" id="{D24901B6-5A41-4D45-86BD-482CF5DCA22E}"/>
              </a:ext>
            </a:extLst>
          </p:cNvPr>
          <p:cNvSpPr>
            <a:spLocks noGrp="1"/>
          </p:cNvSpPr>
          <p:nvPr>
            <p:ph idx="1"/>
          </p:nvPr>
        </p:nvSpPr>
        <p:spPr/>
        <p:txBody>
          <a:bodyPr>
            <a:normAutofit fontScale="92500" lnSpcReduction="10000"/>
          </a:bodyPr>
          <a:lstStyle/>
          <a:p>
            <a:r>
              <a:rPr lang="en-US" sz="4000" dirty="0"/>
              <a:t>La </a:t>
            </a:r>
            <a:r>
              <a:rPr lang="en-US" sz="4000" dirty="0" err="1"/>
              <a:t>segunda</a:t>
            </a:r>
            <a:r>
              <a:rPr lang="en-US" sz="4000" dirty="0"/>
              <a:t> </a:t>
            </a:r>
            <a:r>
              <a:rPr lang="en-US" sz="4000" dirty="0" err="1"/>
              <a:t>cosa</a:t>
            </a:r>
            <a:r>
              <a:rPr lang="en-US" sz="4000" dirty="0"/>
              <a:t> gloriosa es que la gran </a:t>
            </a:r>
            <a:r>
              <a:rPr lang="en-US" sz="4000" dirty="0" err="1"/>
              <a:t>celebración</a:t>
            </a:r>
            <a:r>
              <a:rPr lang="en-US" sz="4000" dirty="0"/>
              <a:t> ha </a:t>
            </a:r>
            <a:r>
              <a:rPr lang="en-US" sz="4000" dirty="0" err="1"/>
              <a:t>llegado</a:t>
            </a:r>
            <a:r>
              <a:rPr lang="en-US" sz="4000" dirty="0"/>
              <a:t> </a:t>
            </a:r>
            <a:r>
              <a:rPr lang="en-US" sz="4000" dirty="0" err="1"/>
              <a:t>finalmente</a:t>
            </a:r>
            <a:r>
              <a:rPr lang="en-US" sz="4000" dirty="0"/>
              <a:t>: las </a:t>
            </a:r>
            <a:r>
              <a:rPr lang="en-US" sz="4000" dirty="0" err="1"/>
              <a:t>bodas</a:t>
            </a:r>
            <a:r>
              <a:rPr lang="en-US" sz="4000" dirty="0"/>
              <a:t> del Cordero. Un </a:t>
            </a:r>
            <a:r>
              <a:rPr lang="en-US" sz="4000" dirty="0" err="1"/>
              <a:t>grito</a:t>
            </a:r>
            <a:r>
              <a:rPr lang="en-US" sz="4000" dirty="0"/>
              <a:t> </a:t>
            </a:r>
            <a:r>
              <a:rPr lang="en-US" sz="4000" dirty="0" err="1"/>
              <a:t>ensordecedor</a:t>
            </a:r>
            <a:r>
              <a:rPr lang="en-US" sz="4000" dirty="0"/>
              <a:t> se </a:t>
            </a:r>
            <a:r>
              <a:rPr lang="en-US" sz="4000" dirty="0" err="1"/>
              <a:t>escucha</a:t>
            </a:r>
            <a:r>
              <a:rPr lang="en-US" sz="4000" dirty="0"/>
              <a:t> </a:t>
            </a:r>
            <a:r>
              <a:rPr lang="en-US" sz="4000" dirty="0" err="1"/>
              <a:t>cuando</a:t>
            </a:r>
            <a:r>
              <a:rPr lang="en-US" sz="4000" dirty="0"/>
              <a:t> la </a:t>
            </a:r>
            <a:r>
              <a:rPr lang="en-US" sz="4000" dirty="0" err="1"/>
              <a:t>multitud</a:t>
            </a:r>
            <a:r>
              <a:rPr lang="en-US" sz="4000" dirty="0"/>
              <a:t> se da </a:t>
            </a:r>
            <a:r>
              <a:rPr lang="en-US" sz="4000" dirty="0" err="1"/>
              <a:t>cuenta</a:t>
            </a:r>
            <a:r>
              <a:rPr lang="en-US" sz="4000" dirty="0"/>
              <a:t> de que no solo ha </a:t>
            </a:r>
            <a:r>
              <a:rPr lang="en-US" sz="4000" dirty="0" err="1"/>
              <a:t>sido</a:t>
            </a:r>
            <a:r>
              <a:rPr lang="en-US" sz="4000" dirty="0"/>
              <a:t> </a:t>
            </a:r>
            <a:r>
              <a:rPr lang="en-US" sz="4000" dirty="0" err="1"/>
              <a:t>invitada</a:t>
            </a:r>
            <a:r>
              <a:rPr lang="en-US" sz="4000" dirty="0"/>
              <a:t> a la </a:t>
            </a:r>
            <a:r>
              <a:rPr lang="en-US" sz="4000" dirty="0" err="1"/>
              <a:t>boda</a:t>
            </a:r>
            <a:r>
              <a:rPr lang="en-US" sz="4000" dirty="0"/>
              <a:t>; ¡</a:t>
            </a:r>
            <a:r>
              <a:rPr lang="en-US" sz="4000" i="1" dirty="0"/>
              <a:t>la </a:t>
            </a:r>
            <a:r>
              <a:rPr lang="en-US" sz="4000" i="1" dirty="0" err="1"/>
              <a:t>multitud</a:t>
            </a:r>
            <a:r>
              <a:rPr lang="en-US" sz="4000" dirty="0"/>
              <a:t> es la novia! </a:t>
            </a:r>
            <a:r>
              <a:rPr lang="en-US" sz="4000" dirty="0" err="1"/>
              <a:t>Está</a:t>
            </a:r>
            <a:r>
              <a:rPr lang="en-US" sz="4000" dirty="0"/>
              <a:t> </a:t>
            </a:r>
            <a:r>
              <a:rPr lang="en-US" sz="4000" dirty="0" err="1"/>
              <a:t>vestida</a:t>
            </a:r>
            <a:r>
              <a:rPr lang="en-US" sz="4000" dirty="0"/>
              <a:t> con el </a:t>
            </a:r>
            <a:r>
              <a:rPr lang="en-US" sz="4000" dirty="0" err="1"/>
              <a:t>lino</a:t>
            </a:r>
            <a:r>
              <a:rPr lang="en-US" sz="4000" dirty="0"/>
              <a:t> </a:t>
            </a:r>
            <a:r>
              <a:rPr lang="en-US" sz="4000" dirty="0" err="1"/>
              <a:t>más</a:t>
            </a:r>
            <a:r>
              <a:rPr lang="en-US" sz="4000" dirty="0"/>
              <a:t> </a:t>
            </a:r>
            <a:r>
              <a:rPr lang="en-US" sz="4000" dirty="0" err="1"/>
              <a:t>fino</a:t>
            </a:r>
            <a:r>
              <a:rPr lang="en-US" sz="4000" dirty="0"/>
              <a:t>. </a:t>
            </a:r>
            <a:r>
              <a:rPr lang="en-US" sz="4000" dirty="0" err="1"/>
              <a:t>Todas</a:t>
            </a:r>
            <a:r>
              <a:rPr lang="en-US" sz="4000" dirty="0"/>
              <a:t> las cicatrices y las </a:t>
            </a:r>
            <a:r>
              <a:rPr lang="en-US" sz="4000" dirty="0" err="1"/>
              <a:t>manchas</a:t>
            </a:r>
            <a:r>
              <a:rPr lang="en-US" sz="4000" dirty="0"/>
              <a:t> del </a:t>
            </a:r>
            <a:r>
              <a:rPr lang="en-US" sz="4000" dirty="0" err="1"/>
              <a:t>pecado</a:t>
            </a:r>
            <a:r>
              <a:rPr lang="en-US" sz="4000" dirty="0"/>
              <a:t> se </a:t>
            </a:r>
            <a:r>
              <a:rPr lang="en-US" sz="4000" dirty="0" err="1"/>
              <a:t>han</a:t>
            </a:r>
            <a:r>
              <a:rPr lang="en-US" sz="4000" dirty="0"/>
              <a:t> </a:t>
            </a:r>
            <a:r>
              <a:rPr lang="en-US" sz="4000" dirty="0" err="1"/>
              <a:t>ido</a:t>
            </a:r>
            <a:r>
              <a:rPr lang="en-US" sz="4000" dirty="0"/>
              <a:t>. </a:t>
            </a:r>
            <a:r>
              <a:rPr lang="en-US" sz="4000" dirty="0" err="1"/>
              <a:t>Todos</a:t>
            </a:r>
            <a:r>
              <a:rPr lang="en-US" sz="4000" dirty="0"/>
              <a:t> los </a:t>
            </a:r>
            <a:r>
              <a:rPr lang="en-US" sz="4000" dirty="0" err="1"/>
              <a:t>trapos</a:t>
            </a:r>
            <a:r>
              <a:rPr lang="en-US" sz="4000" dirty="0"/>
              <a:t> de </a:t>
            </a:r>
            <a:r>
              <a:rPr lang="en-US" sz="4000" dirty="0" err="1"/>
              <a:t>iniquidad</a:t>
            </a:r>
            <a:r>
              <a:rPr lang="en-US" sz="4000" dirty="0"/>
              <a:t> </a:t>
            </a:r>
            <a:r>
              <a:rPr lang="en-US" sz="4000" dirty="0" err="1"/>
              <a:t>han</a:t>
            </a:r>
            <a:r>
              <a:rPr lang="en-US" sz="4000" dirty="0"/>
              <a:t> desaparecido. </a:t>
            </a:r>
            <a:r>
              <a:rPr lang="en-US" sz="4000" dirty="0" err="1"/>
              <a:t>Está</a:t>
            </a:r>
            <a:r>
              <a:rPr lang="en-US" sz="4000" dirty="0"/>
              <a:t> </a:t>
            </a:r>
            <a:r>
              <a:rPr lang="en-US" sz="4000" dirty="0" err="1"/>
              <a:t>finalmente</a:t>
            </a:r>
            <a:r>
              <a:rPr lang="en-US" sz="4000" dirty="0"/>
              <a:t> y para </a:t>
            </a:r>
            <a:r>
              <a:rPr lang="en-US" sz="4000" dirty="0" err="1"/>
              <a:t>siempre</a:t>
            </a:r>
            <a:r>
              <a:rPr lang="en-US" sz="4000" dirty="0"/>
              <a:t> </a:t>
            </a:r>
            <a:r>
              <a:rPr lang="en-US" sz="4000" dirty="0" err="1"/>
              <a:t>limpia</a:t>
            </a:r>
            <a:r>
              <a:rPr lang="en-US" sz="4000" dirty="0"/>
              <a:t>. </a:t>
            </a:r>
            <a:r>
              <a:rPr lang="en-US" sz="4000" dirty="0" err="1"/>
              <a:t>Está</a:t>
            </a:r>
            <a:r>
              <a:rPr lang="en-US" sz="4000" dirty="0"/>
              <a:t> de pie ante el </a:t>
            </a:r>
            <a:r>
              <a:rPr lang="en-US" sz="4000" dirty="0" err="1"/>
              <a:t>novio</a:t>
            </a:r>
            <a:r>
              <a:rPr lang="en-US" sz="4000" dirty="0"/>
              <a:t>, </a:t>
            </a:r>
            <a:r>
              <a:rPr lang="en-US" sz="4000" dirty="0" err="1"/>
              <a:t>pura</a:t>
            </a:r>
            <a:r>
              <a:rPr lang="en-US" sz="4000" dirty="0"/>
              <a:t> y </a:t>
            </a:r>
            <a:r>
              <a:rPr lang="en-US" sz="4000" dirty="0" err="1"/>
              <a:t>santa</a:t>
            </a:r>
            <a:r>
              <a:rPr lang="en-US" sz="4000" dirty="0"/>
              <a:t>.</a:t>
            </a:r>
          </a:p>
          <a:p>
            <a:endParaRPr lang="en-US" dirty="0"/>
          </a:p>
          <a:p>
            <a:endParaRPr lang="en-US" dirty="0"/>
          </a:p>
        </p:txBody>
      </p:sp>
    </p:spTree>
    <p:extLst>
      <p:ext uri="{BB962C8B-B14F-4D97-AF65-F5344CB8AC3E}">
        <p14:creationId xmlns:p14="http://schemas.microsoft.com/office/powerpoint/2010/main" val="2501747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lnSpcReduction="10000"/>
          </a:bodyPr>
          <a:lstStyle/>
          <a:p>
            <a:r>
              <a:rPr lang="en-US" sz="7200" dirty="0"/>
              <a:t>Santiago </a:t>
            </a:r>
            <a:r>
              <a:rPr lang="en-US" sz="7200" dirty="0" err="1"/>
              <a:t>capta</a:t>
            </a:r>
            <a:r>
              <a:rPr lang="en-US" sz="7200" dirty="0"/>
              <a:t> </a:t>
            </a:r>
            <a:r>
              <a:rPr lang="en-US" sz="7200" dirty="0" err="1"/>
              <a:t>nuestra</a:t>
            </a:r>
            <a:r>
              <a:rPr lang="en-US" sz="7200" dirty="0"/>
              <a:t> </a:t>
            </a:r>
            <a:r>
              <a:rPr lang="en-US" sz="7200" dirty="0" err="1"/>
              <a:t>atención</a:t>
            </a:r>
            <a:r>
              <a:rPr lang="en-US" sz="7200" dirty="0"/>
              <a:t>, no solo </a:t>
            </a:r>
            <a:r>
              <a:rPr lang="en-US" sz="7200" dirty="0" err="1"/>
              <a:t>porque</a:t>
            </a:r>
            <a:r>
              <a:rPr lang="en-US" sz="7200" dirty="0"/>
              <a:t> </a:t>
            </a:r>
            <a:r>
              <a:rPr lang="en-US" sz="7200" dirty="0" err="1"/>
              <a:t>aborda</a:t>
            </a:r>
            <a:r>
              <a:rPr lang="en-US" sz="7200" dirty="0"/>
              <a:t> un </a:t>
            </a:r>
            <a:r>
              <a:rPr lang="en-US" sz="7200" dirty="0" err="1"/>
              <a:t>tema</a:t>
            </a:r>
            <a:r>
              <a:rPr lang="en-US" sz="7200" dirty="0"/>
              <a:t> </a:t>
            </a:r>
            <a:r>
              <a:rPr lang="en-US" sz="7200" dirty="0" err="1"/>
              <a:t>concerniente</a:t>
            </a:r>
            <a:r>
              <a:rPr lang="en-US" sz="7200" dirty="0"/>
              <a:t> a </a:t>
            </a:r>
            <a:r>
              <a:rPr lang="en-US" sz="7200" dirty="0" err="1"/>
              <a:t>nuestras</a:t>
            </a:r>
            <a:r>
              <a:rPr lang="en-US" sz="7200" dirty="0"/>
              <a:t> </a:t>
            </a:r>
            <a:r>
              <a:rPr lang="en-US" sz="7200" dirty="0" err="1"/>
              <a:t>vidas</a:t>
            </a:r>
            <a:r>
              <a:rPr lang="en-US" sz="7200" dirty="0"/>
              <a:t>, </a:t>
            </a:r>
            <a:r>
              <a:rPr lang="en-US" sz="7200" dirty="0" err="1"/>
              <a:t>sino</a:t>
            </a:r>
            <a:r>
              <a:rPr lang="en-US" sz="7200" dirty="0"/>
              <a:t> </a:t>
            </a:r>
            <a:r>
              <a:rPr lang="en-US" sz="7200" dirty="0" err="1"/>
              <a:t>porque</a:t>
            </a:r>
            <a:r>
              <a:rPr lang="en-US" sz="7200" dirty="0"/>
              <a:t> </a:t>
            </a:r>
            <a:r>
              <a:rPr lang="en-US" sz="7200" dirty="0" err="1"/>
              <a:t>explica</a:t>
            </a:r>
            <a:r>
              <a:rPr lang="en-US" sz="7200" dirty="0"/>
              <a:t> </a:t>
            </a:r>
            <a:r>
              <a:rPr lang="en-US" sz="7200" i="1" dirty="0"/>
              <a:t>por </a:t>
            </a:r>
            <a:r>
              <a:rPr lang="en-US" sz="7200" i="1" dirty="0" err="1"/>
              <a:t>qué</a:t>
            </a:r>
            <a:r>
              <a:rPr lang="en-US" sz="7200" dirty="0"/>
              <a:t> </a:t>
            </a:r>
            <a:r>
              <a:rPr lang="en-US" sz="7200" dirty="0" err="1"/>
              <a:t>sucede</a:t>
            </a:r>
            <a:r>
              <a:rPr lang="en-US" sz="7200" dirty="0"/>
              <a:t>. </a:t>
            </a:r>
          </a:p>
        </p:txBody>
      </p:sp>
    </p:spTree>
    <p:extLst>
      <p:ext uri="{BB962C8B-B14F-4D97-AF65-F5344CB8AC3E}">
        <p14:creationId xmlns:p14="http://schemas.microsoft.com/office/powerpoint/2010/main" val="362734671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lnSpcReduction="10000"/>
          </a:bodyPr>
          <a:lstStyle/>
          <a:p>
            <a:r>
              <a:rPr lang="en-US" sz="4800" dirty="0"/>
              <a:t>¿No le </a:t>
            </a:r>
            <a:r>
              <a:rPr lang="en-US" sz="4800" dirty="0" err="1"/>
              <a:t>gustaría</a:t>
            </a:r>
            <a:r>
              <a:rPr lang="en-US" sz="4800" dirty="0"/>
              <a:t> </a:t>
            </a:r>
            <a:r>
              <a:rPr lang="en-US" sz="4800" dirty="0" err="1"/>
              <a:t>entender</a:t>
            </a:r>
            <a:r>
              <a:rPr lang="en-US" sz="4800" dirty="0"/>
              <a:t> por </a:t>
            </a:r>
            <a:r>
              <a:rPr lang="en-US" sz="4800" dirty="0" err="1"/>
              <a:t>qué</a:t>
            </a:r>
            <a:r>
              <a:rPr lang="en-US" sz="4800" dirty="0"/>
              <a:t> </a:t>
            </a:r>
            <a:r>
              <a:rPr lang="en-US" sz="4800" dirty="0" err="1"/>
              <a:t>algunas</a:t>
            </a:r>
            <a:r>
              <a:rPr lang="en-US" sz="4800" dirty="0"/>
              <a:t> personas lo </a:t>
            </a:r>
            <a:r>
              <a:rPr lang="en-US" sz="4800" dirty="0" err="1"/>
              <a:t>irritan</a:t>
            </a:r>
            <a:r>
              <a:rPr lang="en-US" sz="4800" dirty="0"/>
              <a:t> </a:t>
            </a:r>
            <a:r>
              <a:rPr lang="en-US" sz="4800" dirty="0" err="1"/>
              <a:t>más</a:t>
            </a:r>
            <a:r>
              <a:rPr lang="en-US" sz="4800" dirty="0"/>
              <a:t> que </a:t>
            </a:r>
            <a:r>
              <a:rPr lang="en-US" sz="4800" dirty="0" err="1"/>
              <a:t>otras</a:t>
            </a:r>
            <a:r>
              <a:rPr lang="en-US" sz="4800" dirty="0"/>
              <a:t>? ¿Por </a:t>
            </a:r>
            <a:r>
              <a:rPr lang="en-US" sz="4800" dirty="0" err="1"/>
              <a:t>qué</a:t>
            </a:r>
            <a:r>
              <a:rPr lang="en-US" sz="4800" dirty="0"/>
              <a:t> las </a:t>
            </a:r>
            <a:r>
              <a:rPr lang="en-US" sz="4800" dirty="0" err="1"/>
              <a:t>relaciones</a:t>
            </a:r>
            <a:r>
              <a:rPr lang="en-US" sz="4800" dirty="0"/>
              <a:t> se </a:t>
            </a:r>
            <a:r>
              <a:rPr lang="en-US" sz="4800" dirty="0" err="1"/>
              <a:t>tornan</a:t>
            </a:r>
            <a:r>
              <a:rPr lang="en-US" sz="4800" dirty="0"/>
              <a:t> </a:t>
            </a:r>
            <a:r>
              <a:rPr lang="en-US" sz="4800" dirty="0" err="1"/>
              <a:t>amargas</a:t>
            </a:r>
            <a:r>
              <a:rPr lang="en-US" sz="4800" dirty="0"/>
              <a:t>, y </a:t>
            </a:r>
            <a:r>
              <a:rPr lang="en-US" sz="4800" dirty="0" err="1"/>
              <a:t>su</a:t>
            </a:r>
            <a:r>
              <a:rPr lang="en-US" sz="4800" dirty="0"/>
              <a:t> </a:t>
            </a:r>
            <a:r>
              <a:rPr lang="en-US" sz="4800" dirty="0" err="1"/>
              <a:t>propia</a:t>
            </a:r>
            <a:r>
              <a:rPr lang="en-US" sz="4800" dirty="0"/>
              <a:t> </a:t>
            </a:r>
            <a:r>
              <a:rPr lang="en-US" sz="4800" dirty="0" err="1"/>
              <a:t>cólera</a:t>
            </a:r>
            <a:r>
              <a:rPr lang="en-US" sz="4800" dirty="0"/>
              <a:t> </a:t>
            </a:r>
            <a:r>
              <a:rPr lang="en-US" sz="4800" dirty="0" err="1"/>
              <a:t>puede</a:t>
            </a:r>
            <a:r>
              <a:rPr lang="en-US" sz="4800" dirty="0"/>
              <a:t> </a:t>
            </a:r>
            <a:r>
              <a:rPr lang="en-US" sz="4800" dirty="0" err="1"/>
              <a:t>estallar</a:t>
            </a:r>
            <a:r>
              <a:rPr lang="en-US" sz="4800" dirty="0"/>
              <a:t> con </a:t>
            </a:r>
            <a:r>
              <a:rPr lang="en-US" sz="4800" dirty="0" err="1"/>
              <a:t>tanta</a:t>
            </a:r>
            <a:r>
              <a:rPr lang="en-US" sz="4800" dirty="0"/>
              <a:t> </a:t>
            </a:r>
            <a:r>
              <a:rPr lang="en-US" sz="4800" dirty="0" err="1"/>
              <a:t>rapidez</a:t>
            </a:r>
            <a:r>
              <a:rPr lang="en-US" sz="4800" dirty="0"/>
              <a:t>? ¿Por </a:t>
            </a:r>
            <a:r>
              <a:rPr lang="en-US" sz="4800" dirty="0" err="1"/>
              <a:t>qué</a:t>
            </a:r>
            <a:r>
              <a:rPr lang="en-US" sz="4800" dirty="0"/>
              <a:t> le es </a:t>
            </a:r>
            <a:r>
              <a:rPr lang="en-US" sz="4800" dirty="0" err="1"/>
              <a:t>difícil</a:t>
            </a:r>
            <a:r>
              <a:rPr lang="en-US" sz="4800" dirty="0"/>
              <a:t> no </a:t>
            </a:r>
            <a:r>
              <a:rPr lang="en-US" sz="4800" dirty="0" err="1"/>
              <a:t>repetir</a:t>
            </a:r>
            <a:r>
              <a:rPr lang="en-US" sz="4800" dirty="0"/>
              <a:t> una y </a:t>
            </a:r>
            <a:r>
              <a:rPr lang="en-US" sz="4800" dirty="0" err="1"/>
              <a:t>otra</a:t>
            </a:r>
            <a:r>
              <a:rPr lang="en-US" sz="4800" dirty="0"/>
              <a:t> </a:t>
            </a:r>
            <a:r>
              <a:rPr lang="en-US" sz="4800" dirty="0" err="1"/>
              <a:t>vez</a:t>
            </a:r>
            <a:r>
              <a:rPr lang="en-US" sz="4800" dirty="0"/>
              <a:t> </a:t>
            </a:r>
            <a:r>
              <a:rPr lang="en-US" sz="4800" dirty="0" err="1"/>
              <a:t>en</a:t>
            </a:r>
            <a:r>
              <a:rPr lang="en-US" sz="4800" dirty="0"/>
              <a:t> </a:t>
            </a:r>
            <a:r>
              <a:rPr lang="en-US" sz="4800" dirty="0" err="1"/>
              <a:t>su</a:t>
            </a:r>
            <a:r>
              <a:rPr lang="en-US" sz="4800" dirty="0"/>
              <a:t> cabeza </a:t>
            </a:r>
            <a:r>
              <a:rPr lang="en-US" sz="4800" dirty="0" err="1"/>
              <a:t>esas</a:t>
            </a:r>
            <a:r>
              <a:rPr lang="en-US" sz="4800" dirty="0"/>
              <a:t> palabras que le </a:t>
            </a:r>
            <a:r>
              <a:rPr lang="en-US" sz="4800" dirty="0" err="1"/>
              <a:t>hieren</a:t>
            </a:r>
            <a:r>
              <a:rPr lang="en-US" sz="4800" dirty="0"/>
              <a:t>? ¿No </a:t>
            </a:r>
            <a:r>
              <a:rPr lang="en-US" sz="4800" dirty="0" err="1"/>
              <a:t>deberíamos</a:t>
            </a:r>
            <a:r>
              <a:rPr lang="en-US" sz="4800" dirty="0"/>
              <a:t> </a:t>
            </a:r>
            <a:r>
              <a:rPr lang="en-US" sz="4800" dirty="0" err="1"/>
              <a:t>pensar</a:t>
            </a:r>
            <a:r>
              <a:rPr lang="en-US" sz="4800" dirty="0"/>
              <a:t> </a:t>
            </a:r>
            <a:r>
              <a:rPr lang="en-US" sz="4800" dirty="0" err="1"/>
              <a:t>porqué</a:t>
            </a:r>
            <a:r>
              <a:rPr lang="en-US" sz="4800" dirty="0"/>
              <a:t> </a:t>
            </a:r>
            <a:r>
              <a:rPr lang="en-US" sz="4800" dirty="0" err="1"/>
              <a:t>nosotros</a:t>
            </a:r>
            <a:r>
              <a:rPr lang="en-US" sz="4800" dirty="0"/>
              <a:t>, </a:t>
            </a:r>
            <a:r>
              <a:rPr lang="en-US" sz="4800" dirty="0" err="1"/>
              <a:t>como</a:t>
            </a:r>
            <a:r>
              <a:rPr lang="en-US" sz="4800" dirty="0"/>
              <a:t> </a:t>
            </a:r>
            <a:r>
              <a:rPr lang="en-US" sz="4800" dirty="0" err="1"/>
              <a:t>pecadores</a:t>
            </a:r>
            <a:r>
              <a:rPr lang="en-US" sz="4800" dirty="0"/>
              <a:t>, </a:t>
            </a:r>
            <a:r>
              <a:rPr lang="en-US" sz="4800" dirty="0" err="1"/>
              <a:t>somos</a:t>
            </a:r>
            <a:r>
              <a:rPr lang="en-US" sz="4800" dirty="0"/>
              <a:t> </a:t>
            </a:r>
            <a:r>
              <a:rPr lang="en-US" sz="4800" dirty="0" err="1"/>
              <a:t>mejores</a:t>
            </a:r>
            <a:r>
              <a:rPr lang="en-US" sz="4800" dirty="0"/>
              <a:t> para </a:t>
            </a:r>
            <a:r>
              <a:rPr lang="en-US" sz="4800" dirty="0" err="1"/>
              <a:t>hacer</a:t>
            </a:r>
            <a:r>
              <a:rPr lang="en-US" sz="4800" dirty="0"/>
              <a:t> la </a:t>
            </a:r>
            <a:r>
              <a:rPr lang="en-US" sz="4800" dirty="0" err="1"/>
              <a:t>guerra</a:t>
            </a:r>
            <a:r>
              <a:rPr lang="en-US" sz="4800" dirty="0"/>
              <a:t> que para </a:t>
            </a:r>
            <a:r>
              <a:rPr lang="en-US" sz="4800" dirty="0" err="1"/>
              <a:t>hacer</a:t>
            </a:r>
            <a:r>
              <a:rPr lang="en-US" sz="4800" dirty="0"/>
              <a:t> la </a:t>
            </a:r>
            <a:r>
              <a:rPr lang="en-US" sz="4800" dirty="0" err="1"/>
              <a:t>paz</a:t>
            </a:r>
            <a:r>
              <a:rPr lang="en-US" sz="4800" dirty="0"/>
              <a:t>?</a:t>
            </a:r>
          </a:p>
          <a:p>
            <a:pPr marL="0" indent="0">
              <a:buNone/>
            </a:pPr>
            <a:endParaRPr lang="en-US" sz="4800" dirty="0"/>
          </a:p>
        </p:txBody>
      </p:sp>
    </p:spTree>
    <p:extLst>
      <p:ext uri="{BB962C8B-B14F-4D97-AF65-F5344CB8AC3E}">
        <p14:creationId xmlns:p14="http://schemas.microsoft.com/office/powerpoint/2010/main" val="135530331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lnSpcReduction="10000"/>
          </a:bodyPr>
          <a:lstStyle/>
          <a:p>
            <a:r>
              <a:rPr lang="en-US" sz="4800" dirty="0" err="1"/>
              <a:t>Cuando</a:t>
            </a:r>
            <a:r>
              <a:rPr lang="en-US" sz="4800" dirty="0"/>
              <a:t> uno se </a:t>
            </a:r>
            <a:r>
              <a:rPr lang="en-US" sz="4800" dirty="0" err="1"/>
              <a:t>enoja</a:t>
            </a:r>
            <a:r>
              <a:rPr lang="en-US" sz="4800" dirty="0"/>
              <a:t>, la </a:t>
            </a:r>
            <a:r>
              <a:rPr lang="en-US" sz="4800" dirty="0" err="1"/>
              <a:t>mayoría</a:t>
            </a:r>
            <a:r>
              <a:rPr lang="en-US" sz="4800" dirty="0"/>
              <a:t> de las personas </a:t>
            </a:r>
            <a:r>
              <a:rPr lang="en-US" sz="4800" dirty="0" err="1"/>
              <a:t>explican</a:t>
            </a:r>
            <a:r>
              <a:rPr lang="en-US" sz="4800" dirty="0"/>
              <a:t> </a:t>
            </a:r>
            <a:r>
              <a:rPr lang="en-US" sz="4800" dirty="0" err="1"/>
              <a:t>su</a:t>
            </a:r>
            <a:r>
              <a:rPr lang="en-US" sz="4800" dirty="0"/>
              <a:t> </a:t>
            </a:r>
            <a:r>
              <a:rPr lang="en-US" sz="4800" dirty="0" err="1"/>
              <a:t>ira</a:t>
            </a:r>
            <a:r>
              <a:rPr lang="en-US" sz="4800" dirty="0"/>
              <a:t> </a:t>
            </a:r>
            <a:r>
              <a:rPr lang="en-US" sz="4800" dirty="0" err="1"/>
              <a:t>culpando</a:t>
            </a:r>
            <a:r>
              <a:rPr lang="en-US" sz="4800" dirty="0"/>
              <a:t> a algo o a </a:t>
            </a:r>
            <a:r>
              <a:rPr lang="en-US" sz="4800" dirty="0" err="1"/>
              <a:t>alguien</a:t>
            </a:r>
            <a:r>
              <a:rPr lang="en-US" sz="4800" dirty="0"/>
              <a:t> </a:t>
            </a:r>
            <a:r>
              <a:rPr lang="en-US" sz="4800" dirty="0" err="1"/>
              <a:t>fuera</a:t>
            </a:r>
            <a:r>
              <a:rPr lang="en-US" sz="4800" dirty="0"/>
              <a:t> de </a:t>
            </a:r>
            <a:r>
              <a:rPr lang="en-US" sz="4800" dirty="0" err="1"/>
              <a:t>sí</a:t>
            </a:r>
            <a:r>
              <a:rPr lang="en-US" sz="4800" dirty="0"/>
              <a:t> </a:t>
            </a:r>
            <a:r>
              <a:rPr lang="en-US" sz="4800" dirty="0" err="1"/>
              <a:t>mismos</a:t>
            </a:r>
            <a:r>
              <a:rPr lang="en-US" sz="4800" dirty="0"/>
              <a:t>. (“¡Ella me pone tan </a:t>
            </a:r>
            <a:r>
              <a:rPr lang="en-US" sz="4800" dirty="0" err="1"/>
              <a:t>molesto</a:t>
            </a:r>
            <a:r>
              <a:rPr lang="en-US" sz="4800" dirty="0"/>
              <a:t>!” “¡Este </a:t>
            </a:r>
            <a:r>
              <a:rPr lang="en-US" sz="4800" dirty="0" err="1"/>
              <a:t>tráfico</a:t>
            </a:r>
            <a:r>
              <a:rPr lang="en-US" sz="4800" dirty="0"/>
              <a:t> me </a:t>
            </a:r>
            <a:r>
              <a:rPr lang="en-US" sz="4800" dirty="0" err="1"/>
              <a:t>vuelve</a:t>
            </a:r>
            <a:r>
              <a:rPr lang="en-US" sz="4800" dirty="0"/>
              <a:t> loco!” “¡Tiene una </a:t>
            </a:r>
            <a:r>
              <a:rPr lang="en-US" sz="4800" dirty="0" err="1"/>
              <a:t>habilidad</a:t>
            </a:r>
            <a:r>
              <a:rPr lang="en-US" sz="4800" dirty="0"/>
              <a:t> </a:t>
            </a:r>
            <a:r>
              <a:rPr lang="en-US" sz="4800" dirty="0" err="1"/>
              <a:t>extraña</a:t>
            </a:r>
            <a:r>
              <a:rPr lang="en-US" sz="4800" dirty="0"/>
              <a:t> para </a:t>
            </a:r>
            <a:r>
              <a:rPr lang="en-US" sz="4800" dirty="0" err="1"/>
              <a:t>sacarme</a:t>
            </a:r>
            <a:r>
              <a:rPr lang="en-US" sz="4800" dirty="0"/>
              <a:t> de mis </a:t>
            </a:r>
            <a:r>
              <a:rPr lang="en-US" sz="4800" dirty="0" err="1"/>
              <a:t>casillas</a:t>
            </a:r>
            <a:r>
              <a:rPr lang="en-US" sz="4800" dirty="0"/>
              <a:t>!” “¡La bulla </a:t>
            </a:r>
            <a:r>
              <a:rPr lang="en-US" sz="4800" dirty="0" err="1"/>
              <a:t>en</a:t>
            </a:r>
            <a:r>
              <a:rPr lang="en-US" sz="4800" dirty="0"/>
              <a:t> </a:t>
            </a:r>
            <a:r>
              <a:rPr lang="en-US" sz="4800" dirty="0" err="1"/>
              <a:t>nuestra</a:t>
            </a:r>
            <a:r>
              <a:rPr lang="en-US" sz="4800" dirty="0"/>
              <a:t> casa </a:t>
            </a:r>
            <a:r>
              <a:rPr lang="en-US" sz="4800" dirty="0" err="1"/>
              <a:t>vuelve</a:t>
            </a:r>
            <a:r>
              <a:rPr lang="en-US" sz="4800" dirty="0"/>
              <a:t> loco a </a:t>
            </a:r>
            <a:r>
              <a:rPr lang="en-US" sz="4800" dirty="0" err="1"/>
              <a:t>cualquiera</a:t>
            </a:r>
            <a:r>
              <a:rPr lang="en-US" sz="4800" dirty="0"/>
              <a:t>!”). Santiago dice que de </a:t>
            </a:r>
            <a:r>
              <a:rPr lang="en-US" sz="4800" dirty="0" err="1"/>
              <a:t>esa</a:t>
            </a:r>
            <a:r>
              <a:rPr lang="en-US" sz="4800" dirty="0"/>
              <a:t> </a:t>
            </a:r>
            <a:r>
              <a:rPr lang="en-US" sz="4800" dirty="0" err="1"/>
              <a:t>manera</a:t>
            </a:r>
            <a:r>
              <a:rPr lang="en-US" sz="4800" dirty="0"/>
              <a:t> </a:t>
            </a:r>
            <a:r>
              <a:rPr lang="en-US" sz="4800" dirty="0" err="1"/>
              <a:t>nunca</a:t>
            </a:r>
            <a:r>
              <a:rPr lang="en-US" sz="4800" dirty="0"/>
              <a:t> </a:t>
            </a:r>
            <a:r>
              <a:rPr lang="en-US" sz="4800" dirty="0" err="1"/>
              <a:t>entenderemos</a:t>
            </a:r>
            <a:r>
              <a:rPr lang="en-US" sz="4800" dirty="0"/>
              <a:t> </a:t>
            </a:r>
            <a:r>
              <a:rPr lang="en-US" sz="4800" dirty="0" err="1"/>
              <a:t>nuestra</a:t>
            </a:r>
            <a:r>
              <a:rPr lang="en-US" sz="4800" dirty="0"/>
              <a:t> </a:t>
            </a:r>
            <a:r>
              <a:rPr lang="en-US" sz="4800" dirty="0" err="1"/>
              <a:t>ira</a:t>
            </a:r>
            <a:r>
              <a:rPr lang="en-US" sz="4800" dirty="0"/>
              <a:t>. </a:t>
            </a:r>
          </a:p>
          <a:p>
            <a:pPr marL="0" indent="0">
              <a:buNone/>
            </a:pPr>
            <a:endParaRPr lang="en-US" sz="4800" dirty="0"/>
          </a:p>
        </p:txBody>
      </p:sp>
    </p:spTree>
    <p:extLst>
      <p:ext uri="{BB962C8B-B14F-4D97-AF65-F5344CB8AC3E}">
        <p14:creationId xmlns:p14="http://schemas.microsoft.com/office/powerpoint/2010/main" val="7049234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fontScale="92500" lnSpcReduction="10000"/>
          </a:bodyPr>
          <a:lstStyle/>
          <a:p>
            <a:r>
              <a:rPr lang="en-US" sz="5400" dirty="0" err="1"/>
              <a:t>En</a:t>
            </a:r>
            <a:r>
              <a:rPr lang="en-US" sz="5400" dirty="0"/>
              <a:t> </a:t>
            </a:r>
            <a:r>
              <a:rPr lang="en-US" sz="5400" dirty="0" err="1"/>
              <a:t>su</a:t>
            </a:r>
            <a:r>
              <a:rPr lang="en-US" sz="5400" dirty="0"/>
              <a:t> </a:t>
            </a:r>
            <a:r>
              <a:rPr lang="en-US" sz="5400" dirty="0" err="1"/>
              <a:t>lugar</a:t>
            </a:r>
            <a:r>
              <a:rPr lang="en-US" sz="5400" dirty="0"/>
              <a:t>, </a:t>
            </a:r>
            <a:r>
              <a:rPr lang="en-US" sz="5400" dirty="0" err="1"/>
              <a:t>nos</a:t>
            </a:r>
            <a:r>
              <a:rPr lang="en-US" sz="5400" dirty="0"/>
              <a:t> </a:t>
            </a:r>
            <a:r>
              <a:rPr lang="en-US" sz="5400" dirty="0" err="1"/>
              <a:t>aconseja</a:t>
            </a:r>
            <a:r>
              <a:rPr lang="en-US" sz="5400" dirty="0"/>
              <a:t> que </a:t>
            </a:r>
            <a:r>
              <a:rPr lang="en-US" sz="5400" dirty="0" err="1"/>
              <a:t>hagamos</a:t>
            </a:r>
            <a:r>
              <a:rPr lang="en-US" sz="5400" dirty="0"/>
              <a:t> </a:t>
            </a:r>
            <a:r>
              <a:rPr lang="en-US" sz="5400" dirty="0" err="1"/>
              <a:t>exactamente</a:t>
            </a:r>
            <a:r>
              <a:rPr lang="en-US" sz="5400" dirty="0"/>
              <a:t> lo </a:t>
            </a:r>
            <a:r>
              <a:rPr lang="en-US" sz="5400" dirty="0" err="1"/>
              <a:t>contrario</a:t>
            </a:r>
            <a:r>
              <a:rPr lang="en-US" sz="5400" dirty="0"/>
              <a:t>: que </a:t>
            </a:r>
            <a:r>
              <a:rPr lang="en-US" sz="5400" dirty="0" err="1"/>
              <a:t>busquemos</a:t>
            </a:r>
            <a:r>
              <a:rPr lang="en-US" sz="5400" dirty="0"/>
              <a:t> </a:t>
            </a:r>
            <a:r>
              <a:rPr lang="en-US" sz="5400" dirty="0" err="1"/>
              <a:t>en</a:t>
            </a:r>
            <a:r>
              <a:rPr lang="en-US" sz="5400" dirty="0"/>
              <a:t> </a:t>
            </a:r>
            <a:r>
              <a:rPr lang="en-US" sz="5400" dirty="0" err="1"/>
              <a:t>nuestro</a:t>
            </a:r>
            <a:r>
              <a:rPr lang="en-US" sz="5400" dirty="0"/>
              <a:t> interior. Este es un principio </a:t>
            </a:r>
            <a:r>
              <a:rPr lang="en-US" sz="5400" dirty="0" err="1"/>
              <a:t>bíblico</a:t>
            </a:r>
            <a:r>
              <a:rPr lang="en-US" sz="5400" dirty="0"/>
              <a:t> fundamental. La </a:t>
            </a:r>
            <a:r>
              <a:rPr lang="en-US" sz="5400" dirty="0" err="1"/>
              <a:t>única</a:t>
            </a:r>
            <a:r>
              <a:rPr lang="en-US" sz="5400" dirty="0"/>
              <a:t> </a:t>
            </a:r>
            <a:r>
              <a:rPr lang="en-US" sz="5400" dirty="0" err="1"/>
              <a:t>manera</a:t>
            </a:r>
            <a:r>
              <a:rPr lang="en-US" sz="5400" dirty="0"/>
              <a:t> de </a:t>
            </a:r>
            <a:r>
              <a:rPr lang="en-US" sz="5400" dirty="0" err="1"/>
              <a:t>entender</a:t>
            </a:r>
            <a:r>
              <a:rPr lang="en-US" sz="5400" dirty="0"/>
              <a:t> </a:t>
            </a:r>
            <a:r>
              <a:rPr lang="en-US" sz="5400" dirty="0" err="1"/>
              <a:t>su</a:t>
            </a:r>
            <a:r>
              <a:rPr lang="en-US" sz="5400" dirty="0"/>
              <a:t> </a:t>
            </a:r>
            <a:r>
              <a:rPr lang="en-US" sz="5400" dirty="0" err="1"/>
              <a:t>ira</a:t>
            </a:r>
            <a:r>
              <a:rPr lang="en-US" sz="5400" dirty="0"/>
              <a:t> es </a:t>
            </a:r>
            <a:r>
              <a:rPr lang="en-US" sz="5400" dirty="0" err="1"/>
              <a:t>examinar</a:t>
            </a:r>
            <a:r>
              <a:rPr lang="en-US" sz="5400" dirty="0"/>
              <a:t> </a:t>
            </a:r>
            <a:r>
              <a:rPr lang="en-US" sz="5400" dirty="0" err="1"/>
              <a:t>su</a:t>
            </a:r>
            <a:r>
              <a:rPr lang="en-US" sz="5400" dirty="0"/>
              <a:t> </a:t>
            </a:r>
            <a:r>
              <a:rPr lang="en-US" sz="5400" dirty="0" err="1"/>
              <a:t>propio</a:t>
            </a:r>
            <a:r>
              <a:rPr lang="en-US" sz="5400" dirty="0"/>
              <a:t> </a:t>
            </a:r>
            <a:r>
              <a:rPr lang="en-US" sz="5400" dirty="0" err="1"/>
              <a:t>corazón</a:t>
            </a:r>
            <a:r>
              <a:rPr lang="en-US" sz="5400" dirty="0"/>
              <a:t>. </a:t>
            </a:r>
            <a:r>
              <a:rPr lang="en-US" sz="5400" dirty="0" err="1"/>
              <a:t>Según</a:t>
            </a:r>
            <a:r>
              <a:rPr lang="en-US" sz="5400" dirty="0"/>
              <a:t> Cristo, la </a:t>
            </a:r>
            <a:r>
              <a:rPr lang="en-US" sz="5400" dirty="0" err="1"/>
              <a:t>ira</a:t>
            </a:r>
            <a:r>
              <a:rPr lang="en-US" sz="5400" dirty="0"/>
              <a:t> y las palabras y </a:t>
            </a:r>
            <a:r>
              <a:rPr lang="en-US" sz="5400" dirty="0" err="1"/>
              <a:t>acciones</a:t>
            </a:r>
            <a:r>
              <a:rPr lang="en-US" sz="5400" dirty="0"/>
              <a:t> que le </a:t>
            </a:r>
            <a:r>
              <a:rPr lang="en-US" sz="5400" dirty="0" err="1"/>
              <a:t>siguen</a:t>
            </a:r>
            <a:r>
              <a:rPr lang="en-US" sz="5400" dirty="0"/>
              <a:t> </a:t>
            </a:r>
            <a:r>
              <a:rPr lang="en-US" sz="5400" dirty="0" err="1"/>
              <a:t>brotan</a:t>
            </a:r>
            <a:r>
              <a:rPr lang="en-US" sz="5400" dirty="0"/>
              <a:t> del </a:t>
            </a:r>
            <a:r>
              <a:rPr lang="en-US" sz="5400" dirty="0" err="1"/>
              <a:t>corazón</a:t>
            </a:r>
            <a:r>
              <a:rPr lang="en-US" sz="5400" dirty="0"/>
              <a:t> (</a:t>
            </a:r>
            <a:r>
              <a:rPr lang="en-US" sz="5400" dirty="0" err="1"/>
              <a:t>ver</a:t>
            </a:r>
            <a:r>
              <a:rPr lang="en-US" sz="5400" dirty="0"/>
              <a:t> Lucas 6:45)</a:t>
            </a:r>
            <a:endParaRPr lang="en-US" sz="8800" dirty="0"/>
          </a:p>
          <a:p>
            <a:pPr marL="0" indent="0">
              <a:buNone/>
            </a:pPr>
            <a:endParaRPr lang="en-US" sz="4800" dirty="0"/>
          </a:p>
        </p:txBody>
      </p:sp>
    </p:spTree>
    <p:extLst>
      <p:ext uri="{BB962C8B-B14F-4D97-AF65-F5344CB8AC3E}">
        <p14:creationId xmlns:p14="http://schemas.microsoft.com/office/powerpoint/2010/main" val="31372692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fontScale="92500"/>
          </a:bodyPr>
          <a:lstStyle/>
          <a:p>
            <a:r>
              <a:rPr lang="en-US" sz="5400" dirty="0">
                <a:highlight>
                  <a:srgbClr val="00FFFF"/>
                </a:highlight>
              </a:rPr>
              <a:t>Santiago no solo se centra </a:t>
            </a:r>
            <a:r>
              <a:rPr lang="en-US" sz="5400" dirty="0" err="1">
                <a:highlight>
                  <a:srgbClr val="00FFFF"/>
                </a:highlight>
              </a:rPr>
              <a:t>en</a:t>
            </a:r>
            <a:r>
              <a:rPr lang="en-US" sz="5400" dirty="0">
                <a:highlight>
                  <a:srgbClr val="00FFFF"/>
                </a:highlight>
              </a:rPr>
              <a:t> el </a:t>
            </a:r>
            <a:r>
              <a:rPr lang="en-US" sz="5400" dirty="0" err="1">
                <a:highlight>
                  <a:srgbClr val="00FFFF"/>
                </a:highlight>
              </a:rPr>
              <a:t>corazón</a:t>
            </a:r>
            <a:r>
              <a:rPr lang="en-US" sz="5400" dirty="0">
                <a:highlight>
                  <a:srgbClr val="00FFFF"/>
                </a:highlight>
              </a:rPr>
              <a:t>, </a:t>
            </a:r>
            <a:r>
              <a:rPr lang="en-US" sz="5400" dirty="0" err="1">
                <a:highlight>
                  <a:srgbClr val="00FFFF"/>
                </a:highlight>
              </a:rPr>
              <a:t>sino</a:t>
            </a:r>
            <a:r>
              <a:rPr lang="en-US" sz="5400" dirty="0">
                <a:highlight>
                  <a:srgbClr val="00FFFF"/>
                </a:highlight>
              </a:rPr>
              <a:t> </a:t>
            </a:r>
            <a:r>
              <a:rPr lang="en-US" sz="5400" dirty="0" err="1">
                <a:highlight>
                  <a:srgbClr val="00FFFF"/>
                </a:highlight>
              </a:rPr>
              <a:t>en</a:t>
            </a:r>
            <a:r>
              <a:rPr lang="en-US" sz="5400" dirty="0">
                <a:highlight>
                  <a:srgbClr val="00FFFF"/>
                </a:highlight>
              </a:rPr>
              <a:t> los </a:t>
            </a:r>
            <a:r>
              <a:rPr lang="en-US" sz="5400" i="1" dirty="0" err="1">
                <a:highlight>
                  <a:srgbClr val="00FFFF"/>
                </a:highlight>
              </a:rPr>
              <a:t>deseos</a:t>
            </a:r>
            <a:r>
              <a:rPr lang="en-US" sz="5400" dirty="0">
                <a:highlight>
                  <a:srgbClr val="00FFFF"/>
                </a:highlight>
              </a:rPr>
              <a:t> del </a:t>
            </a:r>
            <a:r>
              <a:rPr lang="en-US" sz="5400" dirty="0" err="1">
                <a:highlight>
                  <a:srgbClr val="00FFFF"/>
                </a:highlight>
              </a:rPr>
              <a:t>corazón</a:t>
            </a:r>
            <a:r>
              <a:rPr lang="en-US" sz="5400" dirty="0">
                <a:highlight>
                  <a:srgbClr val="00FFFF"/>
                </a:highlight>
              </a:rPr>
              <a:t>. </a:t>
            </a:r>
            <a:r>
              <a:rPr lang="en-US" sz="5400" dirty="0"/>
              <a:t>Santiago </a:t>
            </a:r>
            <a:r>
              <a:rPr lang="en-US" sz="5400" dirty="0" err="1"/>
              <a:t>establece</a:t>
            </a:r>
            <a:r>
              <a:rPr lang="en-US" sz="5400" dirty="0"/>
              <a:t> una </a:t>
            </a:r>
            <a:r>
              <a:rPr lang="en-US" sz="5400" dirty="0" err="1"/>
              <a:t>fuerte</a:t>
            </a:r>
            <a:r>
              <a:rPr lang="en-US" sz="5400" dirty="0"/>
              <a:t> </a:t>
            </a:r>
            <a:r>
              <a:rPr lang="en-US" sz="5400" dirty="0" err="1"/>
              <a:t>conexión</a:t>
            </a:r>
            <a:r>
              <a:rPr lang="en-US" sz="5400" dirty="0"/>
              <a:t> entre </a:t>
            </a:r>
            <a:r>
              <a:rPr lang="en-US" sz="5400" dirty="0" err="1"/>
              <a:t>nuestros</a:t>
            </a:r>
            <a:r>
              <a:rPr lang="en-US" sz="5400" dirty="0"/>
              <a:t> </a:t>
            </a:r>
            <a:r>
              <a:rPr lang="en-US" sz="5400" dirty="0" err="1"/>
              <a:t>deseos</a:t>
            </a:r>
            <a:r>
              <a:rPr lang="en-US" sz="5400" dirty="0"/>
              <a:t> y </a:t>
            </a:r>
            <a:r>
              <a:rPr lang="en-US" sz="5400" dirty="0" err="1"/>
              <a:t>nuestro</a:t>
            </a:r>
            <a:r>
              <a:rPr lang="en-US" sz="5400" dirty="0"/>
              <a:t> </a:t>
            </a:r>
            <a:r>
              <a:rPr lang="en-US" sz="5400" dirty="0" err="1"/>
              <a:t>conflicto</a:t>
            </a:r>
            <a:r>
              <a:rPr lang="en-US" sz="5400" dirty="0"/>
              <a:t>, entre lo que </a:t>
            </a:r>
            <a:r>
              <a:rPr lang="en-US" sz="5400" dirty="0" err="1"/>
              <a:t>queremos</a:t>
            </a:r>
            <a:r>
              <a:rPr lang="en-US" sz="5400" dirty="0"/>
              <a:t> y lo que </a:t>
            </a:r>
            <a:r>
              <a:rPr lang="en-US" sz="5400" dirty="0" err="1"/>
              <a:t>nos</a:t>
            </a:r>
            <a:r>
              <a:rPr lang="en-US" sz="5400" dirty="0"/>
              <a:t> </a:t>
            </a:r>
            <a:r>
              <a:rPr lang="en-US" sz="5400" dirty="0" err="1"/>
              <a:t>hace</a:t>
            </a:r>
            <a:r>
              <a:rPr lang="en-US" sz="5400" dirty="0"/>
              <a:t> </a:t>
            </a:r>
            <a:r>
              <a:rPr lang="en-US" sz="5400" dirty="0" err="1"/>
              <a:t>airarnos</a:t>
            </a:r>
            <a:r>
              <a:rPr lang="en-US" sz="5400" dirty="0"/>
              <a:t>. La </a:t>
            </a:r>
            <a:r>
              <a:rPr lang="en-US" sz="5400" dirty="0" err="1"/>
              <a:t>comprensión</a:t>
            </a:r>
            <a:r>
              <a:rPr lang="en-US" sz="5400" dirty="0"/>
              <a:t> de </a:t>
            </a:r>
            <a:r>
              <a:rPr lang="en-US" sz="5400" dirty="0" err="1"/>
              <a:t>esta</a:t>
            </a:r>
            <a:r>
              <a:rPr lang="en-US" sz="5400" dirty="0"/>
              <a:t> </a:t>
            </a:r>
            <a:r>
              <a:rPr lang="en-US" sz="5400" dirty="0" err="1"/>
              <a:t>conexión</a:t>
            </a:r>
            <a:r>
              <a:rPr lang="en-US" sz="5400" dirty="0"/>
              <a:t> </a:t>
            </a:r>
            <a:r>
              <a:rPr lang="en-US" sz="5400" dirty="0" err="1"/>
              <a:t>puede</a:t>
            </a:r>
            <a:r>
              <a:rPr lang="en-US" sz="5400" dirty="0"/>
              <a:t> </a:t>
            </a:r>
            <a:r>
              <a:rPr lang="en-US" sz="5400" dirty="0" err="1"/>
              <a:t>preparar</a:t>
            </a:r>
            <a:r>
              <a:rPr lang="en-US" sz="5400" dirty="0"/>
              <a:t> el </a:t>
            </a:r>
            <a:r>
              <a:rPr lang="en-US" sz="5400" dirty="0" err="1"/>
              <a:t>camino</a:t>
            </a:r>
            <a:r>
              <a:rPr lang="en-US" sz="5400" dirty="0"/>
              <a:t> para un </a:t>
            </a:r>
            <a:r>
              <a:rPr lang="en-US" sz="5400" dirty="0" err="1"/>
              <a:t>cambio</a:t>
            </a:r>
            <a:r>
              <a:rPr lang="en-US" sz="5400" dirty="0"/>
              <a:t> </a:t>
            </a:r>
            <a:r>
              <a:rPr lang="en-US" sz="5400" dirty="0" err="1"/>
              <a:t>duradero</a:t>
            </a:r>
            <a:r>
              <a:rPr lang="en-US" sz="5400" dirty="0"/>
              <a:t> </a:t>
            </a:r>
            <a:r>
              <a:rPr lang="en-US" sz="5400" dirty="0" err="1"/>
              <a:t>en</a:t>
            </a:r>
            <a:r>
              <a:rPr lang="en-US" sz="5400" dirty="0"/>
              <a:t> </a:t>
            </a:r>
            <a:r>
              <a:rPr lang="en-US" sz="5400" dirty="0" err="1"/>
              <a:t>su</a:t>
            </a:r>
            <a:r>
              <a:rPr lang="en-US" sz="5400" dirty="0"/>
              <a:t> </a:t>
            </a:r>
            <a:r>
              <a:rPr lang="en-US" sz="5400" dirty="0" err="1"/>
              <a:t>vida</a:t>
            </a:r>
            <a:r>
              <a:rPr lang="en-US" sz="5400" dirty="0"/>
              <a:t>.</a:t>
            </a:r>
          </a:p>
        </p:txBody>
      </p:sp>
    </p:spTree>
    <p:extLst>
      <p:ext uri="{BB962C8B-B14F-4D97-AF65-F5344CB8AC3E}">
        <p14:creationId xmlns:p14="http://schemas.microsoft.com/office/powerpoint/2010/main" val="389298806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a:bodyPr>
          <a:lstStyle/>
          <a:p>
            <a:r>
              <a:rPr lang="en-US" sz="6000" dirty="0"/>
              <a:t>La </a:t>
            </a:r>
            <a:r>
              <a:rPr lang="en-US" sz="6000" dirty="0" err="1"/>
              <a:t>conexión</a:t>
            </a:r>
            <a:r>
              <a:rPr lang="en-US" sz="6000" dirty="0"/>
              <a:t> </a:t>
            </a:r>
            <a:r>
              <a:rPr lang="en-US" sz="6000" dirty="0" err="1"/>
              <a:t>deseo-conflicto</a:t>
            </a:r>
            <a:r>
              <a:rPr lang="en-US" sz="6000" dirty="0"/>
              <a:t> es el </a:t>
            </a:r>
            <a:r>
              <a:rPr lang="en-US" sz="6000" dirty="0" err="1"/>
              <a:t>fundamento</a:t>
            </a:r>
            <a:r>
              <a:rPr lang="en-US" sz="6000" dirty="0"/>
              <a:t> </a:t>
            </a:r>
            <a:r>
              <a:rPr lang="en-US" sz="6000" dirty="0" err="1"/>
              <a:t>sobre</a:t>
            </a:r>
            <a:r>
              <a:rPr lang="en-US" sz="6000" dirty="0"/>
              <a:t> el que Santiago </a:t>
            </a:r>
            <a:r>
              <a:rPr lang="en-US" sz="6000" dirty="0" err="1"/>
              <a:t>edifica</a:t>
            </a:r>
            <a:r>
              <a:rPr lang="en-US" sz="6000" dirty="0"/>
              <a:t> </a:t>
            </a:r>
            <a:r>
              <a:rPr lang="en-US" sz="6000" dirty="0" err="1"/>
              <a:t>todas</a:t>
            </a:r>
            <a:r>
              <a:rPr lang="en-US" sz="6000" dirty="0"/>
              <a:t> las </a:t>
            </a:r>
            <a:r>
              <a:rPr lang="en-US" sz="6000" dirty="0" err="1"/>
              <a:t>enseñanzas</a:t>
            </a:r>
            <a:r>
              <a:rPr lang="en-US" sz="6000" dirty="0"/>
              <a:t> </a:t>
            </a:r>
            <a:r>
              <a:rPr lang="en-US" sz="6000" dirty="0" err="1"/>
              <a:t>prácticas</a:t>
            </a:r>
            <a:r>
              <a:rPr lang="en-US" sz="6000" dirty="0"/>
              <a:t> de </a:t>
            </a:r>
            <a:r>
              <a:rPr lang="en-US" sz="6000" dirty="0" err="1"/>
              <a:t>este</a:t>
            </a:r>
            <a:r>
              <a:rPr lang="en-US" sz="6000" dirty="0"/>
              <a:t> </a:t>
            </a:r>
            <a:r>
              <a:rPr lang="en-US" sz="6000" dirty="0" err="1"/>
              <a:t>pasaje</a:t>
            </a:r>
            <a:r>
              <a:rPr lang="en-US" sz="6000" dirty="0"/>
              <a:t>. ¿</a:t>
            </a:r>
            <a:r>
              <a:rPr lang="en-US" sz="6000" dirty="0" err="1"/>
              <a:t>Qué</a:t>
            </a:r>
            <a:r>
              <a:rPr lang="en-US" sz="6000" dirty="0"/>
              <a:t> </a:t>
            </a:r>
            <a:r>
              <a:rPr lang="en-US" sz="6000" dirty="0" err="1"/>
              <a:t>revela</a:t>
            </a:r>
            <a:r>
              <a:rPr lang="en-US" sz="6000" dirty="0"/>
              <a:t> la </a:t>
            </a:r>
            <a:r>
              <a:rPr lang="en-US" sz="6000" dirty="0" err="1"/>
              <a:t>segunda</a:t>
            </a:r>
            <a:r>
              <a:rPr lang="en-US" sz="6000" dirty="0"/>
              <a:t> </a:t>
            </a:r>
            <a:r>
              <a:rPr lang="en-US" sz="6000" dirty="0" err="1"/>
              <a:t>pregunta</a:t>
            </a:r>
            <a:r>
              <a:rPr lang="en-US" sz="6000" dirty="0"/>
              <a:t> de Santiago </a:t>
            </a:r>
            <a:r>
              <a:rPr lang="en-US" sz="6000" dirty="0" err="1"/>
              <a:t>acerca</a:t>
            </a:r>
            <a:r>
              <a:rPr lang="en-US" sz="6000" dirty="0"/>
              <a:t> de </a:t>
            </a:r>
            <a:r>
              <a:rPr lang="en-US" sz="6000" dirty="0" err="1"/>
              <a:t>nuestros</a:t>
            </a:r>
            <a:r>
              <a:rPr lang="en-US" sz="6000" dirty="0"/>
              <a:t> </a:t>
            </a:r>
            <a:r>
              <a:rPr lang="en-US" sz="6000" dirty="0" err="1"/>
              <a:t>deseos</a:t>
            </a:r>
            <a:r>
              <a:rPr lang="en-US" sz="6000" dirty="0"/>
              <a:t>?</a:t>
            </a:r>
          </a:p>
        </p:txBody>
      </p:sp>
    </p:spTree>
    <p:extLst>
      <p:ext uri="{BB962C8B-B14F-4D97-AF65-F5344CB8AC3E}">
        <p14:creationId xmlns:p14="http://schemas.microsoft.com/office/powerpoint/2010/main" val="219221713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lnSpcReduction="10000"/>
          </a:bodyPr>
          <a:lstStyle/>
          <a:p>
            <a:r>
              <a:rPr lang="en-US" sz="5400" dirty="0">
                <a:highlight>
                  <a:srgbClr val="FFFF00"/>
                </a:highlight>
              </a:rPr>
              <a:t>Santiago </a:t>
            </a:r>
            <a:r>
              <a:rPr lang="en-US" sz="5400" dirty="0" err="1">
                <a:highlight>
                  <a:srgbClr val="FFFF00"/>
                </a:highlight>
              </a:rPr>
              <a:t>nos</a:t>
            </a:r>
            <a:r>
              <a:rPr lang="en-US" sz="5400" dirty="0">
                <a:highlight>
                  <a:srgbClr val="FFFF00"/>
                </a:highlight>
              </a:rPr>
              <a:t> </a:t>
            </a:r>
            <a:r>
              <a:rPr lang="en-US" sz="5400" dirty="0" err="1">
                <a:highlight>
                  <a:srgbClr val="FFFF00"/>
                </a:highlight>
              </a:rPr>
              <a:t>exhorta</a:t>
            </a:r>
            <a:r>
              <a:rPr lang="en-US" sz="5400" dirty="0">
                <a:highlight>
                  <a:srgbClr val="FFFF00"/>
                </a:highlight>
              </a:rPr>
              <a:t> a </a:t>
            </a:r>
            <a:r>
              <a:rPr lang="en-US" sz="5400" dirty="0" err="1">
                <a:highlight>
                  <a:srgbClr val="FFFF00"/>
                </a:highlight>
              </a:rPr>
              <a:t>examinar</a:t>
            </a:r>
            <a:r>
              <a:rPr lang="en-US" sz="5400" dirty="0">
                <a:highlight>
                  <a:srgbClr val="FFFF00"/>
                </a:highlight>
              </a:rPr>
              <a:t> </a:t>
            </a:r>
            <a:r>
              <a:rPr lang="en-US" sz="5400" dirty="0" err="1">
                <a:highlight>
                  <a:srgbClr val="FFFF00"/>
                </a:highlight>
              </a:rPr>
              <a:t>nuestros</a:t>
            </a:r>
            <a:r>
              <a:rPr lang="en-US" sz="5400" dirty="0">
                <a:highlight>
                  <a:srgbClr val="FFFF00"/>
                </a:highlight>
              </a:rPr>
              <a:t> </a:t>
            </a:r>
            <a:r>
              <a:rPr lang="en-US" sz="5400" dirty="0" err="1">
                <a:highlight>
                  <a:srgbClr val="FFFF00"/>
                </a:highlight>
              </a:rPr>
              <a:t>deseos</a:t>
            </a:r>
            <a:r>
              <a:rPr lang="en-US" sz="5400" dirty="0">
                <a:highlight>
                  <a:srgbClr val="FFFF00"/>
                </a:highlight>
              </a:rPr>
              <a:t>, </a:t>
            </a:r>
            <a:r>
              <a:rPr lang="en-US" sz="5400" dirty="0" err="1">
                <a:highlight>
                  <a:srgbClr val="FFFF00"/>
                </a:highlight>
              </a:rPr>
              <a:t>porque</a:t>
            </a:r>
            <a:r>
              <a:rPr lang="en-US" sz="5400" dirty="0">
                <a:highlight>
                  <a:srgbClr val="FFFF00"/>
                </a:highlight>
              </a:rPr>
              <a:t> es la </a:t>
            </a:r>
            <a:r>
              <a:rPr lang="en-US" sz="5400" dirty="0" err="1">
                <a:highlight>
                  <a:srgbClr val="FFFF00"/>
                </a:highlight>
              </a:rPr>
              <a:t>única</a:t>
            </a:r>
            <a:r>
              <a:rPr lang="en-US" sz="5400" dirty="0">
                <a:highlight>
                  <a:srgbClr val="FFFF00"/>
                </a:highlight>
              </a:rPr>
              <a:t> </a:t>
            </a:r>
            <a:r>
              <a:rPr lang="en-US" sz="5400" dirty="0" err="1">
                <a:highlight>
                  <a:srgbClr val="FFFF00"/>
                </a:highlight>
              </a:rPr>
              <a:t>manera</a:t>
            </a:r>
            <a:r>
              <a:rPr lang="en-US" sz="5400" dirty="0">
                <a:highlight>
                  <a:srgbClr val="FFFF00"/>
                </a:highlight>
              </a:rPr>
              <a:t> de </a:t>
            </a:r>
            <a:r>
              <a:rPr lang="en-US" sz="5400" dirty="0" err="1">
                <a:highlight>
                  <a:srgbClr val="FFFF00"/>
                </a:highlight>
              </a:rPr>
              <a:t>entender</a:t>
            </a:r>
            <a:r>
              <a:rPr lang="en-US" sz="5400" dirty="0">
                <a:highlight>
                  <a:srgbClr val="FFFF00"/>
                </a:highlight>
              </a:rPr>
              <a:t> </a:t>
            </a:r>
            <a:r>
              <a:rPr lang="en-US" sz="5400" dirty="0" err="1">
                <a:highlight>
                  <a:srgbClr val="FFFF00"/>
                </a:highlight>
              </a:rPr>
              <a:t>nuestra</a:t>
            </a:r>
            <a:r>
              <a:rPr lang="en-US" sz="5400" dirty="0">
                <a:highlight>
                  <a:srgbClr val="FFFF00"/>
                </a:highlight>
              </a:rPr>
              <a:t> </a:t>
            </a:r>
            <a:r>
              <a:rPr lang="en-US" sz="5400" dirty="0" err="1">
                <a:highlight>
                  <a:srgbClr val="FFFF00"/>
                </a:highlight>
              </a:rPr>
              <a:t>ira</a:t>
            </a:r>
            <a:r>
              <a:rPr lang="en-US" sz="5400" dirty="0">
                <a:highlight>
                  <a:srgbClr val="FFFF00"/>
                </a:highlight>
              </a:rPr>
              <a:t>. </a:t>
            </a:r>
            <a:r>
              <a:rPr lang="en-US" sz="5400" dirty="0"/>
              <a:t>El </a:t>
            </a:r>
            <a:r>
              <a:rPr lang="en-US" sz="5400" dirty="0" err="1"/>
              <a:t>deseo</a:t>
            </a:r>
            <a:r>
              <a:rPr lang="en-US" sz="5400" dirty="0"/>
              <a:t> </a:t>
            </a:r>
            <a:r>
              <a:rPr lang="en-US" sz="5400" dirty="0" err="1"/>
              <a:t>está</a:t>
            </a:r>
            <a:r>
              <a:rPr lang="en-US" sz="5400" dirty="0"/>
              <a:t> </a:t>
            </a:r>
            <a:r>
              <a:rPr lang="en-US" sz="5400" dirty="0" err="1"/>
              <a:t>en</a:t>
            </a:r>
            <a:r>
              <a:rPr lang="en-US" sz="5400" dirty="0"/>
              <a:t> la base de </a:t>
            </a:r>
            <a:r>
              <a:rPr lang="en-US" sz="5400" dirty="0" err="1"/>
              <a:t>cada</a:t>
            </a:r>
            <a:r>
              <a:rPr lang="en-US" sz="5400" dirty="0"/>
              <a:t> </a:t>
            </a:r>
            <a:r>
              <a:rPr lang="en-US" sz="5400" dirty="0" err="1"/>
              <a:t>sentimiento</a:t>
            </a:r>
            <a:r>
              <a:rPr lang="en-US" sz="5400" dirty="0"/>
              <a:t>, palabra y </a:t>
            </a:r>
            <a:r>
              <a:rPr lang="en-US" sz="5400" dirty="0" err="1"/>
              <a:t>acción</a:t>
            </a:r>
            <a:r>
              <a:rPr lang="en-US" sz="5400" dirty="0"/>
              <a:t> </a:t>
            </a:r>
            <a:r>
              <a:rPr lang="en-US" sz="5400" dirty="0" err="1"/>
              <a:t>airada</a:t>
            </a:r>
            <a:r>
              <a:rPr lang="en-US" sz="5400" dirty="0"/>
              <a:t>. Pero </a:t>
            </a:r>
            <a:r>
              <a:rPr lang="en-US" sz="5400" dirty="0" err="1"/>
              <a:t>tenemos</a:t>
            </a:r>
            <a:r>
              <a:rPr lang="en-US" sz="5400" dirty="0"/>
              <a:t> que </a:t>
            </a:r>
            <a:r>
              <a:rPr lang="en-US" sz="5400" dirty="0" err="1"/>
              <a:t>hacer</a:t>
            </a:r>
            <a:r>
              <a:rPr lang="en-US" sz="5400" dirty="0"/>
              <a:t> </a:t>
            </a:r>
            <a:r>
              <a:rPr lang="en-US" sz="5400" dirty="0" err="1"/>
              <a:t>algunas</a:t>
            </a:r>
            <a:r>
              <a:rPr lang="en-US" sz="5400" dirty="0"/>
              <a:t> </a:t>
            </a:r>
            <a:r>
              <a:rPr lang="en-US" sz="5400" dirty="0" err="1"/>
              <a:t>aclaraciones</a:t>
            </a:r>
            <a:r>
              <a:rPr lang="en-US" sz="5400" dirty="0"/>
              <a:t> para </a:t>
            </a:r>
            <a:r>
              <a:rPr lang="en-US" sz="5400" dirty="0" err="1"/>
              <a:t>entender</a:t>
            </a:r>
            <a:r>
              <a:rPr lang="en-US" sz="5400" dirty="0"/>
              <a:t> </a:t>
            </a:r>
            <a:r>
              <a:rPr lang="en-US" sz="5400" dirty="0" err="1"/>
              <a:t>correctamente</a:t>
            </a:r>
            <a:r>
              <a:rPr lang="en-US" sz="5400" dirty="0"/>
              <a:t> el </a:t>
            </a:r>
            <a:r>
              <a:rPr lang="en-US" sz="5400" dirty="0" err="1"/>
              <a:t>consejo</a:t>
            </a:r>
            <a:r>
              <a:rPr lang="en-US" sz="5400" dirty="0"/>
              <a:t> de Santiago.</a:t>
            </a:r>
          </a:p>
        </p:txBody>
      </p:sp>
    </p:spTree>
    <p:extLst>
      <p:ext uri="{BB962C8B-B14F-4D97-AF65-F5344CB8AC3E}">
        <p14:creationId xmlns:p14="http://schemas.microsoft.com/office/powerpoint/2010/main" val="408600144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fontScale="92500" lnSpcReduction="10000"/>
          </a:bodyPr>
          <a:lstStyle/>
          <a:p>
            <a:r>
              <a:rPr lang="en-US" sz="5400" dirty="0" err="1"/>
              <a:t>En</a:t>
            </a:r>
            <a:r>
              <a:rPr lang="en-US" sz="5400" dirty="0"/>
              <a:t> primer </a:t>
            </a:r>
            <a:r>
              <a:rPr lang="en-US" sz="5400" dirty="0" err="1"/>
              <a:t>lugar</a:t>
            </a:r>
            <a:r>
              <a:rPr lang="en-US" sz="5400" dirty="0"/>
              <a:t>, </a:t>
            </a:r>
            <a:r>
              <a:rPr lang="en-US" sz="5400" dirty="0" err="1"/>
              <a:t>él</a:t>
            </a:r>
            <a:r>
              <a:rPr lang="en-US" sz="5400" dirty="0"/>
              <a:t> no dice que es </a:t>
            </a:r>
            <a:r>
              <a:rPr lang="en-US" sz="5400" dirty="0" err="1"/>
              <a:t>malo</a:t>
            </a:r>
            <a:r>
              <a:rPr lang="en-US" sz="5400" dirty="0"/>
              <a:t> </a:t>
            </a:r>
            <a:r>
              <a:rPr lang="en-US" sz="5400" dirty="0" err="1"/>
              <a:t>desear</a:t>
            </a:r>
            <a:r>
              <a:rPr lang="en-US" sz="5400" dirty="0"/>
              <a:t>. Dios es un Dios de </a:t>
            </a:r>
            <a:r>
              <a:rPr lang="en-US" sz="5400" dirty="0" err="1"/>
              <a:t>propósito</a:t>
            </a:r>
            <a:r>
              <a:rPr lang="en-US" sz="5400" dirty="0"/>
              <a:t> y </a:t>
            </a:r>
            <a:r>
              <a:rPr lang="en-US" sz="5400" dirty="0" err="1"/>
              <a:t>deseo</a:t>
            </a:r>
            <a:r>
              <a:rPr lang="en-US" sz="5400" dirty="0"/>
              <a:t>, y el </a:t>
            </a:r>
            <a:r>
              <a:rPr lang="en-US" sz="5400" dirty="0" err="1"/>
              <a:t>deseo</a:t>
            </a:r>
            <a:r>
              <a:rPr lang="en-US" sz="5400" dirty="0"/>
              <a:t> es una forma </a:t>
            </a:r>
            <a:r>
              <a:rPr lang="en-US" sz="5400" dirty="0" err="1"/>
              <a:t>en</a:t>
            </a:r>
            <a:r>
              <a:rPr lang="en-US" sz="5400" dirty="0"/>
              <a:t> que </a:t>
            </a:r>
            <a:r>
              <a:rPr lang="en-US" sz="5400" dirty="0" err="1"/>
              <a:t>nuestro</a:t>
            </a:r>
            <a:r>
              <a:rPr lang="en-US" sz="5400" dirty="0"/>
              <a:t> </a:t>
            </a:r>
            <a:r>
              <a:rPr lang="en-US" sz="5400" dirty="0" err="1"/>
              <a:t>diseño</a:t>
            </a:r>
            <a:r>
              <a:rPr lang="en-US" sz="5400" dirty="0"/>
              <a:t> </a:t>
            </a:r>
            <a:r>
              <a:rPr lang="en-US" sz="5400" dirty="0" err="1"/>
              <a:t>refleja</a:t>
            </a:r>
            <a:r>
              <a:rPr lang="en-US" sz="5400" dirty="0"/>
              <a:t> a Dios. </a:t>
            </a:r>
            <a:r>
              <a:rPr lang="en-US" sz="5400" dirty="0" err="1"/>
              <a:t>Aquí</a:t>
            </a:r>
            <a:r>
              <a:rPr lang="en-US" sz="5400" dirty="0"/>
              <a:t> </a:t>
            </a:r>
            <a:r>
              <a:rPr lang="en-US" sz="5400" dirty="0" err="1"/>
              <a:t>estamos</a:t>
            </a:r>
            <a:r>
              <a:rPr lang="en-US" sz="5400" dirty="0"/>
              <a:t> </a:t>
            </a:r>
            <a:r>
              <a:rPr lang="en-US" sz="5400" dirty="0" err="1"/>
              <a:t>mucho</a:t>
            </a:r>
            <a:r>
              <a:rPr lang="en-US" sz="5400" dirty="0"/>
              <a:t> </a:t>
            </a:r>
            <a:r>
              <a:rPr lang="en-US" sz="5400" dirty="0" err="1"/>
              <a:t>más</a:t>
            </a:r>
            <a:r>
              <a:rPr lang="en-US" sz="5400" dirty="0"/>
              <a:t> </a:t>
            </a:r>
            <a:r>
              <a:rPr lang="en-US" sz="5400" dirty="0" err="1"/>
              <a:t>cerca</a:t>
            </a:r>
            <a:r>
              <a:rPr lang="en-US" sz="5400" dirty="0"/>
              <a:t> de </a:t>
            </a:r>
            <a:r>
              <a:rPr lang="en-US" sz="5400" dirty="0" err="1"/>
              <a:t>Él</a:t>
            </a:r>
            <a:r>
              <a:rPr lang="en-US" sz="5400" dirty="0"/>
              <a:t> que del resto de la </a:t>
            </a:r>
            <a:r>
              <a:rPr lang="en-US" sz="5400" dirty="0" err="1"/>
              <a:t>creación</a:t>
            </a:r>
            <a:r>
              <a:rPr lang="en-US" sz="5400" dirty="0"/>
              <a:t>, que, o bien </a:t>
            </a:r>
            <a:r>
              <a:rPr lang="en-US" sz="5400" dirty="0" err="1"/>
              <a:t>funciona</a:t>
            </a:r>
            <a:r>
              <a:rPr lang="en-US" sz="5400" dirty="0"/>
              <a:t> por </a:t>
            </a:r>
            <a:r>
              <a:rPr lang="en-US" sz="5400" dirty="0" err="1"/>
              <a:t>instinto</a:t>
            </a:r>
            <a:r>
              <a:rPr lang="en-US" sz="5400" dirty="0"/>
              <a:t> o por </a:t>
            </a:r>
            <a:r>
              <a:rPr lang="en-US" sz="5400" dirty="0" err="1"/>
              <a:t>procesos</a:t>
            </a:r>
            <a:r>
              <a:rPr lang="en-US" sz="5400" dirty="0"/>
              <a:t> </a:t>
            </a:r>
            <a:r>
              <a:rPr lang="en-US" sz="5400" dirty="0" err="1"/>
              <a:t>bioquímicos</a:t>
            </a:r>
            <a:r>
              <a:rPr lang="en-US" sz="5400" dirty="0"/>
              <a:t>. </a:t>
            </a:r>
            <a:r>
              <a:rPr lang="en-US" sz="5400" dirty="0" err="1"/>
              <a:t>Dejar</a:t>
            </a:r>
            <a:r>
              <a:rPr lang="en-US" sz="5400" dirty="0"/>
              <a:t> de </a:t>
            </a:r>
            <a:r>
              <a:rPr lang="en-US" sz="5400" dirty="0" err="1"/>
              <a:t>desear</a:t>
            </a:r>
            <a:r>
              <a:rPr lang="en-US" sz="5400" dirty="0"/>
              <a:t> es </a:t>
            </a:r>
            <a:r>
              <a:rPr lang="en-US" sz="5400" dirty="0" err="1"/>
              <a:t>imposible</a:t>
            </a:r>
            <a:r>
              <a:rPr lang="en-US" sz="5400" dirty="0"/>
              <a:t>, </a:t>
            </a:r>
            <a:r>
              <a:rPr lang="en-US" sz="5400" dirty="0" err="1"/>
              <a:t>porque</a:t>
            </a:r>
            <a:r>
              <a:rPr lang="en-US" sz="5400" dirty="0"/>
              <a:t> </a:t>
            </a:r>
            <a:r>
              <a:rPr lang="en-US" sz="5400" dirty="0" err="1"/>
              <a:t>si</a:t>
            </a:r>
            <a:r>
              <a:rPr lang="en-US" sz="5400" dirty="0"/>
              <a:t> </a:t>
            </a:r>
            <a:r>
              <a:rPr lang="en-US" sz="5400" dirty="0" err="1"/>
              <a:t>usted</a:t>
            </a:r>
            <a:r>
              <a:rPr lang="en-US" sz="5400" dirty="0"/>
              <a:t> </a:t>
            </a:r>
            <a:r>
              <a:rPr lang="en-US" sz="5400" dirty="0" err="1"/>
              <a:t>deja</a:t>
            </a:r>
            <a:r>
              <a:rPr lang="en-US" sz="5400" dirty="0"/>
              <a:t> de </a:t>
            </a:r>
            <a:r>
              <a:rPr lang="en-US" sz="5400" dirty="0" err="1"/>
              <a:t>desear</a:t>
            </a:r>
            <a:r>
              <a:rPr lang="en-US" sz="5400" dirty="0"/>
              <a:t>, ¡</a:t>
            </a:r>
            <a:r>
              <a:rPr lang="en-US" sz="5400" dirty="0" err="1"/>
              <a:t>está</a:t>
            </a:r>
            <a:r>
              <a:rPr lang="en-US" sz="5400" dirty="0"/>
              <a:t> </a:t>
            </a:r>
            <a:r>
              <a:rPr lang="en-US" sz="5400" dirty="0" err="1"/>
              <a:t>muerto</a:t>
            </a:r>
            <a:r>
              <a:rPr lang="en-US" sz="5400" dirty="0"/>
              <a:t>!</a:t>
            </a:r>
          </a:p>
        </p:txBody>
      </p:sp>
    </p:spTree>
    <p:extLst>
      <p:ext uri="{BB962C8B-B14F-4D97-AF65-F5344CB8AC3E}">
        <p14:creationId xmlns:p14="http://schemas.microsoft.com/office/powerpoint/2010/main" val="322714445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fontScale="92500" lnSpcReduction="10000"/>
          </a:bodyPr>
          <a:lstStyle/>
          <a:p>
            <a:r>
              <a:rPr lang="en-US" sz="5400" dirty="0" err="1"/>
              <a:t>En</a:t>
            </a:r>
            <a:r>
              <a:rPr lang="en-US" sz="5400" dirty="0"/>
              <a:t> primer </a:t>
            </a:r>
            <a:r>
              <a:rPr lang="en-US" sz="5400" dirty="0" err="1"/>
              <a:t>lugar</a:t>
            </a:r>
            <a:r>
              <a:rPr lang="en-US" sz="5400" dirty="0"/>
              <a:t>, </a:t>
            </a:r>
            <a:r>
              <a:rPr lang="en-US" sz="5400" dirty="0" err="1">
                <a:highlight>
                  <a:srgbClr val="FFFF00"/>
                </a:highlight>
              </a:rPr>
              <a:t>él</a:t>
            </a:r>
            <a:r>
              <a:rPr lang="en-US" sz="5400" dirty="0">
                <a:highlight>
                  <a:srgbClr val="FFFF00"/>
                </a:highlight>
              </a:rPr>
              <a:t> no dice que es </a:t>
            </a:r>
            <a:r>
              <a:rPr lang="en-US" sz="5400" dirty="0" err="1">
                <a:highlight>
                  <a:srgbClr val="FFFF00"/>
                </a:highlight>
              </a:rPr>
              <a:t>malo</a:t>
            </a:r>
            <a:r>
              <a:rPr lang="en-US" sz="5400" dirty="0">
                <a:highlight>
                  <a:srgbClr val="FFFF00"/>
                </a:highlight>
              </a:rPr>
              <a:t> </a:t>
            </a:r>
            <a:r>
              <a:rPr lang="en-US" sz="5400" dirty="0" err="1">
                <a:highlight>
                  <a:srgbClr val="FFFF00"/>
                </a:highlight>
              </a:rPr>
              <a:t>desear</a:t>
            </a:r>
            <a:r>
              <a:rPr lang="en-US" sz="5400" dirty="0">
                <a:highlight>
                  <a:srgbClr val="FFFF00"/>
                </a:highlight>
              </a:rPr>
              <a:t>. </a:t>
            </a:r>
            <a:r>
              <a:rPr lang="en-US" sz="5400" dirty="0"/>
              <a:t>Dios es un Dios de </a:t>
            </a:r>
            <a:r>
              <a:rPr lang="en-US" sz="5400" dirty="0" err="1"/>
              <a:t>propósito</a:t>
            </a:r>
            <a:r>
              <a:rPr lang="en-US" sz="5400" dirty="0"/>
              <a:t> y </a:t>
            </a:r>
            <a:r>
              <a:rPr lang="en-US" sz="5400" dirty="0" err="1"/>
              <a:t>deseo</a:t>
            </a:r>
            <a:r>
              <a:rPr lang="en-US" sz="5400" dirty="0"/>
              <a:t>, y el </a:t>
            </a:r>
            <a:r>
              <a:rPr lang="en-US" sz="5400" dirty="0" err="1"/>
              <a:t>deseo</a:t>
            </a:r>
            <a:r>
              <a:rPr lang="en-US" sz="5400" dirty="0"/>
              <a:t> es una forma </a:t>
            </a:r>
            <a:r>
              <a:rPr lang="en-US" sz="5400" dirty="0" err="1"/>
              <a:t>en</a:t>
            </a:r>
            <a:r>
              <a:rPr lang="en-US" sz="5400" dirty="0"/>
              <a:t> que </a:t>
            </a:r>
            <a:r>
              <a:rPr lang="en-US" sz="5400" dirty="0" err="1"/>
              <a:t>nuestro</a:t>
            </a:r>
            <a:r>
              <a:rPr lang="en-US" sz="5400" dirty="0"/>
              <a:t> </a:t>
            </a:r>
            <a:r>
              <a:rPr lang="en-US" sz="5400" dirty="0" err="1"/>
              <a:t>diseño</a:t>
            </a:r>
            <a:r>
              <a:rPr lang="en-US" sz="5400" dirty="0"/>
              <a:t> </a:t>
            </a:r>
            <a:r>
              <a:rPr lang="en-US" sz="5400" dirty="0" err="1"/>
              <a:t>refleja</a:t>
            </a:r>
            <a:r>
              <a:rPr lang="en-US" sz="5400" dirty="0"/>
              <a:t> a Dios. </a:t>
            </a:r>
            <a:r>
              <a:rPr lang="en-US" sz="5400" dirty="0" err="1"/>
              <a:t>Aquí</a:t>
            </a:r>
            <a:r>
              <a:rPr lang="en-US" sz="5400" dirty="0"/>
              <a:t> </a:t>
            </a:r>
            <a:r>
              <a:rPr lang="en-US" sz="5400" dirty="0" err="1"/>
              <a:t>estamos</a:t>
            </a:r>
            <a:r>
              <a:rPr lang="en-US" sz="5400" dirty="0"/>
              <a:t> </a:t>
            </a:r>
            <a:r>
              <a:rPr lang="en-US" sz="5400" dirty="0" err="1"/>
              <a:t>mucho</a:t>
            </a:r>
            <a:r>
              <a:rPr lang="en-US" sz="5400" dirty="0"/>
              <a:t> </a:t>
            </a:r>
            <a:r>
              <a:rPr lang="en-US" sz="5400" dirty="0" err="1"/>
              <a:t>más</a:t>
            </a:r>
            <a:r>
              <a:rPr lang="en-US" sz="5400" dirty="0"/>
              <a:t> </a:t>
            </a:r>
            <a:r>
              <a:rPr lang="en-US" sz="5400" dirty="0" err="1"/>
              <a:t>cerca</a:t>
            </a:r>
            <a:r>
              <a:rPr lang="en-US" sz="5400" dirty="0"/>
              <a:t> de </a:t>
            </a:r>
            <a:r>
              <a:rPr lang="en-US" sz="5400" dirty="0" err="1"/>
              <a:t>Él</a:t>
            </a:r>
            <a:r>
              <a:rPr lang="en-US" sz="5400" dirty="0"/>
              <a:t> que del resto de la </a:t>
            </a:r>
            <a:r>
              <a:rPr lang="en-US" sz="5400" dirty="0" err="1"/>
              <a:t>creación</a:t>
            </a:r>
            <a:r>
              <a:rPr lang="en-US" sz="5400" dirty="0"/>
              <a:t>, que, o bien </a:t>
            </a:r>
            <a:r>
              <a:rPr lang="en-US" sz="5400" dirty="0" err="1"/>
              <a:t>funciona</a:t>
            </a:r>
            <a:r>
              <a:rPr lang="en-US" sz="5400" dirty="0"/>
              <a:t> por </a:t>
            </a:r>
            <a:r>
              <a:rPr lang="en-US" sz="5400" dirty="0" err="1"/>
              <a:t>instinto</a:t>
            </a:r>
            <a:r>
              <a:rPr lang="en-US" sz="5400" dirty="0"/>
              <a:t> o por </a:t>
            </a:r>
            <a:r>
              <a:rPr lang="en-US" sz="5400" dirty="0" err="1"/>
              <a:t>procesos</a:t>
            </a:r>
            <a:r>
              <a:rPr lang="en-US" sz="5400" dirty="0"/>
              <a:t> </a:t>
            </a:r>
            <a:r>
              <a:rPr lang="en-US" sz="5400" dirty="0" err="1"/>
              <a:t>bioquímicos</a:t>
            </a:r>
            <a:r>
              <a:rPr lang="en-US" sz="5400" dirty="0"/>
              <a:t>. </a:t>
            </a:r>
            <a:r>
              <a:rPr lang="en-US" sz="5400" dirty="0" err="1"/>
              <a:t>Dejar</a:t>
            </a:r>
            <a:r>
              <a:rPr lang="en-US" sz="5400" dirty="0"/>
              <a:t> de </a:t>
            </a:r>
            <a:r>
              <a:rPr lang="en-US" sz="5400" dirty="0" err="1"/>
              <a:t>desear</a:t>
            </a:r>
            <a:r>
              <a:rPr lang="en-US" sz="5400" dirty="0"/>
              <a:t> es </a:t>
            </a:r>
            <a:r>
              <a:rPr lang="en-US" sz="5400" dirty="0" err="1"/>
              <a:t>imposible</a:t>
            </a:r>
            <a:r>
              <a:rPr lang="en-US" sz="5400" dirty="0"/>
              <a:t>, </a:t>
            </a:r>
            <a:r>
              <a:rPr lang="en-US" sz="5400" dirty="0" err="1"/>
              <a:t>porque</a:t>
            </a:r>
            <a:r>
              <a:rPr lang="en-US" sz="5400" dirty="0"/>
              <a:t> </a:t>
            </a:r>
            <a:r>
              <a:rPr lang="en-US" sz="5400" dirty="0" err="1"/>
              <a:t>si</a:t>
            </a:r>
            <a:r>
              <a:rPr lang="en-US" sz="5400" dirty="0"/>
              <a:t> </a:t>
            </a:r>
            <a:r>
              <a:rPr lang="en-US" sz="5400" dirty="0" err="1"/>
              <a:t>usted</a:t>
            </a:r>
            <a:r>
              <a:rPr lang="en-US" sz="5400" dirty="0"/>
              <a:t> </a:t>
            </a:r>
            <a:r>
              <a:rPr lang="en-US" sz="5400" dirty="0" err="1"/>
              <a:t>deja</a:t>
            </a:r>
            <a:r>
              <a:rPr lang="en-US" sz="5400" dirty="0"/>
              <a:t> de </a:t>
            </a:r>
            <a:r>
              <a:rPr lang="en-US" sz="5400" dirty="0" err="1"/>
              <a:t>desear</a:t>
            </a:r>
            <a:r>
              <a:rPr lang="en-US" sz="5400" dirty="0"/>
              <a:t>, ¡</a:t>
            </a:r>
            <a:r>
              <a:rPr lang="en-US" sz="5400" dirty="0" err="1"/>
              <a:t>está</a:t>
            </a:r>
            <a:r>
              <a:rPr lang="en-US" sz="5400" dirty="0"/>
              <a:t> </a:t>
            </a:r>
            <a:r>
              <a:rPr lang="en-US" sz="5400" dirty="0" err="1"/>
              <a:t>muerto</a:t>
            </a:r>
            <a:r>
              <a:rPr lang="en-US" sz="5400" dirty="0"/>
              <a:t>!</a:t>
            </a:r>
          </a:p>
        </p:txBody>
      </p:sp>
    </p:spTree>
    <p:extLst>
      <p:ext uri="{BB962C8B-B14F-4D97-AF65-F5344CB8AC3E}">
        <p14:creationId xmlns:p14="http://schemas.microsoft.com/office/powerpoint/2010/main" val="28806278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fontScale="92500"/>
          </a:bodyPr>
          <a:lstStyle/>
          <a:p>
            <a:r>
              <a:rPr lang="en-US" sz="5400" dirty="0"/>
              <a:t>Observe </a:t>
            </a:r>
            <a:r>
              <a:rPr lang="en-US" sz="5400" dirty="0" err="1"/>
              <a:t>también</a:t>
            </a:r>
            <a:r>
              <a:rPr lang="en-US" sz="5400" dirty="0"/>
              <a:t> que Santiago no pone la palabra “malas” antes de la palabra “</a:t>
            </a:r>
            <a:r>
              <a:rPr lang="en-US" sz="5400" dirty="0" err="1"/>
              <a:t>pasiones</a:t>
            </a:r>
            <a:r>
              <a:rPr lang="en-US" sz="5400" dirty="0"/>
              <a:t>”. A </a:t>
            </a:r>
            <a:r>
              <a:rPr lang="en-US" sz="5400" dirty="0" err="1"/>
              <a:t>pesar</a:t>
            </a:r>
            <a:r>
              <a:rPr lang="en-US" sz="5400" dirty="0"/>
              <a:t> de que los </a:t>
            </a:r>
            <a:r>
              <a:rPr lang="en-US" sz="5400" dirty="0" err="1"/>
              <a:t>malos</a:t>
            </a:r>
            <a:r>
              <a:rPr lang="en-US" sz="5400" dirty="0"/>
              <a:t> </a:t>
            </a:r>
            <a:r>
              <a:rPr lang="en-US" sz="5400" dirty="0" err="1"/>
              <a:t>deseos</a:t>
            </a:r>
            <a:r>
              <a:rPr lang="en-US" sz="5400" dirty="0"/>
              <a:t> por </a:t>
            </a:r>
            <a:r>
              <a:rPr lang="en-US" sz="5400" dirty="0" err="1"/>
              <a:t>cosas</a:t>
            </a:r>
            <a:r>
              <a:rPr lang="en-US" sz="5400" dirty="0"/>
              <a:t> malas </a:t>
            </a:r>
            <a:r>
              <a:rPr lang="en-US" sz="5400" dirty="0" err="1"/>
              <a:t>pueden</a:t>
            </a:r>
            <a:r>
              <a:rPr lang="en-US" sz="5400" dirty="0"/>
              <a:t> ser una </a:t>
            </a:r>
            <a:r>
              <a:rPr lang="en-US" sz="5400" dirty="0" err="1"/>
              <a:t>fuente</a:t>
            </a:r>
            <a:r>
              <a:rPr lang="en-US" sz="5400" dirty="0"/>
              <a:t> de </a:t>
            </a:r>
            <a:r>
              <a:rPr lang="en-US" sz="5400" dirty="0" err="1"/>
              <a:t>conflicto</a:t>
            </a:r>
            <a:r>
              <a:rPr lang="en-US" sz="5400" dirty="0"/>
              <a:t>, Santiago se dirige a algo </a:t>
            </a:r>
            <a:r>
              <a:rPr lang="en-US" sz="5400" dirty="0" err="1"/>
              <a:t>más</a:t>
            </a:r>
            <a:r>
              <a:rPr lang="en-US" sz="5400" dirty="0"/>
              <a:t> </a:t>
            </a:r>
            <a:r>
              <a:rPr lang="en-US" sz="5400" dirty="0" err="1"/>
              <a:t>importante</a:t>
            </a:r>
            <a:r>
              <a:rPr lang="en-US" sz="5400" dirty="0"/>
              <a:t>. </a:t>
            </a:r>
            <a:r>
              <a:rPr lang="en-US" sz="5400" dirty="0" err="1"/>
              <a:t>Él</a:t>
            </a:r>
            <a:r>
              <a:rPr lang="en-US" sz="5400" dirty="0"/>
              <a:t> dice: </a:t>
            </a:r>
            <a:r>
              <a:rPr lang="en-US" sz="5400" dirty="0">
                <a:highlight>
                  <a:srgbClr val="FFFF00"/>
                </a:highlight>
              </a:rPr>
              <a:t>“¿No </a:t>
            </a:r>
            <a:r>
              <a:rPr lang="en-US" sz="5400" dirty="0" err="1">
                <a:highlight>
                  <a:srgbClr val="FFFF00"/>
                </a:highlight>
              </a:rPr>
              <a:t>provienen</a:t>
            </a:r>
            <a:r>
              <a:rPr lang="en-US" sz="5400" dirty="0">
                <a:highlight>
                  <a:srgbClr val="FFFF00"/>
                </a:highlight>
              </a:rPr>
              <a:t> los </a:t>
            </a:r>
            <a:r>
              <a:rPr lang="en-US" sz="5400" dirty="0" err="1">
                <a:highlight>
                  <a:srgbClr val="FFFF00"/>
                </a:highlight>
              </a:rPr>
              <a:t>conflictos</a:t>
            </a:r>
            <a:r>
              <a:rPr lang="en-US" sz="5400" dirty="0">
                <a:highlight>
                  <a:srgbClr val="FFFF00"/>
                </a:highlight>
              </a:rPr>
              <a:t> de sus </a:t>
            </a:r>
            <a:r>
              <a:rPr lang="en-US" sz="5400" dirty="0" err="1">
                <a:highlight>
                  <a:srgbClr val="FFFF00"/>
                </a:highlight>
              </a:rPr>
              <a:t>pasiones</a:t>
            </a:r>
            <a:r>
              <a:rPr lang="en-US" sz="5400" dirty="0">
                <a:highlight>
                  <a:srgbClr val="FFFF00"/>
                </a:highlight>
              </a:rPr>
              <a:t> que </a:t>
            </a:r>
            <a:r>
              <a:rPr lang="en-US" sz="5400" i="1" dirty="0" err="1">
                <a:highlight>
                  <a:srgbClr val="FFFF00"/>
                </a:highlight>
              </a:rPr>
              <a:t>batallan</a:t>
            </a:r>
            <a:r>
              <a:rPr lang="en-US" sz="5400" i="1" dirty="0">
                <a:highlight>
                  <a:srgbClr val="FFFF00"/>
                </a:highlight>
              </a:rPr>
              <a:t> dentro de </a:t>
            </a:r>
            <a:r>
              <a:rPr lang="en-US" sz="5400" i="1" dirty="0" err="1">
                <a:highlight>
                  <a:srgbClr val="FFFF00"/>
                </a:highlight>
              </a:rPr>
              <a:t>ustedes</a:t>
            </a:r>
            <a:r>
              <a:rPr lang="en-US" sz="5400" dirty="0">
                <a:highlight>
                  <a:srgbClr val="FFFF00"/>
                </a:highlight>
              </a:rPr>
              <a:t>?” </a:t>
            </a:r>
          </a:p>
          <a:p>
            <a:pPr marL="0" indent="0">
              <a:buNone/>
            </a:pPr>
            <a:endParaRPr lang="en-US" sz="5400" dirty="0"/>
          </a:p>
        </p:txBody>
      </p:sp>
    </p:spTree>
    <p:extLst>
      <p:ext uri="{BB962C8B-B14F-4D97-AF65-F5344CB8AC3E}">
        <p14:creationId xmlns:p14="http://schemas.microsoft.com/office/powerpoint/2010/main" val="1827299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512D03-849C-CD40-A6AF-A9EB3A3F993E}"/>
              </a:ext>
            </a:extLst>
          </p:cNvPr>
          <p:cNvSpPr>
            <a:spLocks noGrp="1"/>
          </p:cNvSpPr>
          <p:nvPr>
            <p:ph idx="1"/>
          </p:nvPr>
        </p:nvSpPr>
        <p:spPr>
          <a:xfrm>
            <a:off x="2373085" y="1030515"/>
            <a:ext cx="7445829" cy="5210628"/>
          </a:xfrm>
        </p:spPr>
        <p:txBody>
          <a:bodyPr anchor="t">
            <a:normAutofit/>
          </a:bodyPr>
          <a:lstStyle/>
          <a:p>
            <a:pPr marL="0" indent="0" algn="ctr">
              <a:buNone/>
            </a:pPr>
            <a:r>
              <a:rPr lang="en-US" sz="5400" dirty="0" err="1"/>
              <a:t>Cuando</a:t>
            </a:r>
            <a:r>
              <a:rPr lang="en-US" sz="5400" dirty="0"/>
              <a:t> </a:t>
            </a:r>
            <a:r>
              <a:rPr lang="en-US" sz="5400" dirty="0" err="1"/>
              <a:t>escuchamos</a:t>
            </a:r>
            <a:r>
              <a:rPr lang="en-US" sz="5400" dirty="0"/>
              <a:t> la </a:t>
            </a:r>
            <a:r>
              <a:rPr lang="en-US" sz="5400" dirty="0" err="1"/>
              <a:t>eternidad</a:t>
            </a:r>
            <a:r>
              <a:rPr lang="en-US" sz="5400" dirty="0"/>
              <a:t>, </a:t>
            </a:r>
            <a:r>
              <a:rPr lang="en-US" sz="5400" dirty="0" err="1"/>
              <a:t>nos</a:t>
            </a:r>
            <a:r>
              <a:rPr lang="en-US" sz="5400" dirty="0"/>
              <a:t> </a:t>
            </a:r>
            <a:r>
              <a:rPr lang="en-US" sz="5400" dirty="0" err="1"/>
              <a:t>damos</a:t>
            </a:r>
            <a:r>
              <a:rPr lang="en-US" sz="5400" dirty="0"/>
              <a:t> </a:t>
            </a:r>
            <a:r>
              <a:rPr lang="en-US" sz="5400" dirty="0" err="1"/>
              <a:t>cuenta</a:t>
            </a:r>
            <a:r>
              <a:rPr lang="en-US" sz="5400" dirty="0"/>
              <a:t> que la </a:t>
            </a:r>
            <a:r>
              <a:rPr lang="en-US" sz="5400" dirty="0" err="1"/>
              <a:t>esencia</a:t>
            </a:r>
            <a:r>
              <a:rPr lang="en-US" sz="5400" dirty="0"/>
              <a:t> del </a:t>
            </a:r>
            <a:r>
              <a:rPr lang="en-US" sz="5400" dirty="0" err="1"/>
              <a:t>reino</a:t>
            </a:r>
            <a:r>
              <a:rPr lang="en-US" sz="5400" dirty="0"/>
              <a:t> es que Dios cambia </a:t>
            </a:r>
            <a:r>
              <a:rPr lang="en-US" sz="5400" dirty="0" err="1"/>
              <a:t>radicalmente</a:t>
            </a:r>
            <a:r>
              <a:rPr lang="en-US" sz="5400" dirty="0"/>
              <a:t> a la </a:t>
            </a:r>
            <a:r>
              <a:rPr lang="en-US" sz="5400" dirty="0" err="1"/>
              <a:t>gente</a:t>
            </a:r>
            <a:endParaRPr lang="en-US" sz="5400" dirty="0"/>
          </a:p>
          <a:p>
            <a:endParaRPr lang="en-US" sz="2400" dirty="0">
              <a:solidFill>
                <a:srgbClr val="FFFFFF"/>
              </a:solidFill>
            </a:endParaRPr>
          </a:p>
        </p:txBody>
      </p:sp>
    </p:spTree>
    <p:extLst>
      <p:ext uri="{BB962C8B-B14F-4D97-AF65-F5344CB8AC3E}">
        <p14:creationId xmlns:p14="http://schemas.microsoft.com/office/powerpoint/2010/main" val="997112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lnSpcReduction="10000"/>
          </a:bodyPr>
          <a:lstStyle/>
          <a:p>
            <a:r>
              <a:rPr lang="en-US" sz="5400" dirty="0"/>
              <a:t>Por </a:t>
            </a:r>
            <a:r>
              <a:rPr lang="en-US" sz="5400" dirty="0" err="1"/>
              <a:t>detrás</a:t>
            </a:r>
            <a:r>
              <a:rPr lang="en-US" sz="5400" dirty="0"/>
              <a:t> de las </a:t>
            </a:r>
            <a:r>
              <a:rPr lang="en-US" sz="5400" dirty="0" err="1"/>
              <a:t>guerras</a:t>
            </a:r>
            <a:r>
              <a:rPr lang="en-US" sz="5400" dirty="0"/>
              <a:t> entre las personas hay </a:t>
            </a:r>
            <a:r>
              <a:rPr lang="en-US" sz="5400" dirty="0" err="1"/>
              <a:t>otra</a:t>
            </a:r>
            <a:r>
              <a:rPr lang="en-US" sz="5400" dirty="0"/>
              <a:t> </a:t>
            </a:r>
            <a:r>
              <a:rPr lang="en-US" sz="5400" dirty="0" err="1"/>
              <a:t>guerra</a:t>
            </a:r>
            <a:r>
              <a:rPr lang="en-US" sz="5400" dirty="0"/>
              <a:t>, </a:t>
            </a:r>
            <a:r>
              <a:rPr lang="en-US" sz="5400" dirty="0" err="1"/>
              <a:t>más</a:t>
            </a:r>
            <a:r>
              <a:rPr lang="en-US" sz="5400" dirty="0"/>
              <a:t> fundamental, que se libra </a:t>
            </a:r>
            <a:r>
              <a:rPr lang="en-US" sz="5400" dirty="0" err="1"/>
              <a:t>todos</a:t>
            </a:r>
            <a:r>
              <a:rPr lang="en-US" sz="5400" dirty="0"/>
              <a:t> los días, </a:t>
            </a:r>
            <a:r>
              <a:rPr lang="en-US" sz="5400" dirty="0" err="1"/>
              <a:t>pero</a:t>
            </a:r>
            <a:r>
              <a:rPr lang="en-US" sz="5400" dirty="0"/>
              <a:t> </a:t>
            </a:r>
            <a:r>
              <a:rPr lang="en-US" sz="5400" dirty="0" err="1"/>
              <a:t>nunca</a:t>
            </a:r>
            <a:r>
              <a:rPr lang="en-US" sz="5400" dirty="0"/>
              <a:t> </a:t>
            </a:r>
            <a:r>
              <a:rPr lang="en-US" sz="5400" dirty="0" err="1"/>
              <a:t>aparece</a:t>
            </a:r>
            <a:r>
              <a:rPr lang="en-US" sz="5400" dirty="0"/>
              <a:t> </a:t>
            </a:r>
            <a:r>
              <a:rPr lang="en-US" sz="5400" dirty="0" err="1"/>
              <a:t>en</a:t>
            </a:r>
            <a:r>
              <a:rPr lang="en-US" sz="5400" dirty="0"/>
              <a:t> los </a:t>
            </a:r>
            <a:r>
              <a:rPr lang="en-US" sz="5400" dirty="0" err="1"/>
              <a:t>titulares</a:t>
            </a:r>
            <a:r>
              <a:rPr lang="en-US" sz="5400" dirty="0"/>
              <a:t>. Se </a:t>
            </a:r>
            <a:r>
              <a:rPr lang="en-US" sz="5400" dirty="0" err="1"/>
              <a:t>trata</a:t>
            </a:r>
            <a:r>
              <a:rPr lang="en-US" sz="5400" dirty="0"/>
              <a:t> de una </a:t>
            </a:r>
            <a:r>
              <a:rPr lang="en-US" sz="5400" dirty="0" err="1"/>
              <a:t>guerra</a:t>
            </a:r>
            <a:r>
              <a:rPr lang="en-US" sz="5400" dirty="0"/>
              <a:t> “dentro de </a:t>
            </a:r>
            <a:r>
              <a:rPr lang="en-US" sz="5400" dirty="0" err="1"/>
              <a:t>usted</a:t>
            </a:r>
            <a:r>
              <a:rPr lang="en-US" sz="5400" dirty="0"/>
              <a:t>,” que es un </a:t>
            </a:r>
            <a:r>
              <a:rPr lang="en-US" sz="5400" dirty="0" err="1"/>
              <a:t>ataque</a:t>
            </a:r>
            <a:r>
              <a:rPr lang="en-US" sz="5400" dirty="0"/>
              <a:t> </a:t>
            </a:r>
            <a:r>
              <a:rPr lang="en-US" sz="5400" dirty="0" err="1"/>
              <a:t>directo</a:t>
            </a:r>
            <a:r>
              <a:rPr lang="en-US" sz="5400" dirty="0"/>
              <a:t> al </a:t>
            </a:r>
            <a:r>
              <a:rPr lang="en-US" sz="5400" dirty="0" err="1"/>
              <a:t>reino</a:t>
            </a:r>
            <a:r>
              <a:rPr lang="en-US" sz="5400" dirty="0"/>
              <a:t> de Dios que </a:t>
            </a:r>
            <a:r>
              <a:rPr lang="en-US" sz="5400" dirty="0" err="1"/>
              <a:t>está</a:t>
            </a:r>
            <a:r>
              <a:rPr lang="en-US" sz="5400" dirty="0"/>
              <a:t> “dentro de </a:t>
            </a:r>
            <a:r>
              <a:rPr lang="en-US" sz="5400" dirty="0" err="1"/>
              <a:t>usted</a:t>
            </a:r>
            <a:r>
              <a:rPr lang="en-US" sz="5400" dirty="0"/>
              <a:t>”.</a:t>
            </a:r>
          </a:p>
          <a:p>
            <a:pPr marL="0" indent="0">
              <a:buNone/>
            </a:pPr>
            <a:endParaRPr lang="en-US" dirty="0">
              <a:highlight>
                <a:srgbClr val="FFFF00"/>
              </a:highlight>
            </a:endParaRPr>
          </a:p>
          <a:p>
            <a:pPr marL="0" indent="0">
              <a:buNone/>
            </a:pPr>
            <a:endParaRPr lang="en-US" sz="5400" dirty="0">
              <a:highlight>
                <a:srgbClr val="FFFF00"/>
              </a:highlight>
            </a:endParaRPr>
          </a:p>
          <a:p>
            <a:pPr marL="0" indent="0">
              <a:buNone/>
            </a:pPr>
            <a:endParaRPr lang="en-US" sz="5400" dirty="0"/>
          </a:p>
        </p:txBody>
      </p:sp>
    </p:spTree>
    <p:extLst>
      <p:ext uri="{BB962C8B-B14F-4D97-AF65-F5344CB8AC3E}">
        <p14:creationId xmlns:p14="http://schemas.microsoft.com/office/powerpoint/2010/main" val="34767079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lnSpcReduction="10000"/>
          </a:bodyPr>
          <a:lstStyle/>
          <a:p>
            <a:r>
              <a:rPr lang="en-US" sz="4800" dirty="0" err="1"/>
              <a:t>Cuando</a:t>
            </a:r>
            <a:r>
              <a:rPr lang="en-US" sz="4800" dirty="0"/>
              <a:t> </a:t>
            </a:r>
            <a:r>
              <a:rPr lang="en-US" sz="4800" dirty="0" err="1"/>
              <a:t>unas</a:t>
            </a:r>
            <a:r>
              <a:rPr lang="en-US" sz="4800" dirty="0"/>
              <a:t> </a:t>
            </a:r>
            <a:r>
              <a:rPr lang="en-US" sz="4800" dirty="0" err="1"/>
              <a:t>naciones</a:t>
            </a:r>
            <a:r>
              <a:rPr lang="en-US" sz="4800" dirty="0"/>
              <a:t> </a:t>
            </a:r>
            <a:r>
              <a:rPr lang="en-US" sz="4800" dirty="0" err="1"/>
              <a:t>están</a:t>
            </a:r>
            <a:r>
              <a:rPr lang="en-US" sz="4800" dirty="0"/>
              <a:t> </a:t>
            </a:r>
            <a:r>
              <a:rPr lang="en-US" sz="4800" dirty="0" err="1"/>
              <a:t>librando</a:t>
            </a:r>
            <a:r>
              <a:rPr lang="en-US" sz="4800" dirty="0"/>
              <a:t> una </a:t>
            </a:r>
            <a:r>
              <a:rPr lang="en-US" sz="4800" dirty="0" err="1"/>
              <a:t>guerra</a:t>
            </a:r>
            <a:r>
              <a:rPr lang="en-US" sz="4800" dirty="0"/>
              <a:t> lo </a:t>
            </a:r>
            <a:r>
              <a:rPr lang="en-US" sz="4800" dirty="0" err="1"/>
              <a:t>hacen</a:t>
            </a:r>
            <a:r>
              <a:rPr lang="en-US" sz="4800" dirty="0"/>
              <a:t> por el control </a:t>
            </a:r>
            <a:r>
              <a:rPr lang="en-US" sz="4800" dirty="0" err="1"/>
              <a:t>geográfico</a:t>
            </a:r>
            <a:r>
              <a:rPr lang="en-US" sz="4800" dirty="0"/>
              <a:t> y </a:t>
            </a:r>
            <a:r>
              <a:rPr lang="en-US" sz="4800" dirty="0" err="1"/>
              <a:t>político</a:t>
            </a:r>
            <a:r>
              <a:rPr lang="en-US" sz="4800" dirty="0"/>
              <a:t>. </a:t>
            </a:r>
            <a:r>
              <a:rPr lang="en-US" sz="4800" dirty="0">
                <a:highlight>
                  <a:srgbClr val="00FFFF"/>
                </a:highlight>
              </a:rPr>
              <a:t>El control es el </a:t>
            </a:r>
            <a:r>
              <a:rPr lang="en-US" sz="4800" dirty="0" err="1">
                <a:highlight>
                  <a:srgbClr val="00FFFF"/>
                </a:highlight>
              </a:rPr>
              <a:t>propósito</a:t>
            </a:r>
            <a:r>
              <a:rPr lang="en-US" sz="4800" dirty="0">
                <a:highlight>
                  <a:srgbClr val="00FFFF"/>
                </a:highlight>
              </a:rPr>
              <a:t> de la </a:t>
            </a:r>
            <a:r>
              <a:rPr lang="en-US" sz="4800" dirty="0" err="1">
                <a:highlight>
                  <a:srgbClr val="00FFFF"/>
                </a:highlight>
              </a:rPr>
              <a:t>guerra</a:t>
            </a:r>
            <a:r>
              <a:rPr lang="en-US" sz="4800" dirty="0">
                <a:highlight>
                  <a:srgbClr val="00FFFF"/>
                </a:highlight>
              </a:rPr>
              <a:t>. </a:t>
            </a:r>
            <a:r>
              <a:rPr lang="en-US" sz="4800" dirty="0"/>
              <a:t>Lo </a:t>
            </a:r>
            <a:r>
              <a:rPr lang="en-US" sz="4800" dirty="0" err="1"/>
              <a:t>mismo</a:t>
            </a:r>
            <a:r>
              <a:rPr lang="en-US" sz="4800" dirty="0"/>
              <a:t> </a:t>
            </a:r>
            <a:r>
              <a:rPr lang="en-US" sz="4800" dirty="0" err="1"/>
              <a:t>sucede</a:t>
            </a:r>
            <a:r>
              <a:rPr lang="en-US" sz="4800" dirty="0"/>
              <a:t> con </a:t>
            </a:r>
            <a:r>
              <a:rPr lang="en-US" sz="4800" dirty="0" err="1"/>
              <a:t>nuestros</a:t>
            </a:r>
            <a:r>
              <a:rPr lang="en-US" sz="4800" dirty="0"/>
              <a:t> </a:t>
            </a:r>
            <a:r>
              <a:rPr lang="en-US" sz="4800" dirty="0" err="1"/>
              <a:t>deseos</a:t>
            </a:r>
            <a:r>
              <a:rPr lang="en-US" sz="4800" dirty="0"/>
              <a:t>, que </a:t>
            </a:r>
            <a:r>
              <a:rPr lang="en-US" sz="4800" dirty="0" err="1"/>
              <a:t>luchan</a:t>
            </a:r>
            <a:r>
              <a:rPr lang="en-US" sz="4800" dirty="0"/>
              <a:t> por el control de </a:t>
            </a:r>
            <a:r>
              <a:rPr lang="en-US" sz="4800" dirty="0" err="1"/>
              <a:t>nuestros</a:t>
            </a:r>
            <a:r>
              <a:rPr lang="en-US" sz="4800" dirty="0"/>
              <a:t> </a:t>
            </a:r>
            <a:r>
              <a:rPr lang="en-US" sz="4800" dirty="0" err="1"/>
              <a:t>corazones</a:t>
            </a:r>
            <a:r>
              <a:rPr lang="en-US" sz="4800" dirty="0"/>
              <a:t>. Lo que </a:t>
            </a:r>
            <a:r>
              <a:rPr lang="en-US" sz="4800" dirty="0" err="1"/>
              <a:t>controle</a:t>
            </a:r>
            <a:r>
              <a:rPr lang="en-US" sz="4800" dirty="0"/>
              <a:t> </a:t>
            </a:r>
            <a:r>
              <a:rPr lang="en-US" sz="4800" dirty="0" err="1"/>
              <a:t>nuestros</a:t>
            </a:r>
            <a:r>
              <a:rPr lang="en-US" sz="4800" dirty="0"/>
              <a:t> </a:t>
            </a:r>
            <a:r>
              <a:rPr lang="en-US" sz="4800" dirty="0" err="1"/>
              <a:t>corazones</a:t>
            </a:r>
            <a:r>
              <a:rPr lang="en-US" sz="4800" dirty="0"/>
              <a:t> </a:t>
            </a:r>
            <a:r>
              <a:rPr lang="en-US" sz="4800" dirty="0" err="1"/>
              <a:t>ejercerá</a:t>
            </a:r>
            <a:r>
              <a:rPr lang="en-US" sz="4800" dirty="0"/>
              <a:t> una </a:t>
            </a:r>
            <a:r>
              <a:rPr lang="en-US" sz="4800" dirty="0" err="1"/>
              <a:t>influencia</a:t>
            </a:r>
            <a:r>
              <a:rPr lang="en-US" sz="4800" dirty="0"/>
              <a:t> ineludible </a:t>
            </a:r>
            <a:r>
              <a:rPr lang="en-US" sz="4800" dirty="0" err="1"/>
              <a:t>sobre</a:t>
            </a:r>
            <a:r>
              <a:rPr lang="en-US" sz="4800" dirty="0"/>
              <a:t> </a:t>
            </a:r>
            <a:r>
              <a:rPr lang="en-US" sz="4800" dirty="0" err="1"/>
              <a:t>nuestras</a:t>
            </a:r>
            <a:r>
              <a:rPr lang="en-US" sz="4800" dirty="0"/>
              <a:t> </a:t>
            </a:r>
            <a:r>
              <a:rPr lang="en-US" sz="4800" dirty="0" err="1"/>
              <a:t>vidas</a:t>
            </a:r>
            <a:r>
              <a:rPr lang="en-US" sz="4800" dirty="0"/>
              <a:t> y </a:t>
            </a:r>
            <a:r>
              <a:rPr lang="en-US" sz="4800" dirty="0" err="1"/>
              <a:t>comportamientos</a:t>
            </a:r>
            <a:r>
              <a:rPr lang="en-US" sz="4800" dirty="0"/>
              <a:t>.</a:t>
            </a:r>
            <a:endParaRPr lang="en-US" sz="4800" dirty="0">
              <a:highlight>
                <a:srgbClr val="FFFF00"/>
              </a:highlight>
            </a:endParaRPr>
          </a:p>
          <a:p>
            <a:pPr marL="0" indent="0">
              <a:buNone/>
            </a:pPr>
            <a:endParaRPr lang="en-US" sz="5400" dirty="0">
              <a:highlight>
                <a:srgbClr val="FFFF00"/>
              </a:highlight>
            </a:endParaRPr>
          </a:p>
          <a:p>
            <a:pPr marL="0" indent="0">
              <a:buNone/>
            </a:pPr>
            <a:endParaRPr lang="en-US" sz="5400" dirty="0"/>
          </a:p>
        </p:txBody>
      </p:sp>
    </p:spTree>
    <p:extLst>
      <p:ext uri="{BB962C8B-B14F-4D97-AF65-F5344CB8AC3E}">
        <p14:creationId xmlns:p14="http://schemas.microsoft.com/office/powerpoint/2010/main" val="96814644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9D02-6F28-C347-B9F5-04694C37C266}"/>
              </a:ext>
            </a:extLst>
          </p:cNvPr>
          <p:cNvSpPr>
            <a:spLocks noGrp="1"/>
          </p:cNvSpPr>
          <p:nvPr>
            <p:ph type="title"/>
          </p:nvPr>
        </p:nvSpPr>
        <p:spPr>
          <a:xfrm>
            <a:off x="165100" y="1"/>
            <a:ext cx="11493500" cy="1690688"/>
          </a:xfrm>
        </p:spPr>
        <p:txBody>
          <a:bodyPr>
            <a:normAutofit/>
          </a:bodyPr>
          <a:lstStyle/>
          <a:p>
            <a:r>
              <a:rPr lang="en-US" dirty="0"/>
              <a:t>“</a:t>
            </a:r>
            <a:r>
              <a:rPr lang="en-US" i="1" dirty="0" err="1"/>
              <a:t>vuestras</a:t>
            </a:r>
            <a:r>
              <a:rPr lang="en-US" i="1" dirty="0"/>
              <a:t> </a:t>
            </a:r>
            <a:r>
              <a:rPr lang="en-US" i="1" dirty="0" err="1"/>
              <a:t>pasiones</a:t>
            </a:r>
            <a:r>
              <a:rPr lang="en-US" i="1" dirty="0"/>
              <a:t>, las </a:t>
            </a:r>
            <a:r>
              <a:rPr lang="en-US" i="1" dirty="0" err="1"/>
              <a:t>cuales</a:t>
            </a:r>
            <a:r>
              <a:rPr lang="en-US" i="1" dirty="0"/>
              <a:t> </a:t>
            </a:r>
            <a:r>
              <a:rPr lang="en-US" i="1" dirty="0" err="1"/>
              <a:t>combaten</a:t>
            </a:r>
            <a:r>
              <a:rPr lang="en-US" i="1" dirty="0"/>
              <a:t> </a:t>
            </a:r>
            <a:r>
              <a:rPr lang="en-US" i="1" dirty="0" err="1"/>
              <a:t>en</a:t>
            </a:r>
            <a:r>
              <a:rPr lang="en-US" i="1" dirty="0"/>
              <a:t> </a:t>
            </a:r>
            <a:r>
              <a:rPr lang="en-US" i="1" dirty="0" err="1"/>
              <a:t>vuestros</a:t>
            </a:r>
            <a:r>
              <a:rPr lang="en-US" i="1" dirty="0"/>
              <a:t> </a:t>
            </a:r>
            <a:r>
              <a:rPr lang="en-US" i="1" dirty="0" err="1"/>
              <a:t>miembros</a:t>
            </a:r>
            <a:r>
              <a:rPr lang="en-US" dirty="0"/>
              <a:t>”</a:t>
            </a:r>
          </a:p>
        </p:txBody>
      </p:sp>
      <p:sp>
        <p:nvSpPr>
          <p:cNvPr id="3" name="Content Placeholder 2">
            <a:extLst>
              <a:ext uri="{FF2B5EF4-FFF2-40B4-BE49-F238E27FC236}">
                <a16:creationId xmlns:a16="http://schemas.microsoft.com/office/drawing/2014/main" id="{FF5A789E-04B1-9C47-A8AB-B97CA7EC7A19}"/>
              </a:ext>
            </a:extLst>
          </p:cNvPr>
          <p:cNvSpPr>
            <a:spLocks noGrp="1"/>
          </p:cNvSpPr>
          <p:nvPr>
            <p:ph idx="1"/>
          </p:nvPr>
        </p:nvSpPr>
        <p:spPr/>
        <p:txBody>
          <a:bodyPr>
            <a:normAutofit fontScale="92500" lnSpcReduction="10000"/>
          </a:bodyPr>
          <a:lstStyle/>
          <a:p>
            <a:r>
              <a:rPr lang="en-US" sz="5700" dirty="0"/>
              <a:t>El </a:t>
            </a:r>
            <a:r>
              <a:rPr lang="en-US" sz="5700" dirty="0" err="1"/>
              <a:t>corazón</a:t>
            </a:r>
            <a:r>
              <a:rPr lang="en-US" sz="5700" dirty="0"/>
              <a:t> de </a:t>
            </a:r>
            <a:r>
              <a:rPr lang="en-US" sz="5700" dirty="0" err="1"/>
              <a:t>cada</a:t>
            </a:r>
            <a:r>
              <a:rPr lang="en-US" sz="5700" dirty="0"/>
              <a:t> persona es una </a:t>
            </a:r>
            <a:r>
              <a:rPr lang="en-US" sz="5700" dirty="0" err="1"/>
              <a:t>fuente</a:t>
            </a:r>
            <a:r>
              <a:rPr lang="en-US" sz="5700" dirty="0"/>
              <a:t> de </a:t>
            </a:r>
            <a:r>
              <a:rPr lang="en-US" sz="5700" dirty="0" err="1"/>
              <a:t>deseos</a:t>
            </a:r>
            <a:r>
              <a:rPr lang="en-US" sz="5700" dirty="0"/>
              <a:t> </a:t>
            </a:r>
            <a:r>
              <a:rPr lang="en-US" sz="5700" dirty="0" err="1"/>
              <a:t>en</a:t>
            </a:r>
            <a:r>
              <a:rPr lang="en-US" sz="5700" dirty="0"/>
              <a:t> </a:t>
            </a:r>
            <a:r>
              <a:rPr lang="en-US" sz="5700" dirty="0" err="1"/>
              <a:t>competencia</a:t>
            </a:r>
            <a:r>
              <a:rPr lang="en-US" sz="5700" dirty="0"/>
              <a:t>.</a:t>
            </a:r>
          </a:p>
          <a:p>
            <a:r>
              <a:rPr lang="en-US" sz="5700" dirty="0"/>
              <a:t>hay una </a:t>
            </a:r>
            <a:r>
              <a:rPr lang="en-US" sz="5700" dirty="0" err="1"/>
              <a:t>batalla</a:t>
            </a:r>
            <a:r>
              <a:rPr lang="en-US" sz="5700" dirty="0"/>
              <a:t> </a:t>
            </a:r>
            <a:r>
              <a:rPr lang="en-US" sz="5700" dirty="0" err="1"/>
              <a:t>más</a:t>
            </a:r>
            <a:r>
              <a:rPr lang="en-US" sz="5700" dirty="0"/>
              <a:t> profunda que </a:t>
            </a:r>
            <a:r>
              <a:rPr lang="en-US" sz="5700" dirty="0" err="1"/>
              <a:t>esa</a:t>
            </a:r>
            <a:r>
              <a:rPr lang="en-US" sz="5700" dirty="0"/>
              <a:t>: la </a:t>
            </a:r>
            <a:r>
              <a:rPr lang="en-US" sz="5700" dirty="0" err="1"/>
              <a:t>batalla</a:t>
            </a:r>
            <a:r>
              <a:rPr lang="en-US" sz="5700" dirty="0"/>
              <a:t> entre </a:t>
            </a:r>
            <a:r>
              <a:rPr lang="en-US" sz="5700" dirty="0" err="1"/>
              <a:t>nuestro</a:t>
            </a:r>
            <a:r>
              <a:rPr lang="en-US" sz="5700" dirty="0"/>
              <a:t> </a:t>
            </a:r>
            <a:r>
              <a:rPr lang="en-US" sz="5700" dirty="0" err="1"/>
              <a:t>deseo</a:t>
            </a:r>
            <a:r>
              <a:rPr lang="en-US" sz="5700" dirty="0"/>
              <a:t> por algo de la </a:t>
            </a:r>
            <a:r>
              <a:rPr lang="en-US" sz="5700" dirty="0" err="1"/>
              <a:t>creación</a:t>
            </a:r>
            <a:r>
              <a:rPr lang="en-US" sz="5700" dirty="0"/>
              <a:t> y </a:t>
            </a:r>
            <a:r>
              <a:rPr lang="en-US" sz="5700" dirty="0" err="1"/>
              <a:t>nuestro</a:t>
            </a:r>
            <a:r>
              <a:rPr lang="en-US" sz="5700" dirty="0"/>
              <a:t> </a:t>
            </a:r>
            <a:r>
              <a:rPr lang="en-US" sz="5700" dirty="0" err="1"/>
              <a:t>deseo</a:t>
            </a:r>
            <a:r>
              <a:rPr lang="en-US" sz="5700" dirty="0"/>
              <a:t> por Dios.</a:t>
            </a:r>
          </a:p>
          <a:p>
            <a:endParaRPr lang="en-US" sz="6600" dirty="0"/>
          </a:p>
        </p:txBody>
      </p:sp>
    </p:spTree>
    <p:extLst>
      <p:ext uri="{BB962C8B-B14F-4D97-AF65-F5344CB8AC3E}">
        <p14:creationId xmlns:p14="http://schemas.microsoft.com/office/powerpoint/2010/main" val="70528131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a:bodyPr>
          <a:lstStyle/>
          <a:p>
            <a:r>
              <a:rPr lang="en-US" sz="6000" dirty="0"/>
              <a:t>Santiago dice que </a:t>
            </a:r>
            <a:r>
              <a:rPr lang="en-US" sz="6000" dirty="0" err="1"/>
              <a:t>nuestros</a:t>
            </a:r>
            <a:r>
              <a:rPr lang="en-US" sz="6000" dirty="0"/>
              <a:t> </a:t>
            </a:r>
            <a:r>
              <a:rPr lang="en-US" sz="6000" dirty="0" err="1"/>
              <a:t>deseos</a:t>
            </a:r>
            <a:r>
              <a:rPr lang="en-US" sz="6000" dirty="0"/>
              <a:t> </a:t>
            </a:r>
            <a:r>
              <a:rPr lang="en-US" sz="6000" dirty="0" err="1"/>
              <a:t>horizontales</a:t>
            </a:r>
            <a:r>
              <a:rPr lang="en-US" sz="6000" dirty="0"/>
              <a:t> (personas, </a:t>
            </a:r>
            <a:r>
              <a:rPr lang="en-US" sz="6000" dirty="0" err="1"/>
              <a:t>bienes</a:t>
            </a:r>
            <a:r>
              <a:rPr lang="en-US" sz="6000" dirty="0"/>
              <a:t>, </a:t>
            </a:r>
            <a:r>
              <a:rPr lang="en-US" sz="6000" dirty="0" err="1"/>
              <a:t>reconocimiento</a:t>
            </a:r>
            <a:r>
              <a:rPr lang="en-US" sz="6000" dirty="0"/>
              <a:t>, control, </a:t>
            </a:r>
            <a:r>
              <a:rPr lang="en-US" sz="6000" dirty="0" err="1"/>
              <a:t>aceptación</a:t>
            </a:r>
            <a:r>
              <a:rPr lang="en-US" sz="6000" dirty="0"/>
              <a:t>, </a:t>
            </a:r>
            <a:r>
              <a:rPr lang="en-US" sz="6000" dirty="0" err="1"/>
              <a:t>atención</a:t>
            </a:r>
            <a:r>
              <a:rPr lang="en-US" sz="6000" dirty="0"/>
              <a:t>, </a:t>
            </a:r>
            <a:r>
              <a:rPr lang="en-US" sz="6000" dirty="0" err="1"/>
              <a:t>venganza</a:t>
            </a:r>
            <a:r>
              <a:rPr lang="en-US" sz="6000" dirty="0"/>
              <a:t>, etc.) </a:t>
            </a:r>
            <a:r>
              <a:rPr lang="en-US" sz="6000" dirty="0" err="1"/>
              <a:t>compiten</a:t>
            </a:r>
            <a:r>
              <a:rPr lang="en-US" sz="6000" dirty="0"/>
              <a:t> con el </a:t>
            </a:r>
            <a:r>
              <a:rPr lang="en-US" sz="6000" dirty="0" err="1"/>
              <a:t>Señor</a:t>
            </a:r>
            <a:r>
              <a:rPr lang="en-US" sz="6000" dirty="0"/>
              <a:t> por el </a:t>
            </a:r>
            <a:r>
              <a:rPr lang="en-US" sz="6000" dirty="0" err="1"/>
              <a:t>reinado</a:t>
            </a:r>
            <a:r>
              <a:rPr lang="en-US" sz="6000" dirty="0"/>
              <a:t> de </a:t>
            </a:r>
            <a:r>
              <a:rPr lang="en-US" sz="6000" dirty="0" err="1"/>
              <a:t>nuestros</a:t>
            </a:r>
            <a:r>
              <a:rPr lang="en-US" sz="6000" dirty="0"/>
              <a:t> </a:t>
            </a:r>
            <a:r>
              <a:rPr lang="en-US" sz="6000" dirty="0" err="1"/>
              <a:t>corazones</a:t>
            </a:r>
            <a:r>
              <a:rPr lang="en-US" sz="6000" dirty="0"/>
              <a:t>.</a:t>
            </a:r>
            <a:endParaRPr lang="en-US" sz="11500" dirty="0"/>
          </a:p>
          <a:p>
            <a:pPr marL="0" indent="0">
              <a:buNone/>
            </a:pPr>
            <a:endParaRPr lang="en-US" sz="5400" dirty="0"/>
          </a:p>
        </p:txBody>
      </p:sp>
    </p:spTree>
    <p:extLst>
      <p:ext uri="{BB962C8B-B14F-4D97-AF65-F5344CB8AC3E}">
        <p14:creationId xmlns:p14="http://schemas.microsoft.com/office/powerpoint/2010/main" val="298663333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54416F-6EA4-4C45-88DB-787DC0204A3B}"/>
              </a:ext>
            </a:extLst>
          </p:cNvPr>
          <p:cNvSpPr>
            <a:spLocks noGrp="1"/>
          </p:cNvSpPr>
          <p:nvPr>
            <p:ph idx="1"/>
          </p:nvPr>
        </p:nvSpPr>
        <p:spPr>
          <a:xfrm>
            <a:off x="254000" y="228600"/>
            <a:ext cx="11099800" cy="5948363"/>
          </a:xfrm>
        </p:spPr>
        <p:txBody>
          <a:bodyPr>
            <a:normAutofit/>
          </a:bodyPr>
          <a:lstStyle/>
          <a:p>
            <a:r>
              <a:rPr lang="en-US" sz="6000" dirty="0"/>
              <a:t>Santiago dice que </a:t>
            </a:r>
            <a:r>
              <a:rPr lang="en-US" sz="6000" dirty="0" err="1"/>
              <a:t>nuestros</a:t>
            </a:r>
            <a:r>
              <a:rPr lang="en-US" sz="6000" dirty="0"/>
              <a:t> </a:t>
            </a:r>
            <a:r>
              <a:rPr lang="en-US" sz="6000" dirty="0" err="1"/>
              <a:t>deseos</a:t>
            </a:r>
            <a:r>
              <a:rPr lang="en-US" sz="6000" dirty="0"/>
              <a:t> </a:t>
            </a:r>
            <a:r>
              <a:rPr lang="en-US" sz="6000" dirty="0" err="1"/>
              <a:t>horizontales</a:t>
            </a:r>
            <a:r>
              <a:rPr lang="en-US" sz="6000" dirty="0"/>
              <a:t> (personas, </a:t>
            </a:r>
            <a:r>
              <a:rPr lang="en-US" sz="6000" dirty="0" err="1"/>
              <a:t>bienes</a:t>
            </a:r>
            <a:r>
              <a:rPr lang="en-US" sz="6000" dirty="0"/>
              <a:t>, </a:t>
            </a:r>
            <a:r>
              <a:rPr lang="en-US" sz="6000" dirty="0" err="1"/>
              <a:t>reconocimiento</a:t>
            </a:r>
            <a:r>
              <a:rPr lang="en-US" sz="6000" dirty="0"/>
              <a:t>, control, </a:t>
            </a:r>
            <a:r>
              <a:rPr lang="en-US" sz="6000" dirty="0" err="1"/>
              <a:t>aceptación</a:t>
            </a:r>
            <a:r>
              <a:rPr lang="en-US" sz="6000" dirty="0"/>
              <a:t>, </a:t>
            </a:r>
            <a:r>
              <a:rPr lang="en-US" sz="6000" dirty="0" err="1"/>
              <a:t>atención</a:t>
            </a:r>
            <a:r>
              <a:rPr lang="en-US" sz="6000" dirty="0"/>
              <a:t>, </a:t>
            </a:r>
            <a:r>
              <a:rPr lang="en-US" sz="6000" dirty="0" err="1"/>
              <a:t>venganza</a:t>
            </a:r>
            <a:r>
              <a:rPr lang="en-US" sz="6000" dirty="0"/>
              <a:t>, etc.) </a:t>
            </a:r>
            <a:r>
              <a:rPr lang="en-US" sz="6000" dirty="0" err="1"/>
              <a:t>compiten</a:t>
            </a:r>
            <a:r>
              <a:rPr lang="en-US" sz="6000" dirty="0"/>
              <a:t> con el </a:t>
            </a:r>
            <a:r>
              <a:rPr lang="en-US" sz="6000" dirty="0" err="1"/>
              <a:t>Señor</a:t>
            </a:r>
            <a:r>
              <a:rPr lang="en-US" sz="6000" dirty="0"/>
              <a:t> por el </a:t>
            </a:r>
            <a:r>
              <a:rPr lang="en-US" sz="6000" dirty="0" err="1"/>
              <a:t>reinado</a:t>
            </a:r>
            <a:r>
              <a:rPr lang="en-US" sz="6000" dirty="0"/>
              <a:t> de </a:t>
            </a:r>
            <a:r>
              <a:rPr lang="en-US" sz="6000" dirty="0" err="1"/>
              <a:t>nuestros</a:t>
            </a:r>
            <a:r>
              <a:rPr lang="en-US" sz="6000" dirty="0"/>
              <a:t> </a:t>
            </a:r>
            <a:r>
              <a:rPr lang="en-US" sz="6000" dirty="0" err="1"/>
              <a:t>corazones</a:t>
            </a:r>
            <a:r>
              <a:rPr lang="en-US" sz="6000" dirty="0"/>
              <a:t>.</a:t>
            </a:r>
            <a:endParaRPr lang="en-US" sz="11500" dirty="0"/>
          </a:p>
          <a:p>
            <a:pPr marL="0" indent="0">
              <a:buNone/>
            </a:pPr>
            <a:endParaRPr lang="en-US" sz="5400" dirty="0"/>
          </a:p>
        </p:txBody>
      </p:sp>
    </p:spTree>
    <p:extLst>
      <p:ext uri="{BB962C8B-B14F-4D97-AF65-F5344CB8AC3E}">
        <p14:creationId xmlns:p14="http://schemas.microsoft.com/office/powerpoint/2010/main" val="262947749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368300" y="584200"/>
            <a:ext cx="10985500" cy="5592763"/>
          </a:xfrm>
        </p:spPr>
        <p:txBody>
          <a:bodyPr/>
          <a:lstStyle/>
          <a:p>
            <a:r>
              <a:rPr lang="en-US" sz="6600" dirty="0" err="1"/>
              <a:t>Nuestro</a:t>
            </a:r>
            <a:r>
              <a:rPr lang="en-US" sz="6600" dirty="0"/>
              <a:t> </a:t>
            </a:r>
            <a:r>
              <a:rPr lang="en-US" sz="6600" dirty="0" err="1"/>
              <a:t>deseo</a:t>
            </a:r>
            <a:r>
              <a:rPr lang="en-US" sz="6600" dirty="0"/>
              <a:t> de </a:t>
            </a:r>
            <a:r>
              <a:rPr lang="en-US" sz="6600" dirty="0" err="1"/>
              <a:t>crear</a:t>
            </a:r>
            <a:r>
              <a:rPr lang="en-US" sz="6600" dirty="0"/>
              <a:t> </a:t>
            </a:r>
            <a:r>
              <a:rPr lang="en-US" sz="6600" dirty="0" err="1"/>
              <a:t>nuestro</a:t>
            </a:r>
            <a:r>
              <a:rPr lang="en-US" sz="6600" dirty="0"/>
              <a:t> </a:t>
            </a:r>
            <a:r>
              <a:rPr lang="en-US" sz="6600" dirty="0" err="1"/>
              <a:t>propio</a:t>
            </a:r>
            <a:r>
              <a:rPr lang="en-US" sz="6600" dirty="0"/>
              <a:t> </a:t>
            </a:r>
            <a:r>
              <a:rPr lang="en-US" sz="6600" dirty="0" err="1"/>
              <a:t>reino</a:t>
            </a:r>
            <a:r>
              <a:rPr lang="en-US" sz="6600" dirty="0"/>
              <a:t> </a:t>
            </a:r>
            <a:r>
              <a:rPr lang="en-US" sz="6600" dirty="0" err="1"/>
              <a:t>está</a:t>
            </a:r>
            <a:r>
              <a:rPr lang="en-US" sz="6600" dirty="0"/>
              <a:t> </a:t>
            </a:r>
            <a:r>
              <a:rPr lang="en-US" sz="6600" dirty="0" err="1"/>
              <a:t>en</a:t>
            </a:r>
            <a:r>
              <a:rPr lang="en-US" sz="6600" dirty="0"/>
              <a:t> </a:t>
            </a:r>
            <a:r>
              <a:rPr lang="en-US" sz="6600" dirty="0" err="1"/>
              <a:t>conflicto</a:t>
            </a:r>
            <a:r>
              <a:rPr lang="en-US" sz="6600" dirty="0"/>
              <a:t> </a:t>
            </a:r>
            <a:r>
              <a:rPr lang="en-US" sz="6600" dirty="0" err="1"/>
              <a:t>directo</a:t>
            </a:r>
            <a:r>
              <a:rPr lang="en-US" sz="6600" dirty="0"/>
              <a:t> con el Rey, </a:t>
            </a:r>
            <a:r>
              <a:rPr lang="en-US" sz="6600" dirty="0" err="1"/>
              <a:t>quien</a:t>
            </a:r>
            <a:r>
              <a:rPr lang="en-US" sz="6600" dirty="0"/>
              <a:t> ha </a:t>
            </a:r>
            <a:r>
              <a:rPr lang="en-US" sz="6600" dirty="0" err="1"/>
              <a:t>llegado</a:t>
            </a:r>
            <a:r>
              <a:rPr lang="en-US" sz="6600" dirty="0"/>
              <a:t> para </a:t>
            </a:r>
            <a:r>
              <a:rPr lang="en-US" sz="6600" dirty="0" err="1"/>
              <a:t>gobernar</a:t>
            </a:r>
            <a:r>
              <a:rPr lang="en-US" sz="6600" dirty="0"/>
              <a:t> </a:t>
            </a:r>
            <a:r>
              <a:rPr lang="en-US" sz="6600" dirty="0" err="1"/>
              <a:t>en</a:t>
            </a:r>
            <a:r>
              <a:rPr lang="en-US" sz="6600" dirty="0"/>
              <a:t> </a:t>
            </a:r>
            <a:r>
              <a:rPr lang="en-US" sz="6600" dirty="0" err="1"/>
              <a:t>nuestros</a:t>
            </a:r>
            <a:r>
              <a:rPr lang="en-US" sz="6600" dirty="0"/>
              <a:t> </a:t>
            </a:r>
            <a:r>
              <a:rPr lang="en-US" sz="6600" dirty="0" err="1"/>
              <a:t>corazones</a:t>
            </a:r>
            <a:r>
              <a:rPr lang="en-US" sz="6600" dirty="0"/>
              <a:t>.</a:t>
            </a:r>
          </a:p>
          <a:p>
            <a:endParaRPr lang="en-US" dirty="0"/>
          </a:p>
        </p:txBody>
      </p:sp>
    </p:spTree>
    <p:extLst>
      <p:ext uri="{BB962C8B-B14F-4D97-AF65-F5344CB8AC3E}">
        <p14:creationId xmlns:p14="http://schemas.microsoft.com/office/powerpoint/2010/main" val="97522472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368300" y="584200"/>
            <a:ext cx="10985500" cy="5592763"/>
          </a:xfrm>
        </p:spPr>
        <p:txBody>
          <a:bodyPr/>
          <a:lstStyle/>
          <a:p>
            <a:r>
              <a:rPr lang="en-US" b="1" dirty="0"/>
              <a:t>REINOS EN DUELO Y CAOS EN LAS RELACIONES</a:t>
            </a:r>
            <a:endParaRPr lang="en-US" dirty="0"/>
          </a:p>
          <a:p>
            <a:r>
              <a:rPr lang="en-US" sz="4800" dirty="0"/>
              <a:t>- ¿</a:t>
            </a:r>
            <a:r>
              <a:rPr lang="en-US" sz="4800" dirty="0" err="1"/>
              <a:t>Qué</a:t>
            </a:r>
            <a:r>
              <a:rPr lang="en-US" sz="4800" dirty="0"/>
              <a:t> </a:t>
            </a:r>
            <a:r>
              <a:rPr lang="en-US" sz="4800" dirty="0" err="1"/>
              <a:t>tiene</a:t>
            </a:r>
            <a:r>
              <a:rPr lang="en-US" sz="4800" dirty="0"/>
              <a:t> que </a:t>
            </a:r>
            <a:r>
              <a:rPr lang="en-US" sz="4800" dirty="0" err="1"/>
              <a:t>ver</a:t>
            </a:r>
            <a:r>
              <a:rPr lang="en-US" sz="4800" dirty="0"/>
              <a:t> </a:t>
            </a:r>
            <a:r>
              <a:rPr lang="en-US" sz="4800" dirty="0" err="1"/>
              <a:t>todo</a:t>
            </a:r>
            <a:r>
              <a:rPr lang="en-US" sz="4800" dirty="0"/>
              <a:t> </a:t>
            </a:r>
            <a:r>
              <a:rPr lang="en-US" sz="4800" dirty="0" err="1"/>
              <a:t>esto</a:t>
            </a:r>
            <a:r>
              <a:rPr lang="en-US" sz="4800" dirty="0"/>
              <a:t> con el </a:t>
            </a:r>
            <a:r>
              <a:rPr lang="en-US" sz="4800" dirty="0" err="1"/>
              <a:t>conflicto</a:t>
            </a:r>
            <a:r>
              <a:rPr lang="en-US" sz="4800" dirty="0"/>
              <a:t>? Nos </a:t>
            </a:r>
            <a:r>
              <a:rPr lang="en-US" sz="4800" dirty="0" err="1"/>
              <a:t>señala</a:t>
            </a:r>
            <a:r>
              <a:rPr lang="en-US" sz="4800" dirty="0"/>
              <a:t> la causa. Santiago </a:t>
            </a:r>
            <a:r>
              <a:rPr lang="en-US" sz="4800" dirty="0" err="1"/>
              <a:t>conecta</a:t>
            </a:r>
            <a:r>
              <a:rPr lang="en-US" sz="4800" dirty="0"/>
              <a:t> </a:t>
            </a:r>
            <a:r>
              <a:rPr lang="en-US" sz="4800" dirty="0" err="1"/>
              <a:t>nuestros</a:t>
            </a:r>
            <a:r>
              <a:rPr lang="en-US" sz="4800" dirty="0"/>
              <a:t> </a:t>
            </a:r>
            <a:r>
              <a:rPr lang="en-US" sz="4800" dirty="0" err="1"/>
              <a:t>conflictos</a:t>
            </a:r>
            <a:r>
              <a:rPr lang="en-US" sz="4800" dirty="0"/>
              <a:t> </a:t>
            </a:r>
            <a:r>
              <a:rPr lang="en-US" sz="4800" dirty="0" err="1"/>
              <a:t>horizontales</a:t>
            </a:r>
            <a:r>
              <a:rPr lang="en-US" sz="4800" dirty="0"/>
              <a:t> con la </a:t>
            </a:r>
            <a:r>
              <a:rPr lang="en-US" sz="4800" dirty="0" err="1"/>
              <a:t>guerra</a:t>
            </a:r>
            <a:r>
              <a:rPr lang="en-US" sz="4800" dirty="0"/>
              <a:t> interna entre el </a:t>
            </a:r>
            <a:r>
              <a:rPr lang="en-US" sz="4800" dirty="0" err="1"/>
              <a:t>reino</a:t>
            </a:r>
            <a:r>
              <a:rPr lang="en-US" sz="4800" dirty="0"/>
              <a:t> de la </a:t>
            </a:r>
            <a:r>
              <a:rPr lang="en-US" sz="4800" dirty="0" err="1"/>
              <a:t>creación</a:t>
            </a:r>
            <a:r>
              <a:rPr lang="en-US" sz="4800" dirty="0"/>
              <a:t> y el </a:t>
            </a:r>
            <a:r>
              <a:rPr lang="en-US" sz="4800" dirty="0" err="1"/>
              <a:t>reino</a:t>
            </a:r>
            <a:r>
              <a:rPr lang="en-US" sz="4800" dirty="0"/>
              <a:t> de Dios.</a:t>
            </a:r>
          </a:p>
          <a:p>
            <a:pPr marL="0" indent="0">
              <a:buNone/>
            </a:pPr>
            <a:endParaRPr lang="en-US" dirty="0"/>
          </a:p>
        </p:txBody>
      </p:sp>
    </p:spTree>
    <p:extLst>
      <p:ext uri="{BB962C8B-B14F-4D97-AF65-F5344CB8AC3E}">
        <p14:creationId xmlns:p14="http://schemas.microsoft.com/office/powerpoint/2010/main" val="352726043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368300" y="584200"/>
            <a:ext cx="10985500" cy="5592763"/>
          </a:xfrm>
        </p:spPr>
        <p:txBody>
          <a:bodyPr>
            <a:normAutofit lnSpcReduction="10000"/>
          </a:bodyPr>
          <a:lstStyle/>
          <a:p>
            <a:r>
              <a:rPr lang="en-US" sz="6000" dirty="0"/>
              <a:t>Mi </a:t>
            </a:r>
            <a:r>
              <a:rPr lang="en-US" sz="6000" dirty="0" err="1"/>
              <a:t>problema</a:t>
            </a:r>
            <a:r>
              <a:rPr lang="en-US" sz="6000" dirty="0"/>
              <a:t> no es </a:t>
            </a:r>
            <a:r>
              <a:rPr lang="en-US" sz="6000" dirty="0" err="1"/>
              <a:t>usted</a:t>
            </a:r>
            <a:r>
              <a:rPr lang="en-US" sz="6000" dirty="0"/>
              <a:t> o la </a:t>
            </a:r>
            <a:r>
              <a:rPr lang="en-US" sz="6000" dirty="0" err="1"/>
              <a:t>situación</a:t>
            </a:r>
            <a:r>
              <a:rPr lang="en-US" sz="6000" dirty="0"/>
              <a:t> que </a:t>
            </a:r>
            <a:r>
              <a:rPr lang="en-US" sz="6000" dirty="0" err="1"/>
              <a:t>nos</a:t>
            </a:r>
            <a:r>
              <a:rPr lang="en-US" sz="6000" dirty="0"/>
              <a:t> es </a:t>
            </a:r>
            <a:r>
              <a:rPr lang="en-US" sz="6000" dirty="0" err="1"/>
              <a:t>común</a:t>
            </a:r>
            <a:r>
              <a:rPr lang="en-US" sz="6000" dirty="0"/>
              <a:t>. Mi </a:t>
            </a:r>
            <a:r>
              <a:rPr lang="en-US" sz="6000" dirty="0" err="1"/>
              <a:t>problema</a:t>
            </a:r>
            <a:r>
              <a:rPr lang="en-US" sz="6000" dirty="0"/>
              <a:t> es que un </a:t>
            </a:r>
            <a:r>
              <a:rPr lang="en-US" sz="6000" dirty="0" err="1"/>
              <a:t>deseo</a:t>
            </a:r>
            <a:r>
              <a:rPr lang="en-US" sz="6000" dirty="0"/>
              <a:t> </a:t>
            </a:r>
            <a:r>
              <a:rPr lang="en-US" sz="6000" dirty="0" err="1"/>
              <a:t>legítimo</a:t>
            </a:r>
            <a:r>
              <a:rPr lang="en-US" sz="6000" dirty="0"/>
              <a:t> se ha </a:t>
            </a:r>
            <a:r>
              <a:rPr lang="en-US" sz="6000" dirty="0" err="1"/>
              <a:t>apoderado</a:t>
            </a:r>
            <a:r>
              <a:rPr lang="en-US" sz="6000" dirty="0"/>
              <a:t> de mi </a:t>
            </a:r>
            <a:r>
              <a:rPr lang="en-US" sz="6000" dirty="0" err="1"/>
              <a:t>corazón</a:t>
            </a:r>
            <a:r>
              <a:rPr lang="en-US" sz="6000" dirty="0"/>
              <a:t> y </a:t>
            </a:r>
            <a:r>
              <a:rPr lang="en-US" sz="6000" dirty="0" err="1"/>
              <a:t>ahora</a:t>
            </a:r>
            <a:r>
              <a:rPr lang="en-US" sz="6000" dirty="0"/>
              <a:t> </a:t>
            </a:r>
            <a:r>
              <a:rPr lang="en-US" sz="6000" dirty="0" err="1"/>
              <a:t>tiene</a:t>
            </a:r>
            <a:r>
              <a:rPr lang="en-US" sz="6000" dirty="0"/>
              <a:t> el control. Este </a:t>
            </a:r>
            <a:r>
              <a:rPr lang="en-US" sz="6000" dirty="0" err="1"/>
              <a:t>deseo</a:t>
            </a:r>
            <a:r>
              <a:rPr lang="en-US" sz="6000" dirty="0"/>
              <a:t> </a:t>
            </a:r>
            <a:r>
              <a:rPr lang="en-US" sz="6000" dirty="0" err="1"/>
              <a:t>tiene</a:t>
            </a:r>
            <a:r>
              <a:rPr lang="en-US" sz="6000" dirty="0"/>
              <a:t> tanto </a:t>
            </a:r>
            <a:r>
              <a:rPr lang="en-US" sz="6000" dirty="0" err="1"/>
              <a:t>poder</a:t>
            </a:r>
            <a:r>
              <a:rPr lang="en-US" sz="6000" dirty="0"/>
              <a:t> que </a:t>
            </a:r>
            <a:r>
              <a:rPr lang="en-US" sz="6000" dirty="0" err="1"/>
              <a:t>ya</a:t>
            </a:r>
            <a:r>
              <a:rPr lang="en-US" sz="6000" dirty="0"/>
              <a:t> no es </a:t>
            </a:r>
            <a:r>
              <a:rPr lang="en-US" sz="6000" dirty="0" err="1"/>
              <a:t>legítimo</a:t>
            </a:r>
            <a:r>
              <a:rPr lang="en-US" sz="6000" dirty="0"/>
              <a:t>.</a:t>
            </a:r>
          </a:p>
        </p:txBody>
      </p:sp>
    </p:spTree>
    <p:extLst>
      <p:ext uri="{BB962C8B-B14F-4D97-AF65-F5344CB8AC3E}">
        <p14:creationId xmlns:p14="http://schemas.microsoft.com/office/powerpoint/2010/main" val="321346555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368300" y="584200"/>
            <a:ext cx="10985500" cy="5592763"/>
          </a:xfrm>
        </p:spPr>
        <p:txBody>
          <a:bodyPr>
            <a:normAutofit/>
          </a:bodyPr>
          <a:lstStyle/>
          <a:p>
            <a:r>
              <a:rPr lang="en-US" sz="5400" dirty="0"/>
              <a:t>Se ha </a:t>
            </a:r>
            <a:r>
              <a:rPr lang="en-US" sz="5400" dirty="0" err="1"/>
              <a:t>convertido</a:t>
            </a:r>
            <a:r>
              <a:rPr lang="en-US" sz="5400" dirty="0"/>
              <a:t> </a:t>
            </a:r>
            <a:r>
              <a:rPr lang="en-US" sz="5400" dirty="0" err="1"/>
              <a:t>en</a:t>
            </a:r>
            <a:r>
              <a:rPr lang="en-US" sz="5400" dirty="0"/>
              <a:t> un </a:t>
            </a:r>
            <a:r>
              <a:rPr lang="en-US" sz="5400" dirty="0" err="1"/>
              <a:t>deseo</a:t>
            </a:r>
            <a:r>
              <a:rPr lang="en-US" sz="5400" dirty="0"/>
              <a:t> </a:t>
            </a:r>
            <a:r>
              <a:rPr lang="en-US" sz="5400" dirty="0" err="1"/>
              <a:t>desordenado</a:t>
            </a:r>
            <a:r>
              <a:rPr lang="en-US" sz="5400" dirty="0"/>
              <a:t> y </a:t>
            </a:r>
            <a:r>
              <a:rPr lang="en-US" sz="5400" dirty="0" err="1"/>
              <a:t>pecaminoso</a:t>
            </a:r>
            <a:r>
              <a:rPr lang="en-US" sz="5400" dirty="0"/>
              <a:t>, </a:t>
            </a:r>
            <a:r>
              <a:rPr lang="en-US" sz="5400" dirty="0" err="1"/>
              <a:t>ya</a:t>
            </a:r>
            <a:r>
              <a:rPr lang="en-US" sz="5400" dirty="0"/>
              <a:t> que ha </a:t>
            </a:r>
            <a:r>
              <a:rPr lang="en-US" sz="5400" dirty="0" err="1"/>
              <a:t>crecido</a:t>
            </a:r>
            <a:r>
              <a:rPr lang="en-US" sz="5400" dirty="0"/>
              <a:t> hasta </a:t>
            </a:r>
            <a:r>
              <a:rPr lang="en-US" sz="5400" dirty="0" err="1"/>
              <a:t>llegar</a:t>
            </a:r>
            <a:r>
              <a:rPr lang="en-US" sz="5400" dirty="0"/>
              <a:t> a una </a:t>
            </a:r>
            <a:r>
              <a:rPr lang="en-US" sz="5400" dirty="0" err="1"/>
              <a:t>posición</a:t>
            </a:r>
            <a:r>
              <a:rPr lang="en-US" sz="5400" dirty="0"/>
              <a:t> de </a:t>
            </a:r>
            <a:r>
              <a:rPr lang="en-US" sz="5400" dirty="0" err="1"/>
              <a:t>autoridad</a:t>
            </a:r>
            <a:r>
              <a:rPr lang="en-US" sz="5400" dirty="0"/>
              <a:t> </a:t>
            </a:r>
            <a:r>
              <a:rPr lang="en-US" sz="5400" dirty="0" err="1"/>
              <a:t>sobre</a:t>
            </a:r>
            <a:r>
              <a:rPr lang="en-US" sz="5400" dirty="0"/>
              <a:t> mi </a:t>
            </a:r>
            <a:r>
              <a:rPr lang="en-US" sz="5400" dirty="0" err="1"/>
              <a:t>corazón</a:t>
            </a:r>
            <a:r>
              <a:rPr lang="en-US" sz="5400" dirty="0"/>
              <a:t>. </a:t>
            </a:r>
            <a:r>
              <a:rPr lang="en-US" sz="5400" dirty="0" err="1"/>
              <a:t>Esta</a:t>
            </a:r>
            <a:r>
              <a:rPr lang="en-US" sz="5400" dirty="0"/>
              <a:t> </a:t>
            </a:r>
            <a:r>
              <a:rPr lang="en-US" sz="5400" dirty="0" err="1"/>
              <a:t>autoridad</a:t>
            </a:r>
            <a:r>
              <a:rPr lang="en-US" sz="5400" dirty="0"/>
              <a:t> le </a:t>
            </a:r>
            <a:r>
              <a:rPr lang="en-US" sz="5400" dirty="0" err="1"/>
              <a:t>pertenece</a:t>
            </a:r>
            <a:r>
              <a:rPr lang="en-US" sz="5400" dirty="0"/>
              <a:t> </a:t>
            </a:r>
            <a:r>
              <a:rPr lang="en-US" sz="5400" dirty="0" err="1"/>
              <a:t>solamente</a:t>
            </a:r>
            <a:r>
              <a:rPr lang="en-US" sz="5400" dirty="0"/>
              <a:t> a Dios, que </a:t>
            </a:r>
            <a:r>
              <a:rPr lang="en-US" sz="5400" dirty="0" err="1"/>
              <a:t>envió</a:t>
            </a:r>
            <a:r>
              <a:rPr lang="en-US" sz="5400" dirty="0"/>
              <a:t> a </a:t>
            </a:r>
            <a:r>
              <a:rPr lang="en-US" sz="5400" dirty="0" err="1"/>
              <a:t>Su</a:t>
            </a:r>
            <a:r>
              <a:rPr lang="en-US" sz="5400" dirty="0"/>
              <a:t> </a:t>
            </a:r>
            <a:r>
              <a:rPr lang="en-US" sz="5400" dirty="0" err="1"/>
              <a:t>Hijo</a:t>
            </a:r>
            <a:r>
              <a:rPr lang="en-US" sz="5400" dirty="0"/>
              <a:t> para </a:t>
            </a:r>
            <a:r>
              <a:rPr lang="en-US" sz="5400" dirty="0" err="1"/>
              <a:t>establecer</a:t>
            </a:r>
            <a:r>
              <a:rPr lang="en-US" sz="5400" dirty="0"/>
              <a:t> </a:t>
            </a:r>
            <a:r>
              <a:rPr lang="en-US" sz="5400" dirty="0" err="1"/>
              <a:t>Su</a:t>
            </a:r>
            <a:r>
              <a:rPr lang="en-US" sz="5400" dirty="0"/>
              <a:t> </a:t>
            </a:r>
            <a:r>
              <a:rPr lang="en-US" sz="5400" dirty="0" err="1"/>
              <a:t>reino</a:t>
            </a:r>
            <a:r>
              <a:rPr lang="en-US" sz="5400" dirty="0"/>
              <a:t> </a:t>
            </a:r>
            <a:r>
              <a:rPr lang="en-US" sz="5400" dirty="0" err="1"/>
              <a:t>allí</a:t>
            </a:r>
            <a:r>
              <a:rPr lang="en-US" sz="5400" dirty="0"/>
              <a:t>.</a:t>
            </a:r>
          </a:p>
          <a:p>
            <a:pPr marL="0" indent="0">
              <a:buNone/>
            </a:pPr>
            <a:endParaRPr lang="en-US" sz="6000" dirty="0"/>
          </a:p>
        </p:txBody>
      </p:sp>
    </p:spTree>
    <p:extLst>
      <p:ext uri="{BB962C8B-B14F-4D97-AF65-F5344CB8AC3E}">
        <p14:creationId xmlns:p14="http://schemas.microsoft.com/office/powerpoint/2010/main" val="294824510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368300" y="584200"/>
            <a:ext cx="10985500" cy="5592763"/>
          </a:xfrm>
        </p:spPr>
        <p:txBody>
          <a:bodyPr>
            <a:normAutofit/>
          </a:bodyPr>
          <a:lstStyle/>
          <a:p>
            <a:r>
              <a:rPr lang="en-US" sz="5400" dirty="0"/>
              <a:t>El </a:t>
            </a:r>
            <a:r>
              <a:rPr lang="en-US" sz="5400" dirty="0" err="1"/>
              <a:t>enfoque</a:t>
            </a:r>
            <a:r>
              <a:rPr lang="en-US" sz="5400" dirty="0"/>
              <a:t> de la </a:t>
            </a:r>
            <a:r>
              <a:rPr lang="en-US" sz="5400" dirty="0" err="1"/>
              <a:t>argumentación</a:t>
            </a:r>
            <a:r>
              <a:rPr lang="en-US" sz="5400" dirty="0"/>
              <a:t> de Santiago no son los </a:t>
            </a:r>
            <a:r>
              <a:rPr lang="en-US" sz="5400" dirty="0" err="1"/>
              <a:t>malos</a:t>
            </a:r>
            <a:r>
              <a:rPr lang="en-US" sz="5400" dirty="0"/>
              <a:t> </a:t>
            </a:r>
            <a:r>
              <a:rPr lang="en-US" sz="5400" dirty="0" err="1"/>
              <a:t>deseos</a:t>
            </a:r>
            <a:r>
              <a:rPr lang="en-US" sz="5400" dirty="0"/>
              <a:t> (</a:t>
            </a:r>
            <a:r>
              <a:rPr lang="en-US" sz="5400" dirty="0" err="1"/>
              <a:t>desear</a:t>
            </a:r>
            <a:r>
              <a:rPr lang="en-US" sz="5400" dirty="0"/>
              <a:t> </a:t>
            </a:r>
            <a:r>
              <a:rPr lang="en-US" sz="5400" dirty="0" err="1"/>
              <a:t>cosas</a:t>
            </a:r>
            <a:r>
              <a:rPr lang="en-US" sz="5400" dirty="0"/>
              <a:t> malas), </a:t>
            </a:r>
            <a:r>
              <a:rPr lang="en-US" sz="5400" dirty="0" err="1"/>
              <a:t>sino</a:t>
            </a:r>
            <a:r>
              <a:rPr lang="en-US" sz="5400" dirty="0"/>
              <a:t> los </a:t>
            </a:r>
            <a:r>
              <a:rPr lang="en-US" sz="5400" dirty="0" err="1"/>
              <a:t>deseos</a:t>
            </a:r>
            <a:r>
              <a:rPr lang="en-US" sz="5400" dirty="0"/>
              <a:t> </a:t>
            </a:r>
            <a:r>
              <a:rPr lang="en-US" sz="5400" dirty="0" err="1"/>
              <a:t>desordenados</a:t>
            </a:r>
            <a:r>
              <a:rPr lang="en-US" sz="5400" dirty="0"/>
              <a:t> (</a:t>
            </a:r>
            <a:r>
              <a:rPr lang="en-US" sz="5400" dirty="0" err="1"/>
              <a:t>deseos</a:t>
            </a:r>
            <a:r>
              <a:rPr lang="en-US" sz="5400" dirty="0"/>
              <a:t> que </a:t>
            </a:r>
            <a:r>
              <a:rPr lang="en-US" sz="5400" dirty="0" err="1"/>
              <a:t>pueden</a:t>
            </a:r>
            <a:r>
              <a:rPr lang="en-US" sz="5400" dirty="0"/>
              <a:t> </a:t>
            </a:r>
            <a:r>
              <a:rPr lang="en-US" sz="5400" dirty="0" err="1"/>
              <a:t>tener</a:t>
            </a:r>
            <a:r>
              <a:rPr lang="en-US" sz="5400" dirty="0"/>
              <a:t> </a:t>
            </a:r>
            <a:r>
              <a:rPr lang="en-US" sz="5400" dirty="0" err="1"/>
              <a:t>razón</a:t>
            </a:r>
            <a:r>
              <a:rPr lang="en-US" sz="5400" dirty="0"/>
              <a:t> </a:t>
            </a:r>
            <a:r>
              <a:rPr lang="en-US" sz="5400" dirty="0" err="1"/>
              <a:t>en</a:t>
            </a:r>
            <a:r>
              <a:rPr lang="en-US" sz="5400" dirty="0"/>
              <a:t> </a:t>
            </a:r>
            <a:r>
              <a:rPr lang="en-US" sz="5400" dirty="0" err="1"/>
              <a:t>sí</a:t>
            </a:r>
            <a:r>
              <a:rPr lang="en-US" sz="5400" dirty="0"/>
              <a:t> </a:t>
            </a:r>
            <a:r>
              <a:rPr lang="en-US" sz="5400" dirty="0" err="1"/>
              <a:t>mismos</a:t>
            </a:r>
            <a:r>
              <a:rPr lang="en-US" sz="5400" dirty="0"/>
              <a:t>, </a:t>
            </a:r>
            <a:r>
              <a:rPr lang="en-US" sz="5400" dirty="0" err="1"/>
              <a:t>pero</a:t>
            </a:r>
            <a:r>
              <a:rPr lang="en-US" sz="5400" dirty="0"/>
              <a:t> que </a:t>
            </a:r>
            <a:r>
              <a:rPr lang="en-US" sz="5400" dirty="0" err="1"/>
              <a:t>nunca</a:t>
            </a:r>
            <a:r>
              <a:rPr lang="en-US" sz="5400" dirty="0"/>
              <a:t> </a:t>
            </a:r>
            <a:r>
              <a:rPr lang="en-US" sz="5400" dirty="0" err="1"/>
              <a:t>deben</a:t>
            </a:r>
            <a:r>
              <a:rPr lang="en-US" sz="5400" dirty="0"/>
              <a:t> </a:t>
            </a:r>
            <a:r>
              <a:rPr lang="en-US" sz="5400" dirty="0" err="1"/>
              <a:t>gobernar</a:t>
            </a:r>
            <a:r>
              <a:rPr lang="en-US" sz="5400" dirty="0"/>
              <a:t> mi </a:t>
            </a:r>
            <a:r>
              <a:rPr lang="en-US" sz="5400" dirty="0" err="1"/>
              <a:t>corazón</a:t>
            </a:r>
            <a:r>
              <a:rPr lang="en-US" sz="5400" dirty="0"/>
              <a:t>)</a:t>
            </a:r>
          </a:p>
        </p:txBody>
      </p:sp>
    </p:spTree>
    <p:extLst>
      <p:ext uri="{BB962C8B-B14F-4D97-AF65-F5344CB8AC3E}">
        <p14:creationId xmlns:p14="http://schemas.microsoft.com/office/powerpoint/2010/main" val="1499016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2F955F-AA23-8A44-A2AF-17775DAD7DBA}"/>
              </a:ext>
            </a:extLst>
          </p:cNvPr>
          <p:cNvSpPr>
            <a:spLocks noGrp="1"/>
          </p:cNvSpPr>
          <p:nvPr>
            <p:ph idx="1"/>
          </p:nvPr>
        </p:nvSpPr>
        <p:spPr>
          <a:xfrm>
            <a:off x="217714" y="290286"/>
            <a:ext cx="11763828" cy="7830231"/>
          </a:xfrm>
        </p:spPr>
        <p:txBody>
          <a:bodyPr/>
          <a:lstStyle/>
          <a:p>
            <a:r>
              <a:rPr lang="en-US" sz="3200" dirty="0"/>
              <a:t> ¡El </a:t>
            </a:r>
            <a:r>
              <a:rPr lang="en-US" sz="3200" dirty="0" err="1"/>
              <a:t>cambio</a:t>
            </a:r>
            <a:r>
              <a:rPr lang="en-US" sz="3200" dirty="0"/>
              <a:t> es </a:t>
            </a:r>
            <a:r>
              <a:rPr lang="en-US" sz="3200" dirty="0" err="1"/>
              <a:t>posible</a:t>
            </a:r>
            <a:r>
              <a:rPr lang="en-US" sz="3200" dirty="0"/>
              <a:t>! </a:t>
            </a:r>
            <a:br>
              <a:rPr lang="en-US" sz="3200" dirty="0"/>
            </a:br>
            <a:r>
              <a:rPr lang="en-US" sz="3200" dirty="0" err="1"/>
              <a:t>Usted</a:t>
            </a:r>
            <a:r>
              <a:rPr lang="en-US" sz="3200" dirty="0"/>
              <a:t> </a:t>
            </a:r>
            <a:r>
              <a:rPr lang="en-US" sz="3200" dirty="0" err="1"/>
              <a:t>puede</a:t>
            </a:r>
            <a:r>
              <a:rPr lang="en-US" sz="3200" dirty="0"/>
              <a:t> </a:t>
            </a:r>
            <a:r>
              <a:rPr lang="en-US" sz="3200" dirty="0" err="1"/>
              <a:t>estar</a:t>
            </a:r>
            <a:r>
              <a:rPr lang="en-US" sz="3200" dirty="0"/>
              <a:t> </a:t>
            </a:r>
            <a:r>
              <a:rPr lang="en-US" sz="3200" dirty="0" err="1"/>
              <a:t>parado</a:t>
            </a:r>
            <a:r>
              <a:rPr lang="en-US" sz="3200" dirty="0"/>
              <a:t> </a:t>
            </a:r>
            <a:r>
              <a:rPr lang="en-US" sz="3200" dirty="0" err="1"/>
              <a:t>en</a:t>
            </a:r>
            <a:r>
              <a:rPr lang="en-US" sz="3200" dirty="0"/>
              <a:t> medio de las </a:t>
            </a:r>
            <a:r>
              <a:rPr lang="en-US" sz="3200" dirty="0" err="1"/>
              <a:t>duras</a:t>
            </a:r>
            <a:r>
              <a:rPr lang="en-US" sz="3200" dirty="0"/>
              <a:t> </a:t>
            </a:r>
            <a:r>
              <a:rPr lang="en-US" sz="3200" dirty="0" err="1"/>
              <a:t>realidades</a:t>
            </a:r>
            <a:r>
              <a:rPr lang="en-US" sz="3200" dirty="0"/>
              <a:t> del </a:t>
            </a:r>
            <a:r>
              <a:rPr lang="en-US" sz="3200" dirty="0" err="1"/>
              <a:t>pecado</a:t>
            </a:r>
            <a:r>
              <a:rPr lang="en-US" sz="3200" dirty="0"/>
              <a:t> y </a:t>
            </a:r>
            <a:r>
              <a:rPr lang="en-US" sz="3200" dirty="0" err="1"/>
              <a:t>tener</a:t>
            </a:r>
            <a:r>
              <a:rPr lang="en-US" sz="3200" dirty="0"/>
              <a:t> una </a:t>
            </a:r>
            <a:r>
              <a:rPr lang="en-US" sz="3200" dirty="0" err="1"/>
              <a:t>esperanza</a:t>
            </a:r>
            <a:r>
              <a:rPr lang="en-US" sz="3200" dirty="0"/>
              <a:t> que </a:t>
            </a:r>
            <a:r>
              <a:rPr lang="en-US" sz="3200" dirty="0" err="1"/>
              <a:t>nunca</a:t>
            </a:r>
            <a:r>
              <a:rPr lang="en-US" sz="3200" dirty="0"/>
              <a:t> le </a:t>
            </a:r>
            <a:r>
              <a:rPr lang="en-US" sz="3200" dirty="0" err="1"/>
              <a:t>defraude</a:t>
            </a:r>
            <a:r>
              <a:rPr lang="en-US" sz="3200" dirty="0"/>
              <a:t> (Ro. 5:1–5). Ese </a:t>
            </a:r>
            <a:r>
              <a:rPr lang="en-US" sz="3200" dirty="0" err="1"/>
              <a:t>matrimonio</a:t>
            </a:r>
            <a:r>
              <a:rPr lang="en-US" sz="3200" dirty="0"/>
              <a:t> </a:t>
            </a:r>
            <a:r>
              <a:rPr lang="en-US" sz="3200" dirty="0" err="1"/>
              <a:t>puede</a:t>
            </a:r>
            <a:r>
              <a:rPr lang="en-US" sz="3200" dirty="0"/>
              <a:t> </a:t>
            </a:r>
            <a:r>
              <a:rPr lang="en-US" sz="3200" dirty="0" err="1"/>
              <a:t>cambiar</a:t>
            </a:r>
            <a:r>
              <a:rPr lang="en-US" sz="3200" dirty="0"/>
              <a:t>. Ese </a:t>
            </a:r>
            <a:r>
              <a:rPr lang="en-US" sz="3200" dirty="0" err="1"/>
              <a:t>adolescente</a:t>
            </a:r>
            <a:r>
              <a:rPr lang="en-US" sz="3200" dirty="0"/>
              <a:t> </a:t>
            </a:r>
            <a:r>
              <a:rPr lang="en-US" sz="3200" dirty="0" err="1"/>
              <a:t>puede</a:t>
            </a:r>
            <a:r>
              <a:rPr lang="en-US" sz="3200" dirty="0"/>
              <a:t> </a:t>
            </a:r>
            <a:r>
              <a:rPr lang="en-US" sz="3200" dirty="0" err="1"/>
              <a:t>cambiar</a:t>
            </a:r>
            <a:r>
              <a:rPr lang="en-US" sz="3200" dirty="0"/>
              <a:t>. </a:t>
            </a:r>
            <a:r>
              <a:rPr lang="en-US" sz="3200" dirty="0" err="1"/>
              <a:t>Esa</a:t>
            </a:r>
            <a:r>
              <a:rPr lang="en-US" sz="3200" dirty="0"/>
              <a:t> </a:t>
            </a:r>
            <a:r>
              <a:rPr lang="en-US" sz="3200" dirty="0" err="1"/>
              <a:t>iglesia</a:t>
            </a:r>
            <a:r>
              <a:rPr lang="en-US" sz="3200" dirty="0"/>
              <a:t> </a:t>
            </a:r>
            <a:r>
              <a:rPr lang="en-US" sz="3200" dirty="0" err="1"/>
              <a:t>puede</a:t>
            </a:r>
            <a:r>
              <a:rPr lang="en-US" sz="3200" dirty="0"/>
              <a:t> </a:t>
            </a:r>
            <a:r>
              <a:rPr lang="en-US" sz="3200" dirty="0" err="1"/>
              <a:t>cambiar</a:t>
            </a:r>
            <a:r>
              <a:rPr lang="en-US" sz="3200" dirty="0"/>
              <a:t>. </a:t>
            </a:r>
            <a:r>
              <a:rPr lang="en-US" sz="3200" dirty="0" err="1"/>
              <a:t>Esa</a:t>
            </a:r>
            <a:r>
              <a:rPr lang="en-US" sz="3200" dirty="0"/>
              <a:t> </a:t>
            </a:r>
            <a:r>
              <a:rPr lang="en-US" sz="3200" dirty="0" err="1"/>
              <a:t>amistad</a:t>
            </a:r>
            <a:r>
              <a:rPr lang="en-US" sz="3200" dirty="0"/>
              <a:t> </a:t>
            </a:r>
            <a:r>
              <a:rPr lang="en-US" sz="3200" dirty="0" err="1"/>
              <a:t>puede</a:t>
            </a:r>
            <a:r>
              <a:rPr lang="en-US" sz="3200" dirty="0"/>
              <a:t> </a:t>
            </a:r>
            <a:r>
              <a:rPr lang="en-US" sz="3200" dirty="0" err="1"/>
              <a:t>cambiar</a:t>
            </a:r>
            <a:r>
              <a:rPr lang="en-US" sz="3200" dirty="0"/>
              <a:t>. </a:t>
            </a:r>
            <a:r>
              <a:rPr lang="en-US" sz="3200" dirty="0" err="1"/>
              <a:t>Esa</a:t>
            </a:r>
            <a:r>
              <a:rPr lang="en-US" sz="3200" dirty="0"/>
              <a:t> </a:t>
            </a:r>
            <a:r>
              <a:rPr lang="en-US" sz="3200" dirty="0" err="1"/>
              <a:t>amargura</a:t>
            </a:r>
            <a:r>
              <a:rPr lang="en-US" sz="3200" dirty="0"/>
              <a:t> </a:t>
            </a:r>
            <a:r>
              <a:rPr lang="en-US" sz="3200" dirty="0" err="1"/>
              <a:t>puede</a:t>
            </a:r>
            <a:r>
              <a:rPr lang="en-US" sz="3200" dirty="0"/>
              <a:t> ser </a:t>
            </a:r>
            <a:r>
              <a:rPr lang="en-US" sz="3200" dirty="0" err="1"/>
              <a:t>eliminada</a:t>
            </a:r>
            <a:r>
              <a:rPr lang="en-US" sz="3200" dirty="0"/>
              <a:t>. </a:t>
            </a:r>
            <a:r>
              <a:rPr lang="en-US" sz="3200" dirty="0" err="1"/>
              <a:t>Esa</a:t>
            </a:r>
            <a:r>
              <a:rPr lang="en-US" sz="3200" dirty="0"/>
              <a:t> </a:t>
            </a:r>
            <a:r>
              <a:rPr lang="en-US" sz="3200" dirty="0" err="1"/>
              <a:t>compulsión</a:t>
            </a:r>
            <a:r>
              <a:rPr lang="en-US" sz="3200" dirty="0"/>
              <a:t> </a:t>
            </a:r>
            <a:r>
              <a:rPr lang="en-US" sz="3200" dirty="0" err="1"/>
              <a:t>puede</a:t>
            </a:r>
            <a:r>
              <a:rPr lang="en-US" sz="3200" dirty="0"/>
              <a:t> </a:t>
            </a:r>
            <a:r>
              <a:rPr lang="en-US" sz="3200" dirty="0" err="1"/>
              <a:t>romperse</a:t>
            </a:r>
            <a:r>
              <a:rPr lang="en-US" sz="3200" dirty="0"/>
              <a:t>. Ese </a:t>
            </a:r>
            <a:r>
              <a:rPr lang="en-US" sz="3200" dirty="0" err="1"/>
              <a:t>miedo</a:t>
            </a:r>
            <a:r>
              <a:rPr lang="en-US" sz="3200" dirty="0"/>
              <a:t> </a:t>
            </a:r>
            <a:r>
              <a:rPr lang="en-US" sz="3200" dirty="0" err="1"/>
              <a:t>puede</a:t>
            </a:r>
            <a:r>
              <a:rPr lang="en-US" sz="3200" dirty="0"/>
              <a:t> ser </a:t>
            </a:r>
            <a:r>
              <a:rPr lang="en-US" sz="3200" dirty="0" err="1"/>
              <a:t>vencido</a:t>
            </a:r>
            <a:r>
              <a:rPr lang="en-US" sz="3200" dirty="0"/>
              <a:t>. Ese </a:t>
            </a:r>
            <a:r>
              <a:rPr lang="en-US" sz="3200" dirty="0" err="1"/>
              <a:t>corazón</a:t>
            </a:r>
            <a:r>
              <a:rPr lang="en-US" sz="3200" dirty="0"/>
              <a:t> de </a:t>
            </a:r>
            <a:r>
              <a:rPr lang="en-US" sz="3200" dirty="0" err="1"/>
              <a:t>piedra</a:t>
            </a:r>
            <a:r>
              <a:rPr lang="en-US" sz="3200" dirty="0"/>
              <a:t> </a:t>
            </a:r>
            <a:r>
              <a:rPr lang="en-US" sz="3200" dirty="0" err="1"/>
              <a:t>puede</a:t>
            </a:r>
            <a:r>
              <a:rPr lang="en-US" sz="3200" dirty="0"/>
              <a:t> </a:t>
            </a:r>
            <a:r>
              <a:rPr lang="en-US" sz="3200" dirty="0" err="1"/>
              <a:t>ponerse</a:t>
            </a:r>
            <a:r>
              <a:rPr lang="en-US" sz="3200" dirty="0"/>
              <a:t> suave y palabras </a:t>
            </a:r>
            <a:r>
              <a:rPr lang="en-US" sz="3200" dirty="0" err="1"/>
              <a:t>dulces</a:t>
            </a:r>
            <a:r>
              <a:rPr lang="en-US" sz="3200" dirty="0"/>
              <a:t> </a:t>
            </a:r>
            <a:r>
              <a:rPr lang="en-US" sz="3200" dirty="0" err="1"/>
              <a:t>pueden</a:t>
            </a:r>
            <a:r>
              <a:rPr lang="en-US" sz="3200" dirty="0"/>
              <a:t> </a:t>
            </a:r>
            <a:r>
              <a:rPr lang="en-US" sz="3200" dirty="0" err="1"/>
              <a:t>salir</a:t>
            </a:r>
            <a:r>
              <a:rPr lang="en-US" sz="3200" dirty="0"/>
              <a:t> de una </a:t>
            </a:r>
            <a:r>
              <a:rPr lang="en-US" sz="3200" dirty="0" err="1"/>
              <a:t>lengua</a:t>
            </a:r>
            <a:r>
              <a:rPr lang="en-US" sz="3200" dirty="0"/>
              <a:t> que antes era </a:t>
            </a:r>
            <a:r>
              <a:rPr lang="en-US" sz="3200" dirty="0" err="1"/>
              <a:t>ácida</a:t>
            </a:r>
            <a:r>
              <a:rPr lang="en-US" sz="3200" dirty="0"/>
              <a:t>. Un </a:t>
            </a:r>
            <a:r>
              <a:rPr lang="en-US" sz="3200" dirty="0" err="1"/>
              <a:t>servicio</a:t>
            </a:r>
            <a:r>
              <a:rPr lang="en-US" sz="3200" dirty="0"/>
              <a:t> de amor </a:t>
            </a:r>
            <a:r>
              <a:rPr lang="en-US" sz="3200" dirty="0" err="1"/>
              <a:t>puede</a:t>
            </a:r>
            <a:r>
              <a:rPr lang="en-US" sz="3200" dirty="0"/>
              <a:t> </a:t>
            </a:r>
            <a:r>
              <a:rPr lang="en-US" sz="3200" dirty="0" err="1"/>
              <a:t>brotar</a:t>
            </a:r>
            <a:r>
              <a:rPr lang="en-US" sz="3200" dirty="0"/>
              <a:t> de una persona que una </a:t>
            </a:r>
            <a:r>
              <a:rPr lang="en-US" sz="3200" dirty="0" err="1"/>
              <a:t>vez</a:t>
            </a:r>
            <a:r>
              <a:rPr lang="en-US" sz="3200" dirty="0"/>
              <a:t> </a:t>
            </a:r>
            <a:r>
              <a:rPr lang="en-US" sz="3200" dirty="0" err="1"/>
              <a:t>estuvo</a:t>
            </a:r>
            <a:r>
              <a:rPr lang="en-US" sz="3200" dirty="0"/>
              <a:t> </a:t>
            </a:r>
            <a:r>
              <a:rPr lang="en-US" sz="3200" dirty="0" err="1"/>
              <a:t>totalmente</a:t>
            </a:r>
            <a:r>
              <a:rPr lang="en-US" sz="3200" dirty="0"/>
              <a:t> </a:t>
            </a:r>
            <a:r>
              <a:rPr lang="en-US" sz="3200" dirty="0" err="1"/>
              <a:t>absorta</a:t>
            </a:r>
            <a:r>
              <a:rPr lang="en-US" sz="3200" dirty="0"/>
              <a:t> </a:t>
            </a:r>
            <a:r>
              <a:rPr lang="en-US" sz="3200" dirty="0" err="1"/>
              <a:t>en</a:t>
            </a:r>
            <a:r>
              <a:rPr lang="en-US" sz="3200" dirty="0"/>
              <a:t> </a:t>
            </a:r>
            <a:r>
              <a:rPr lang="en-US" sz="3200" dirty="0" err="1"/>
              <a:t>sí</a:t>
            </a:r>
            <a:r>
              <a:rPr lang="en-US" sz="3200" dirty="0"/>
              <a:t> </a:t>
            </a:r>
            <a:r>
              <a:rPr lang="en-US" sz="3200" dirty="0" err="1"/>
              <a:t>misma</a:t>
            </a:r>
            <a:r>
              <a:rPr lang="en-US" sz="3200" dirty="0"/>
              <a:t>. La </a:t>
            </a:r>
            <a:r>
              <a:rPr lang="en-US" sz="3200" dirty="0" err="1"/>
              <a:t>gente</a:t>
            </a:r>
            <a:r>
              <a:rPr lang="en-US" sz="3200" dirty="0"/>
              <a:t> </a:t>
            </a:r>
            <a:r>
              <a:rPr lang="en-US" sz="3200" dirty="0" err="1"/>
              <a:t>puede</a:t>
            </a:r>
            <a:r>
              <a:rPr lang="en-US" sz="3200" dirty="0"/>
              <a:t> </a:t>
            </a:r>
            <a:r>
              <a:rPr lang="en-US" sz="3200" dirty="0" err="1"/>
              <a:t>tener</a:t>
            </a:r>
            <a:r>
              <a:rPr lang="en-US" sz="3200" dirty="0"/>
              <a:t> </a:t>
            </a:r>
            <a:r>
              <a:rPr lang="en-US" sz="3200" dirty="0" err="1"/>
              <a:t>poder</a:t>
            </a:r>
            <a:r>
              <a:rPr lang="en-US" sz="3200" dirty="0"/>
              <a:t> sin </a:t>
            </a:r>
            <a:r>
              <a:rPr lang="en-US" sz="3200" dirty="0" err="1"/>
              <a:t>corromperse</a:t>
            </a:r>
            <a:r>
              <a:rPr lang="en-US" sz="3200" dirty="0"/>
              <a:t>. Las casas </a:t>
            </a:r>
            <a:r>
              <a:rPr lang="en-US" sz="3200" dirty="0" err="1"/>
              <a:t>pueden</a:t>
            </a:r>
            <a:r>
              <a:rPr lang="en-US" sz="3200" dirty="0"/>
              <a:t> ser </a:t>
            </a:r>
            <a:r>
              <a:rPr lang="en-US" sz="3200" dirty="0" err="1"/>
              <a:t>lugares</a:t>
            </a:r>
            <a:r>
              <a:rPr lang="en-US" sz="3200" dirty="0"/>
              <a:t> de </a:t>
            </a:r>
            <a:r>
              <a:rPr lang="en-US" sz="3200" dirty="0" err="1"/>
              <a:t>seguridad</a:t>
            </a:r>
            <a:r>
              <a:rPr lang="en-US" sz="3200" dirty="0"/>
              <a:t>, amor y </a:t>
            </a:r>
            <a:r>
              <a:rPr lang="en-US" sz="3200" dirty="0" err="1"/>
              <a:t>sanidad</a:t>
            </a:r>
            <a:r>
              <a:rPr lang="en-US" sz="3200" dirty="0"/>
              <a:t>. ¡El </a:t>
            </a:r>
            <a:r>
              <a:rPr lang="en-US" sz="3200" dirty="0" err="1"/>
              <a:t>cambio</a:t>
            </a:r>
            <a:r>
              <a:rPr lang="en-US" sz="3200" dirty="0"/>
              <a:t> es </a:t>
            </a:r>
            <a:r>
              <a:rPr lang="en-US" sz="3200" dirty="0" err="1"/>
              <a:t>posible</a:t>
            </a:r>
            <a:r>
              <a:rPr lang="en-US" sz="3200" dirty="0"/>
              <a:t>, </a:t>
            </a:r>
            <a:r>
              <a:rPr lang="en-US" sz="3200" dirty="0" err="1"/>
              <a:t>porque</a:t>
            </a:r>
            <a:r>
              <a:rPr lang="en-US" sz="3200" dirty="0"/>
              <a:t> el Rey ha </a:t>
            </a:r>
            <a:r>
              <a:rPr lang="en-US" sz="3200" dirty="0" err="1"/>
              <a:t>venido</a:t>
            </a:r>
            <a:r>
              <a:rPr lang="en-US" sz="3200" dirty="0"/>
              <a:t>!</a:t>
            </a:r>
          </a:p>
          <a:p>
            <a:endParaRPr lang="en-US" dirty="0">
              <a:highlight>
                <a:srgbClr val="FFFF00"/>
              </a:highlight>
            </a:endParaRPr>
          </a:p>
          <a:p>
            <a:endParaRPr lang="en-US" sz="4400" dirty="0"/>
          </a:p>
          <a:p>
            <a:endParaRPr lang="en-US" dirty="0"/>
          </a:p>
        </p:txBody>
      </p:sp>
    </p:spTree>
    <p:extLst>
      <p:ext uri="{BB962C8B-B14F-4D97-AF65-F5344CB8AC3E}">
        <p14:creationId xmlns:p14="http://schemas.microsoft.com/office/powerpoint/2010/main" val="1348782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4000" b="1" dirty="0"/>
              <a:t>EL ADULTERIO ESPIRITUAL Y EL ENOJO CON LA GENTE</a:t>
            </a:r>
            <a:br>
              <a:rPr lang="en-US" sz="7200" b="1" dirty="0"/>
            </a:br>
            <a:r>
              <a:rPr lang="en-US" sz="4000" dirty="0"/>
              <a:t>Santiago llama “</a:t>
            </a:r>
            <a:r>
              <a:rPr lang="en-US" sz="4000" dirty="0" err="1"/>
              <a:t>adúltera</a:t>
            </a:r>
            <a:r>
              <a:rPr lang="en-US" sz="4000" dirty="0"/>
              <a:t>” (Santiago 4:4) a la </a:t>
            </a:r>
            <a:r>
              <a:rPr lang="en-US" sz="4000" dirty="0" err="1"/>
              <a:t>gente</a:t>
            </a:r>
            <a:r>
              <a:rPr lang="en-US" sz="4000" dirty="0"/>
              <a:t> a </a:t>
            </a:r>
            <a:r>
              <a:rPr lang="en-US" sz="4000" dirty="0" err="1"/>
              <a:t>quien</a:t>
            </a:r>
            <a:r>
              <a:rPr lang="en-US" sz="4000" dirty="0"/>
              <a:t> se dirige. ¿</a:t>
            </a:r>
            <a:r>
              <a:rPr lang="en-US" sz="4000" dirty="0" err="1"/>
              <a:t>Está</a:t>
            </a:r>
            <a:r>
              <a:rPr lang="en-US" sz="4000" dirty="0"/>
              <a:t> </a:t>
            </a:r>
            <a:r>
              <a:rPr lang="en-US" sz="4000" dirty="0" err="1"/>
              <a:t>cambiando</a:t>
            </a:r>
            <a:r>
              <a:rPr lang="en-US" sz="4000" dirty="0"/>
              <a:t> el </a:t>
            </a:r>
            <a:r>
              <a:rPr lang="en-US" sz="4000" dirty="0" err="1"/>
              <a:t>tema</a:t>
            </a:r>
            <a:r>
              <a:rPr lang="en-US" sz="4000" dirty="0"/>
              <a:t>? No, de lo que </a:t>
            </a:r>
            <a:r>
              <a:rPr lang="en-US" sz="4000" dirty="0" err="1"/>
              <a:t>está</a:t>
            </a:r>
            <a:r>
              <a:rPr lang="en-US" sz="4000" dirty="0"/>
              <a:t> </a:t>
            </a:r>
            <a:r>
              <a:rPr lang="en-US" sz="4000" dirty="0" err="1"/>
              <a:t>hablando</a:t>
            </a:r>
            <a:r>
              <a:rPr lang="en-US" sz="4000" dirty="0"/>
              <a:t> </a:t>
            </a:r>
            <a:r>
              <a:rPr lang="en-US" sz="4000" i="1" dirty="0"/>
              <a:t>es</a:t>
            </a:r>
            <a:r>
              <a:rPr lang="en-US" sz="4000" dirty="0"/>
              <a:t> </a:t>
            </a:r>
            <a:r>
              <a:rPr lang="en-US" sz="4000" dirty="0" err="1"/>
              <a:t>adulterio</a:t>
            </a:r>
            <a:r>
              <a:rPr lang="en-US" sz="4000" dirty="0"/>
              <a:t> </a:t>
            </a:r>
            <a:r>
              <a:rPr lang="en-US" sz="4000" dirty="0" err="1"/>
              <a:t>espiritual</a:t>
            </a:r>
            <a:r>
              <a:rPr lang="en-US" sz="4000" dirty="0"/>
              <a:t>. Si el </a:t>
            </a:r>
            <a:r>
              <a:rPr lang="en-US" sz="4000" dirty="0" err="1"/>
              <a:t>adulterio</a:t>
            </a:r>
            <a:r>
              <a:rPr lang="en-US" sz="4000" dirty="0"/>
              <a:t> es el </a:t>
            </a:r>
            <a:r>
              <a:rPr lang="en-US" sz="4000" dirty="0" err="1"/>
              <a:t>pecado</a:t>
            </a:r>
            <a:r>
              <a:rPr lang="en-US" sz="4000" dirty="0"/>
              <a:t> de </a:t>
            </a:r>
            <a:r>
              <a:rPr lang="en-US" sz="4000" dirty="0" err="1"/>
              <a:t>darle</a:t>
            </a:r>
            <a:r>
              <a:rPr lang="en-US" sz="4000" dirty="0"/>
              <a:t> a </a:t>
            </a:r>
            <a:r>
              <a:rPr lang="en-US" sz="4000" dirty="0" err="1"/>
              <a:t>alguien</a:t>
            </a:r>
            <a:r>
              <a:rPr lang="en-US" sz="4000" dirty="0"/>
              <a:t> el amor que he </a:t>
            </a:r>
            <a:r>
              <a:rPr lang="en-US" sz="4000" dirty="0" err="1"/>
              <a:t>prometido</a:t>
            </a:r>
            <a:r>
              <a:rPr lang="en-US" sz="4000" dirty="0"/>
              <a:t> a </a:t>
            </a:r>
            <a:r>
              <a:rPr lang="en-US" sz="4000" dirty="0" err="1"/>
              <a:t>otro</a:t>
            </a:r>
            <a:r>
              <a:rPr lang="en-US" sz="4000" dirty="0"/>
              <a:t>, </a:t>
            </a:r>
            <a:r>
              <a:rPr lang="en-US" sz="4000" dirty="0" err="1"/>
              <a:t>entonces</a:t>
            </a:r>
            <a:r>
              <a:rPr lang="en-US" sz="4000" dirty="0"/>
              <a:t> </a:t>
            </a:r>
            <a:r>
              <a:rPr lang="en-US" sz="4000" dirty="0" err="1"/>
              <a:t>cada</a:t>
            </a:r>
            <a:r>
              <a:rPr lang="en-US" sz="4000" dirty="0"/>
              <a:t> </a:t>
            </a:r>
            <a:r>
              <a:rPr lang="en-US" sz="4000" dirty="0" err="1"/>
              <a:t>vez</a:t>
            </a:r>
            <a:r>
              <a:rPr lang="en-US" sz="4000" dirty="0"/>
              <a:t> que le </a:t>
            </a:r>
            <a:r>
              <a:rPr lang="en-US" sz="4000" dirty="0" err="1"/>
              <a:t>doy</a:t>
            </a:r>
            <a:r>
              <a:rPr lang="en-US" sz="4000" dirty="0"/>
              <a:t> el </a:t>
            </a:r>
            <a:r>
              <a:rPr lang="en-US" sz="4000" dirty="0" err="1"/>
              <a:t>gobierno</a:t>
            </a:r>
            <a:r>
              <a:rPr lang="en-US" sz="4000" dirty="0"/>
              <a:t> de mi </a:t>
            </a:r>
            <a:r>
              <a:rPr lang="en-US" sz="4000" dirty="0" err="1"/>
              <a:t>corazón</a:t>
            </a:r>
            <a:r>
              <a:rPr lang="en-US" sz="4000" dirty="0"/>
              <a:t> a </a:t>
            </a:r>
            <a:r>
              <a:rPr lang="en-US" sz="4000" dirty="0" err="1"/>
              <a:t>alguien</a:t>
            </a:r>
            <a:r>
              <a:rPr lang="en-US" sz="4000" dirty="0"/>
              <a:t> o algo que no sea Dios, soy un </a:t>
            </a:r>
            <a:r>
              <a:rPr lang="en-US" sz="4000" dirty="0" err="1"/>
              <a:t>adúltero</a:t>
            </a:r>
            <a:r>
              <a:rPr lang="en-US" sz="4000" dirty="0"/>
              <a:t> </a:t>
            </a:r>
            <a:r>
              <a:rPr lang="en-US" sz="4000" dirty="0" err="1"/>
              <a:t>espiritual</a:t>
            </a:r>
            <a:r>
              <a:rPr lang="en-US" sz="4000" dirty="0"/>
              <a:t>.</a:t>
            </a:r>
          </a:p>
        </p:txBody>
      </p:sp>
    </p:spTree>
    <p:extLst>
      <p:ext uri="{BB962C8B-B14F-4D97-AF65-F5344CB8AC3E}">
        <p14:creationId xmlns:p14="http://schemas.microsoft.com/office/powerpoint/2010/main" val="236059900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lnSpcReduction="10000"/>
          </a:bodyPr>
          <a:lstStyle/>
          <a:p>
            <a:r>
              <a:rPr lang="en-US" sz="6000" dirty="0"/>
              <a:t>El </a:t>
            </a:r>
            <a:r>
              <a:rPr lang="en-US" sz="6000" dirty="0" err="1"/>
              <a:t>versículo</a:t>
            </a:r>
            <a:r>
              <a:rPr lang="en-US" sz="6000" dirty="0"/>
              <a:t> 4 </a:t>
            </a:r>
            <a:r>
              <a:rPr lang="en-US" sz="6000" dirty="0" err="1"/>
              <a:t>nos</a:t>
            </a:r>
            <a:r>
              <a:rPr lang="en-US" sz="6000" dirty="0"/>
              <a:t> da el principio </a:t>
            </a:r>
            <a:r>
              <a:rPr lang="en-US" sz="6000" dirty="0" err="1"/>
              <a:t>básico</a:t>
            </a:r>
            <a:r>
              <a:rPr lang="en-US" sz="6000" dirty="0"/>
              <a:t> de </a:t>
            </a:r>
            <a:r>
              <a:rPr lang="en-US" sz="6000" dirty="0" err="1"/>
              <a:t>este</a:t>
            </a:r>
            <a:r>
              <a:rPr lang="en-US" sz="6000" dirty="0"/>
              <a:t> </a:t>
            </a:r>
            <a:r>
              <a:rPr lang="en-US" sz="6000" dirty="0" err="1"/>
              <a:t>pasaje</a:t>
            </a:r>
            <a:r>
              <a:rPr lang="en-US" sz="6000" dirty="0"/>
              <a:t>: </a:t>
            </a:r>
            <a:r>
              <a:rPr lang="en-US" sz="6000" b="1" i="1" dirty="0"/>
              <a:t>el </a:t>
            </a:r>
            <a:r>
              <a:rPr lang="en-US" sz="6000" b="1" i="1" dirty="0" err="1"/>
              <a:t>conflicto</a:t>
            </a:r>
            <a:r>
              <a:rPr lang="en-US" sz="6000" b="1" i="1" dirty="0"/>
              <a:t> </a:t>
            </a:r>
            <a:r>
              <a:rPr lang="en-US" sz="6000" b="1" i="1" dirty="0" err="1"/>
              <a:t>humano</a:t>
            </a:r>
            <a:r>
              <a:rPr lang="en-US" sz="6000" b="1" i="1" dirty="0"/>
              <a:t> </a:t>
            </a:r>
            <a:r>
              <a:rPr lang="en-US" sz="6000" b="1" i="1" dirty="0" err="1"/>
              <a:t>tiene</a:t>
            </a:r>
            <a:r>
              <a:rPr lang="en-US" sz="6000" b="1" i="1" dirty="0"/>
              <a:t> sus </a:t>
            </a:r>
            <a:r>
              <a:rPr lang="en-US" sz="6000" b="1" i="1" dirty="0" err="1"/>
              <a:t>raíces</a:t>
            </a:r>
            <a:r>
              <a:rPr lang="en-US" sz="6000" b="1" i="1" dirty="0"/>
              <a:t> </a:t>
            </a:r>
            <a:r>
              <a:rPr lang="en-US" sz="6000" b="1" i="1" dirty="0" err="1"/>
              <a:t>en</a:t>
            </a:r>
            <a:r>
              <a:rPr lang="en-US" sz="6000" b="1" i="1" dirty="0"/>
              <a:t> el </a:t>
            </a:r>
            <a:r>
              <a:rPr lang="en-US" sz="6000" b="1" i="1" dirty="0" err="1"/>
              <a:t>adulterio</a:t>
            </a:r>
            <a:r>
              <a:rPr lang="en-US" sz="6000" b="1" i="1" dirty="0"/>
              <a:t> </a:t>
            </a:r>
            <a:r>
              <a:rPr lang="en-US" sz="6000" b="1" i="1" dirty="0" err="1"/>
              <a:t>espiritual</a:t>
            </a:r>
            <a:r>
              <a:rPr lang="en-US" sz="6000" b="1" dirty="0"/>
              <a:t>.</a:t>
            </a:r>
            <a:r>
              <a:rPr lang="en-US" sz="6000" dirty="0"/>
              <a:t> Mi </a:t>
            </a:r>
            <a:r>
              <a:rPr lang="en-US" sz="6000" dirty="0" err="1"/>
              <a:t>problema</a:t>
            </a:r>
            <a:r>
              <a:rPr lang="en-US" sz="6000" dirty="0"/>
              <a:t> no es la </a:t>
            </a:r>
            <a:r>
              <a:rPr lang="en-US" sz="6000" dirty="0" err="1"/>
              <a:t>gente</a:t>
            </a:r>
            <a:r>
              <a:rPr lang="en-US" sz="6000" dirty="0"/>
              <a:t> </a:t>
            </a:r>
            <a:r>
              <a:rPr lang="en-US" sz="6000" dirty="0" err="1"/>
              <a:t>pecadora</a:t>
            </a:r>
            <a:r>
              <a:rPr lang="en-US" sz="6000" dirty="0"/>
              <a:t> y las </a:t>
            </a:r>
            <a:r>
              <a:rPr lang="en-US" sz="6000" dirty="0" err="1"/>
              <a:t>situaciones</a:t>
            </a:r>
            <a:r>
              <a:rPr lang="en-US" sz="6000" dirty="0"/>
              <a:t> </a:t>
            </a:r>
            <a:r>
              <a:rPr lang="en-US" sz="6000" dirty="0" err="1"/>
              <a:t>difíciles</a:t>
            </a:r>
            <a:r>
              <a:rPr lang="en-US" sz="6000" dirty="0"/>
              <a:t>. Mi </a:t>
            </a:r>
            <a:r>
              <a:rPr lang="en-US" sz="6000" dirty="0" err="1"/>
              <a:t>problema</a:t>
            </a:r>
            <a:r>
              <a:rPr lang="en-US" sz="6000" dirty="0"/>
              <a:t> es que le </a:t>
            </a:r>
            <a:r>
              <a:rPr lang="en-US" sz="6000" dirty="0" err="1"/>
              <a:t>doy</a:t>
            </a:r>
            <a:r>
              <a:rPr lang="en-US" sz="6000" dirty="0"/>
              <a:t> a </a:t>
            </a:r>
            <a:r>
              <a:rPr lang="en-US" sz="6000" dirty="0" err="1"/>
              <a:t>alguien</a:t>
            </a:r>
            <a:r>
              <a:rPr lang="en-US" sz="6000" dirty="0"/>
              <a:t> o a </a:t>
            </a:r>
            <a:r>
              <a:rPr lang="en-US" sz="6000" dirty="0" err="1"/>
              <a:t>otra</a:t>
            </a:r>
            <a:r>
              <a:rPr lang="en-US" sz="6000" dirty="0"/>
              <a:t> </a:t>
            </a:r>
            <a:r>
              <a:rPr lang="en-US" sz="6000" dirty="0" err="1"/>
              <a:t>cosa</a:t>
            </a:r>
            <a:r>
              <a:rPr lang="en-US" sz="6000" dirty="0"/>
              <a:t>, el amor que le </a:t>
            </a:r>
            <a:r>
              <a:rPr lang="en-US" sz="6000" dirty="0" err="1"/>
              <a:t>pertenece</a:t>
            </a:r>
            <a:r>
              <a:rPr lang="en-US" sz="6000" dirty="0"/>
              <a:t> a Dios.</a:t>
            </a:r>
          </a:p>
        </p:txBody>
      </p:sp>
    </p:spTree>
    <p:extLst>
      <p:ext uri="{BB962C8B-B14F-4D97-AF65-F5344CB8AC3E}">
        <p14:creationId xmlns:p14="http://schemas.microsoft.com/office/powerpoint/2010/main" val="295787338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fontScale="92500" lnSpcReduction="10000"/>
          </a:bodyPr>
          <a:lstStyle/>
          <a:p>
            <a:r>
              <a:rPr lang="en-US" sz="6000" dirty="0"/>
              <a:t>Es mi </a:t>
            </a:r>
            <a:r>
              <a:rPr lang="en-US" sz="6000" dirty="0" err="1"/>
              <a:t>propio</a:t>
            </a:r>
            <a:r>
              <a:rPr lang="en-US" sz="6000" dirty="0"/>
              <a:t> </a:t>
            </a:r>
            <a:r>
              <a:rPr lang="en-US" sz="6000" dirty="0" err="1"/>
              <a:t>adulterio</a:t>
            </a:r>
            <a:r>
              <a:rPr lang="en-US" sz="6000" dirty="0"/>
              <a:t> </a:t>
            </a:r>
            <a:r>
              <a:rPr lang="en-US" sz="6000" dirty="0" err="1"/>
              <a:t>espiritual</a:t>
            </a:r>
            <a:r>
              <a:rPr lang="en-US" sz="6000" dirty="0"/>
              <a:t> el que me </a:t>
            </a:r>
            <a:r>
              <a:rPr lang="en-US" sz="6000" dirty="0" err="1"/>
              <a:t>hace</a:t>
            </a:r>
            <a:r>
              <a:rPr lang="en-US" sz="6000" dirty="0"/>
              <a:t> </a:t>
            </a:r>
            <a:r>
              <a:rPr lang="en-US" sz="6000" dirty="0" err="1"/>
              <a:t>estar</a:t>
            </a:r>
            <a:r>
              <a:rPr lang="en-US" sz="6000" dirty="0"/>
              <a:t> </a:t>
            </a:r>
            <a:r>
              <a:rPr lang="en-US" sz="6000" dirty="0" err="1"/>
              <a:t>enfadado</a:t>
            </a:r>
            <a:r>
              <a:rPr lang="en-US" sz="6000" dirty="0"/>
              <a:t> con </a:t>
            </a:r>
            <a:r>
              <a:rPr lang="en-US" sz="6000" dirty="0" err="1"/>
              <a:t>usted</a:t>
            </a:r>
            <a:r>
              <a:rPr lang="en-US" sz="6000" dirty="0"/>
              <a:t>. Si se mete </a:t>
            </a:r>
            <a:r>
              <a:rPr lang="en-US" sz="6000" dirty="0" err="1"/>
              <a:t>en</a:t>
            </a:r>
            <a:r>
              <a:rPr lang="en-US" sz="6000" dirty="0"/>
              <a:t> el </a:t>
            </a:r>
            <a:r>
              <a:rPr lang="en-US" sz="6000" dirty="0" err="1"/>
              <a:t>camino</a:t>
            </a:r>
            <a:r>
              <a:rPr lang="en-US" sz="6000" dirty="0"/>
              <a:t> de lo que </a:t>
            </a:r>
            <a:r>
              <a:rPr lang="en-US" sz="6000" dirty="0" err="1"/>
              <a:t>anhelo</a:t>
            </a:r>
            <a:r>
              <a:rPr lang="en-US" sz="6000" dirty="0"/>
              <a:t>, </a:t>
            </a:r>
            <a:r>
              <a:rPr lang="en-US" sz="6000" dirty="0" err="1"/>
              <a:t>entonces</a:t>
            </a:r>
            <a:r>
              <a:rPr lang="en-US" sz="6000" dirty="0"/>
              <a:t> </a:t>
            </a:r>
            <a:r>
              <a:rPr lang="en-US" sz="6000" dirty="0" err="1"/>
              <a:t>arremeto</a:t>
            </a:r>
            <a:r>
              <a:rPr lang="en-US" sz="6000" dirty="0"/>
              <a:t> contra </a:t>
            </a:r>
            <a:r>
              <a:rPr lang="en-US" sz="6000" dirty="0" err="1"/>
              <a:t>usted</a:t>
            </a:r>
            <a:r>
              <a:rPr lang="en-US" sz="6000" dirty="0"/>
              <a:t>. </a:t>
            </a:r>
            <a:r>
              <a:rPr lang="en-US" sz="6000" dirty="0" err="1"/>
              <a:t>Esta</a:t>
            </a:r>
            <a:r>
              <a:rPr lang="en-US" sz="6000" dirty="0"/>
              <a:t> </a:t>
            </a:r>
            <a:r>
              <a:rPr lang="en-US" sz="6000" dirty="0" err="1"/>
              <a:t>batalla</a:t>
            </a:r>
            <a:r>
              <a:rPr lang="en-US" sz="6000" dirty="0"/>
              <a:t> </a:t>
            </a:r>
            <a:r>
              <a:rPr lang="en-US" sz="6000" dirty="0" err="1"/>
              <a:t>tiene</a:t>
            </a:r>
            <a:r>
              <a:rPr lang="en-US" sz="6000" dirty="0"/>
              <a:t> </a:t>
            </a:r>
            <a:r>
              <a:rPr lang="en-US" sz="6000" dirty="0" err="1"/>
              <a:t>lugar</a:t>
            </a:r>
            <a:r>
              <a:rPr lang="en-US" sz="6000" dirty="0"/>
              <a:t> </a:t>
            </a:r>
            <a:r>
              <a:rPr lang="en-US" sz="6000" dirty="0" err="1"/>
              <a:t>en</a:t>
            </a:r>
            <a:r>
              <a:rPr lang="en-US" sz="6000" dirty="0"/>
              <a:t> </a:t>
            </a:r>
            <a:r>
              <a:rPr lang="en-US" sz="6000" dirty="0" err="1"/>
              <a:t>nosotros</a:t>
            </a:r>
            <a:r>
              <a:rPr lang="en-US" sz="6000" dirty="0"/>
              <a:t> </a:t>
            </a:r>
            <a:r>
              <a:rPr lang="en-US" sz="6000" dirty="0" err="1"/>
              <a:t>todo</a:t>
            </a:r>
            <a:r>
              <a:rPr lang="en-US" sz="6000" dirty="0"/>
              <a:t> el </a:t>
            </a:r>
            <a:r>
              <a:rPr lang="en-US" sz="6000" dirty="0" err="1"/>
              <a:t>tiempo</a:t>
            </a:r>
            <a:r>
              <a:rPr lang="en-US" sz="6000" dirty="0"/>
              <a:t>. </a:t>
            </a:r>
            <a:r>
              <a:rPr lang="en-US" sz="6000" dirty="0" err="1"/>
              <a:t>Todos</a:t>
            </a:r>
            <a:r>
              <a:rPr lang="en-US" sz="6000" dirty="0"/>
              <a:t> </a:t>
            </a:r>
            <a:r>
              <a:rPr lang="en-US" sz="6000" dirty="0" err="1"/>
              <a:t>tendemos</a:t>
            </a:r>
            <a:r>
              <a:rPr lang="en-US" sz="6000" dirty="0"/>
              <a:t> a </a:t>
            </a:r>
            <a:r>
              <a:rPr lang="en-US" sz="6000" dirty="0" err="1"/>
              <a:t>adorar</a:t>
            </a:r>
            <a:r>
              <a:rPr lang="en-US" sz="6000" dirty="0"/>
              <a:t> y </a:t>
            </a:r>
            <a:r>
              <a:rPr lang="en-US" sz="6000" dirty="0" err="1"/>
              <a:t>servir</a:t>
            </a:r>
            <a:r>
              <a:rPr lang="en-US" sz="6000" dirty="0"/>
              <a:t> las </a:t>
            </a:r>
            <a:r>
              <a:rPr lang="en-US" sz="6000" dirty="0" err="1"/>
              <a:t>cosas</a:t>
            </a:r>
            <a:r>
              <a:rPr lang="en-US" sz="6000" dirty="0"/>
              <a:t> </a:t>
            </a:r>
            <a:r>
              <a:rPr lang="en-US" sz="6000" dirty="0" err="1"/>
              <a:t>creadas</a:t>
            </a:r>
            <a:r>
              <a:rPr lang="en-US" sz="6000" dirty="0"/>
              <a:t> antes que al </a:t>
            </a:r>
            <a:r>
              <a:rPr lang="en-US" sz="6000" dirty="0" err="1"/>
              <a:t>Creador</a:t>
            </a:r>
            <a:r>
              <a:rPr lang="en-US" sz="6000" dirty="0"/>
              <a:t> (</a:t>
            </a:r>
            <a:r>
              <a:rPr lang="en-US" sz="6000" dirty="0" err="1"/>
              <a:t>ver</a:t>
            </a:r>
            <a:r>
              <a:rPr lang="en-US" sz="6000" dirty="0"/>
              <a:t> </a:t>
            </a:r>
            <a:r>
              <a:rPr lang="en-US" sz="6000" dirty="0" err="1"/>
              <a:t>Romanos</a:t>
            </a:r>
            <a:r>
              <a:rPr lang="en-US" sz="6000" dirty="0"/>
              <a:t> 1:25).</a:t>
            </a:r>
          </a:p>
        </p:txBody>
      </p:sp>
    </p:spTree>
    <p:extLst>
      <p:ext uri="{BB962C8B-B14F-4D97-AF65-F5344CB8AC3E}">
        <p14:creationId xmlns:p14="http://schemas.microsoft.com/office/powerpoint/2010/main" val="394665361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6000" dirty="0"/>
              <a:t>Santiago </a:t>
            </a:r>
            <a:r>
              <a:rPr lang="en-US" sz="6000" dirty="0" err="1"/>
              <a:t>señala</a:t>
            </a:r>
            <a:r>
              <a:rPr lang="en-US" sz="6000" dirty="0"/>
              <a:t> que lo que es </a:t>
            </a:r>
            <a:r>
              <a:rPr lang="en-US" sz="6000" dirty="0" err="1"/>
              <a:t>verdad</a:t>
            </a:r>
            <a:r>
              <a:rPr lang="en-US" sz="6000" dirty="0"/>
              <a:t> </a:t>
            </a:r>
            <a:r>
              <a:rPr lang="en-US" sz="6000" dirty="0" err="1"/>
              <a:t>en</a:t>
            </a:r>
            <a:r>
              <a:rPr lang="en-US" sz="6000" dirty="0"/>
              <a:t> </a:t>
            </a:r>
            <a:r>
              <a:rPr lang="en-US" sz="6000" dirty="0" err="1"/>
              <a:t>nuestras</a:t>
            </a:r>
            <a:r>
              <a:rPr lang="en-US" sz="6000" dirty="0"/>
              <a:t> </a:t>
            </a:r>
            <a:r>
              <a:rPr lang="en-US" sz="6000" dirty="0" err="1"/>
              <a:t>relaciones</a:t>
            </a:r>
            <a:r>
              <a:rPr lang="en-US" sz="6000" dirty="0"/>
              <a:t> </a:t>
            </a:r>
            <a:r>
              <a:rPr lang="en-US" sz="6000" dirty="0" err="1"/>
              <a:t>horizontales</a:t>
            </a:r>
            <a:r>
              <a:rPr lang="en-US" sz="6000" dirty="0"/>
              <a:t> </a:t>
            </a:r>
            <a:r>
              <a:rPr lang="en-US" sz="6000" dirty="0" err="1"/>
              <a:t>también</a:t>
            </a:r>
            <a:r>
              <a:rPr lang="en-US" sz="6000" dirty="0"/>
              <a:t> es </a:t>
            </a:r>
            <a:r>
              <a:rPr lang="en-US" sz="6000" dirty="0" err="1"/>
              <a:t>verdad</a:t>
            </a:r>
            <a:r>
              <a:rPr lang="en-US" sz="6000" dirty="0"/>
              <a:t> a </a:t>
            </a:r>
            <a:r>
              <a:rPr lang="en-US" sz="6000" dirty="0" err="1"/>
              <a:t>nuestra</a:t>
            </a:r>
            <a:r>
              <a:rPr lang="en-US" sz="6000" dirty="0"/>
              <a:t> </a:t>
            </a:r>
            <a:r>
              <a:rPr lang="en-US" sz="6000" dirty="0" err="1"/>
              <a:t>relación</a:t>
            </a:r>
            <a:r>
              <a:rPr lang="en-US" sz="6000" dirty="0"/>
              <a:t> con Dios. Si mi </a:t>
            </a:r>
            <a:r>
              <a:rPr lang="en-US" sz="6000" dirty="0" err="1"/>
              <a:t>corazón</a:t>
            </a:r>
            <a:r>
              <a:rPr lang="en-US" sz="6000" dirty="0"/>
              <a:t> se </a:t>
            </a:r>
            <a:r>
              <a:rPr lang="en-US" sz="6000" dirty="0" err="1"/>
              <a:t>rige</a:t>
            </a:r>
            <a:r>
              <a:rPr lang="en-US" sz="6000" dirty="0"/>
              <a:t> por el </a:t>
            </a:r>
            <a:r>
              <a:rPr lang="en-US" sz="6000" dirty="0" err="1"/>
              <a:t>deseo</a:t>
            </a:r>
            <a:r>
              <a:rPr lang="en-US" sz="6000" dirty="0"/>
              <a:t> de una </a:t>
            </a:r>
            <a:r>
              <a:rPr lang="en-US" sz="6000" dirty="0" err="1"/>
              <a:t>cosa</a:t>
            </a:r>
            <a:r>
              <a:rPr lang="en-US" sz="6000" dirty="0"/>
              <a:t> </a:t>
            </a:r>
            <a:r>
              <a:rPr lang="en-US" sz="6000" dirty="0" err="1"/>
              <a:t>determinada</a:t>
            </a:r>
            <a:r>
              <a:rPr lang="en-US" sz="6000" dirty="0"/>
              <a:t>, </a:t>
            </a:r>
            <a:r>
              <a:rPr lang="en-US" sz="6000" dirty="0" err="1"/>
              <a:t>esto</a:t>
            </a:r>
            <a:r>
              <a:rPr lang="en-US" sz="6000" dirty="0"/>
              <a:t> </a:t>
            </a:r>
            <a:r>
              <a:rPr lang="en-US" sz="6000" dirty="0" err="1"/>
              <a:t>afectará</a:t>
            </a:r>
            <a:r>
              <a:rPr lang="en-US" sz="6000" dirty="0"/>
              <a:t> mi </a:t>
            </a:r>
            <a:r>
              <a:rPr lang="en-US" sz="6000" dirty="0" err="1"/>
              <a:t>relación</a:t>
            </a:r>
            <a:r>
              <a:rPr lang="en-US" sz="6000" dirty="0"/>
              <a:t> con Dios </a:t>
            </a:r>
            <a:r>
              <a:rPr lang="en-US" sz="6000" dirty="0" err="1"/>
              <a:t>en</a:t>
            </a:r>
            <a:r>
              <a:rPr lang="en-US" sz="6000" dirty="0"/>
              <a:t> dos </a:t>
            </a:r>
            <a:r>
              <a:rPr lang="en-US" sz="6000" dirty="0" err="1"/>
              <a:t>maneras</a:t>
            </a:r>
            <a:r>
              <a:rPr lang="en-US" sz="6000" dirty="0"/>
              <a:t> </a:t>
            </a:r>
            <a:r>
              <a:rPr lang="en-US" sz="6000" dirty="0" err="1"/>
              <a:t>principales</a:t>
            </a:r>
            <a:r>
              <a:rPr lang="en-US" sz="6000" dirty="0"/>
              <a:t>.</a:t>
            </a:r>
          </a:p>
          <a:p>
            <a:pPr marL="0" indent="0">
              <a:buNone/>
            </a:pPr>
            <a:endParaRPr lang="en-US" sz="6000" dirty="0"/>
          </a:p>
        </p:txBody>
      </p:sp>
    </p:spTree>
    <p:extLst>
      <p:ext uri="{BB962C8B-B14F-4D97-AF65-F5344CB8AC3E}">
        <p14:creationId xmlns:p14="http://schemas.microsoft.com/office/powerpoint/2010/main" val="239971585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4800" dirty="0" err="1"/>
              <a:t>En</a:t>
            </a:r>
            <a:r>
              <a:rPr lang="en-US" sz="4800" dirty="0"/>
              <a:t> primer </a:t>
            </a:r>
            <a:r>
              <a:rPr lang="en-US" sz="4800" dirty="0" err="1"/>
              <a:t>lugar</a:t>
            </a:r>
            <a:r>
              <a:rPr lang="en-US" sz="4800" dirty="0"/>
              <a:t>, </a:t>
            </a:r>
            <a:r>
              <a:rPr lang="en-US" sz="4800" dirty="0" err="1"/>
              <a:t>esto</a:t>
            </a:r>
            <a:r>
              <a:rPr lang="en-US" sz="4800" dirty="0"/>
              <a:t> </a:t>
            </a:r>
            <a:r>
              <a:rPr lang="en-US" sz="4800" dirty="0" err="1"/>
              <a:t>determinará</a:t>
            </a:r>
            <a:r>
              <a:rPr lang="en-US" sz="4800" dirty="0"/>
              <a:t> mi </a:t>
            </a:r>
            <a:r>
              <a:rPr lang="en-US" sz="4800" dirty="0" err="1"/>
              <a:t>actitud</a:t>
            </a:r>
            <a:r>
              <a:rPr lang="en-US" sz="4800" dirty="0"/>
              <a:t> </a:t>
            </a:r>
            <a:r>
              <a:rPr lang="en-US" sz="4800" dirty="0" err="1"/>
              <a:t>cuando</a:t>
            </a:r>
            <a:r>
              <a:rPr lang="en-US" sz="4800" dirty="0"/>
              <a:t> </a:t>
            </a:r>
            <a:r>
              <a:rPr lang="en-US" sz="4800" dirty="0" err="1"/>
              <a:t>oro</a:t>
            </a:r>
            <a:r>
              <a:rPr lang="en-US" sz="4800" dirty="0"/>
              <a:t>. </a:t>
            </a:r>
            <a:r>
              <a:rPr lang="en-US" sz="4800" dirty="0" err="1"/>
              <a:t>En</a:t>
            </a:r>
            <a:r>
              <a:rPr lang="en-US" sz="4800" dirty="0"/>
              <a:t> </a:t>
            </a:r>
            <a:r>
              <a:rPr lang="en-US" sz="4800" dirty="0" err="1"/>
              <a:t>lugar</a:t>
            </a:r>
            <a:r>
              <a:rPr lang="en-US" sz="4800" dirty="0"/>
              <a:t> de que la </a:t>
            </a:r>
            <a:r>
              <a:rPr lang="en-US" sz="4800" dirty="0" err="1"/>
              <a:t>oración</a:t>
            </a:r>
            <a:r>
              <a:rPr lang="en-US" sz="4800" dirty="0"/>
              <a:t> sea un </a:t>
            </a:r>
            <a:r>
              <a:rPr lang="en-US" sz="4800" dirty="0" err="1"/>
              <a:t>acto</a:t>
            </a:r>
            <a:r>
              <a:rPr lang="en-US" sz="4800" dirty="0"/>
              <a:t> de </a:t>
            </a:r>
            <a:r>
              <a:rPr lang="en-US" sz="4800" dirty="0" err="1"/>
              <a:t>adoración</a:t>
            </a:r>
            <a:r>
              <a:rPr lang="en-US" sz="4800" dirty="0"/>
              <a:t> y </a:t>
            </a:r>
            <a:r>
              <a:rPr lang="en-US" sz="4800" dirty="0" err="1"/>
              <a:t>sumisión</a:t>
            </a:r>
            <a:r>
              <a:rPr lang="en-US" sz="4800" dirty="0"/>
              <a:t> a Dios, </a:t>
            </a:r>
            <a:r>
              <a:rPr lang="en-US" sz="4800" dirty="0" err="1"/>
              <a:t>haré</a:t>
            </a:r>
            <a:r>
              <a:rPr lang="en-US" sz="4800" dirty="0"/>
              <a:t> </a:t>
            </a:r>
            <a:r>
              <a:rPr lang="en-US" sz="4800" dirty="0" err="1"/>
              <a:t>oraciones</a:t>
            </a:r>
            <a:r>
              <a:rPr lang="en-US" sz="4800" dirty="0"/>
              <a:t> </a:t>
            </a:r>
            <a:r>
              <a:rPr lang="en-US" sz="4800" dirty="0" err="1"/>
              <a:t>egocéntricas</a:t>
            </a:r>
            <a:r>
              <a:rPr lang="en-US" sz="4800" dirty="0"/>
              <a:t> y </a:t>
            </a:r>
            <a:r>
              <a:rPr lang="en-US" sz="4800" dirty="0" err="1"/>
              <a:t>exigentes</a:t>
            </a:r>
            <a:r>
              <a:rPr lang="en-US" sz="4800" dirty="0"/>
              <a:t> - </a:t>
            </a:r>
            <a:r>
              <a:rPr lang="en-US" sz="4800" dirty="0" err="1"/>
              <a:t>si</a:t>
            </a:r>
            <a:r>
              <a:rPr lang="en-US" sz="4800" dirty="0"/>
              <a:t> es que </a:t>
            </a:r>
            <a:r>
              <a:rPr lang="en-US" sz="4800" dirty="0" err="1"/>
              <a:t>oro</a:t>
            </a:r>
            <a:r>
              <a:rPr lang="en-US" sz="4800" dirty="0"/>
              <a:t>. </a:t>
            </a:r>
            <a:r>
              <a:rPr lang="en-US" sz="4800" dirty="0" err="1"/>
              <a:t>Puedo</a:t>
            </a:r>
            <a:r>
              <a:rPr lang="en-US" sz="4800" dirty="0"/>
              <a:t> </a:t>
            </a:r>
            <a:r>
              <a:rPr lang="en-US" sz="4800" dirty="0" err="1"/>
              <a:t>estar</a:t>
            </a:r>
            <a:r>
              <a:rPr lang="en-US" sz="4800" dirty="0"/>
              <a:t> tan </a:t>
            </a:r>
            <a:r>
              <a:rPr lang="en-US" sz="4800" dirty="0" err="1"/>
              <a:t>concentrado</a:t>
            </a:r>
            <a:r>
              <a:rPr lang="en-US" sz="4800" dirty="0"/>
              <a:t> </a:t>
            </a:r>
            <a:r>
              <a:rPr lang="en-US" sz="4800" dirty="0" err="1"/>
              <a:t>en</a:t>
            </a:r>
            <a:r>
              <a:rPr lang="en-US" sz="4800" dirty="0"/>
              <a:t> </a:t>
            </a:r>
            <a:r>
              <a:rPr lang="en-US" sz="4800" dirty="0" err="1"/>
              <a:t>conseguir</a:t>
            </a:r>
            <a:r>
              <a:rPr lang="en-US" sz="4800" dirty="0"/>
              <a:t> lo que </a:t>
            </a:r>
            <a:r>
              <a:rPr lang="en-US" sz="4800" dirty="0" err="1"/>
              <a:t>quiero</a:t>
            </a:r>
            <a:r>
              <a:rPr lang="en-US" sz="4800" dirty="0"/>
              <a:t> que me </a:t>
            </a:r>
            <a:r>
              <a:rPr lang="en-US" sz="4800" dirty="0" err="1"/>
              <a:t>olvido</a:t>
            </a:r>
            <a:r>
              <a:rPr lang="en-US" sz="4800" dirty="0"/>
              <a:t> de Dios. Pero no </a:t>
            </a:r>
            <a:r>
              <a:rPr lang="en-US" sz="4800" dirty="0" err="1"/>
              <a:t>sólo</a:t>
            </a:r>
            <a:r>
              <a:rPr lang="en-US" sz="4800" dirty="0"/>
              <a:t> mi </a:t>
            </a:r>
            <a:r>
              <a:rPr lang="en-US" sz="4800" dirty="0" err="1"/>
              <a:t>actitud</a:t>
            </a:r>
            <a:r>
              <a:rPr lang="en-US" sz="4800" dirty="0"/>
              <a:t> </a:t>
            </a:r>
            <a:r>
              <a:rPr lang="en-US" sz="4800" dirty="0" err="1"/>
              <a:t>en</a:t>
            </a:r>
            <a:r>
              <a:rPr lang="en-US" sz="4800" dirty="0"/>
              <a:t> la </a:t>
            </a:r>
            <a:r>
              <a:rPr lang="en-US" sz="4800" dirty="0" err="1"/>
              <a:t>oración</a:t>
            </a:r>
            <a:r>
              <a:rPr lang="en-US" sz="4800" dirty="0"/>
              <a:t> </a:t>
            </a:r>
            <a:r>
              <a:rPr lang="en-US" sz="4800" dirty="0" err="1"/>
              <a:t>podría</a:t>
            </a:r>
            <a:r>
              <a:rPr lang="en-US" sz="4800" dirty="0"/>
              <a:t> verse </a:t>
            </a:r>
            <a:r>
              <a:rPr lang="en-US" sz="4800" dirty="0" err="1"/>
              <a:t>afectada</a:t>
            </a:r>
            <a:r>
              <a:rPr lang="en-US" sz="4800" dirty="0"/>
              <a:t>, </a:t>
            </a:r>
            <a:r>
              <a:rPr lang="en-US" sz="4800" dirty="0" err="1"/>
              <a:t>sino</a:t>
            </a:r>
            <a:r>
              <a:rPr lang="en-US" sz="4800" dirty="0"/>
              <a:t> que el </a:t>
            </a:r>
            <a:r>
              <a:rPr lang="en-US" sz="4800" dirty="0" err="1"/>
              <a:t>tipo</a:t>
            </a:r>
            <a:r>
              <a:rPr lang="en-US" sz="4800" dirty="0"/>
              <a:t> de </a:t>
            </a:r>
            <a:r>
              <a:rPr lang="en-US" sz="4800" dirty="0" err="1"/>
              <a:t>dios</a:t>
            </a:r>
            <a:r>
              <a:rPr lang="en-US" sz="4800" dirty="0"/>
              <a:t> que </a:t>
            </a:r>
            <a:r>
              <a:rPr lang="en-US" sz="4800" dirty="0" err="1"/>
              <a:t>quiero</a:t>
            </a:r>
            <a:r>
              <a:rPr lang="en-US" sz="4800" dirty="0"/>
              <a:t> </a:t>
            </a:r>
            <a:r>
              <a:rPr lang="en-US" sz="4800" dirty="0" err="1"/>
              <a:t>también</a:t>
            </a:r>
            <a:r>
              <a:rPr lang="en-US" sz="4800" dirty="0"/>
              <a:t> </a:t>
            </a:r>
            <a:r>
              <a:rPr lang="en-US" sz="4800" dirty="0" err="1"/>
              <a:t>cambiará</a:t>
            </a:r>
            <a:r>
              <a:rPr lang="en-US" sz="4800" dirty="0"/>
              <a:t>. </a:t>
            </a:r>
          </a:p>
        </p:txBody>
      </p:sp>
    </p:spTree>
    <p:extLst>
      <p:ext uri="{BB962C8B-B14F-4D97-AF65-F5344CB8AC3E}">
        <p14:creationId xmlns:p14="http://schemas.microsoft.com/office/powerpoint/2010/main" val="302315548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4400" b="1" dirty="0"/>
              <a:t>UNA GRACIA CELOSA</a:t>
            </a:r>
            <a:endParaRPr lang="en-US" sz="4400" dirty="0"/>
          </a:p>
          <a:p>
            <a:r>
              <a:rPr lang="en-US" sz="4400" dirty="0"/>
              <a:t>¿Se </a:t>
            </a:r>
            <a:r>
              <a:rPr lang="en-US" sz="4400" dirty="0" err="1"/>
              <a:t>desanima</a:t>
            </a:r>
            <a:r>
              <a:rPr lang="en-US" sz="4400" dirty="0"/>
              <a:t> </a:t>
            </a:r>
            <a:r>
              <a:rPr lang="en-US" sz="4400" dirty="0" err="1"/>
              <a:t>usted</a:t>
            </a:r>
            <a:r>
              <a:rPr lang="en-US" sz="4400" dirty="0"/>
              <a:t> al </a:t>
            </a:r>
            <a:r>
              <a:rPr lang="en-US" sz="4400" dirty="0" err="1"/>
              <a:t>pensar</a:t>
            </a:r>
            <a:r>
              <a:rPr lang="en-US" sz="4400" dirty="0"/>
              <a:t> </a:t>
            </a:r>
            <a:r>
              <a:rPr lang="en-US" sz="4400" dirty="0" err="1"/>
              <a:t>en</a:t>
            </a:r>
            <a:r>
              <a:rPr lang="en-US" sz="4400" dirty="0"/>
              <a:t> </a:t>
            </a:r>
            <a:r>
              <a:rPr lang="en-US" sz="4400" dirty="0" err="1"/>
              <a:t>esta</a:t>
            </a:r>
            <a:r>
              <a:rPr lang="en-US" sz="4400" dirty="0"/>
              <a:t> </a:t>
            </a:r>
            <a:r>
              <a:rPr lang="en-US" sz="4400" dirty="0" err="1"/>
              <a:t>constante</a:t>
            </a:r>
            <a:r>
              <a:rPr lang="en-US" sz="4400" dirty="0"/>
              <a:t> </a:t>
            </a:r>
            <a:r>
              <a:rPr lang="en-US" sz="4400" dirty="0" err="1"/>
              <a:t>guerra</a:t>
            </a:r>
            <a:r>
              <a:rPr lang="en-US" sz="4400" dirty="0"/>
              <a:t> interna? </a:t>
            </a:r>
            <a:r>
              <a:rPr lang="en-US" sz="4400" dirty="0" err="1"/>
              <a:t>Entonces</a:t>
            </a:r>
            <a:r>
              <a:rPr lang="en-US" sz="4400" dirty="0"/>
              <a:t> </a:t>
            </a:r>
            <a:r>
              <a:rPr lang="en-US" sz="4400" dirty="0" err="1"/>
              <a:t>necesita</a:t>
            </a:r>
            <a:r>
              <a:rPr lang="en-US" sz="4400" dirty="0"/>
              <a:t> </a:t>
            </a:r>
            <a:r>
              <a:rPr lang="en-US" sz="4400" dirty="0" err="1"/>
              <a:t>escuchar</a:t>
            </a:r>
            <a:r>
              <a:rPr lang="en-US" sz="4400" dirty="0"/>
              <a:t> el </a:t>
            </a:r>
            <a:r>
              <a:rPr lang="en-US" sz="4400" dirty="0" err="1"/>
              <a:t>aliento</a:t>
            </a:r>
            <a:r>
              <a:rPr lang="en-US" sz="4400" dirty="0"/>
              <a:t> que Santiago </a:t>
            </a:r>
            <a:r>
              <a:rPr lang="en-US" sz="4400" dirty="0" err="1"/>
              <a:t>incluye</a:t>
            </a:r>
            <a:r>
              <a:rPr lang="en-US" sz="4400" dirty="0"/>
              <a:t> </a:t>
            </a:r>
            <a:r>
              <a:rPr lang="en-US" sz="4400" dirty="0" err="1"/>
              <a:t>en</a:t>
            </a:r>
            <a:r>
              <a:rPr lang="en-US" sz="4400" dirty="0"/>
              <a:t> </a:t>
            </a:r>
            <a:r>
              <a:rPr lang="en-US" sz="4400" dirty="0" err="1"/>
              <a:t>este</a:t>
            </a:r>
            <a:r>
              <a:rPr lang="en-US" sz="4400" dirty="0"/>
              <a:t> </a:t>
            </a:r>
            <a:r>
              <a:rPr lang="en-US" sz="4400" dirty="0" err="1"/>
              <a:t>pasaje</a:t>
            </a:r>
            <a:r>
              <a:rPr lang="en-US" sz="4400" dirty="0"/>
              <a:t>. ¡No </a:t>
            </a:r>
            <a:r>
              <a:rPr lang="en-US" sz="4400" dirty="0" err="1"/>
              <a:t>estamos</a:t>
            </a:r>
            <a:r>
              <a:rPr lang="en-US" sz="4400" dirty="0"/>
              <a:t> </a:t>
            </a:r>
            <a:r>
              <a:rPr lang="en-US" sz="4400" dirty="0" err="1"/>
              <a:t>luchando</a:t>
            </a:r>
            <a:r>
              <a:rPr lang="en-US" sz="4400" dirty="0"/>
              <a:t> solos - Dios </a:t>
            </a:r>
            <a:r>
              <a:rPr lang="en-US" sz="4400" dirty="0" err="1"/>
              <a:t>pelea</a:t>
            </a:r>
            <a:r>
              <a:rPr lang="en-US" sz="4400" dirty="0"/>
              <a:t> por </a:t>
            </a:r>
            <a:r>
              <a:rPr lang="en-US" sz="4400" dirty="0" err="1"/>
              <a:t>nosotros</a:t>
            </a:r>
            <a:r>
              <a:rPr lang="en-US" sz="4400" dirty="0"/>
              <a:t>! Santiago </a:t>
            </a:r>
            <a:r>
              <a:rPr lang="en-US" sz="4400" dirty="0" err="1"/>
              <a:t>está</a:t>
            </a:r>
            <a:r>
              <a:rPr lang="en-US" sz="4400" dirty="0"/>
              <a:t> </a:t>
            </a:r>
            <a:r>
              <a:rPr lang="en-US" sz="4400" dirty="0" err="1"/>
              <a:t>diciendo</a:t>
            </a:r>
            <a:r>
              <a:rPr lang="en-US" sz="4400" dirty="0"/>
              <a:t>, </a:t>
            </a:r>
            <a:r>
              <a:rPr lang="en-US" sz="4400" i="1" dirty="0"/>
              <a:t>“¿No </a:t>
            </a:r>
            <a:r>
              <a:rPr lang="en-US" sz="4400" i="1" dirty="0" err="1"/>
              <a:t>sabéis</a:t>
            </a:r>
            <a:r>
              <a:rPr lang="en-US" sz="4400" i="1" dirty="0"/>
              <a:t> que El </a:t>
            </a:r>
            <a:r>
              <a:rPr lang="en-US" sz="4400" i="1" dirty="0" err="1"/>
              <a:t>Espíritu</a:t>
            </a:r>
            <a:r>
              <a:rPr lang="en-US" sz="4400" i="1" dirty="0"/>
              <a:t> que </a:t>
            </a:r>
            <a:r>
              <a:rPr lang="en-US" sz="4400" i="1" dirty="0" err="1"/>
              <a:t>él</a:t>
            </a:r>
            <a:r>
              <a:rPr lang="en-US" sz="4400" i="1" dirty="0"/>
              <a:t> ha </a:t>
            </a:r>
            <a:r>
              <a:rPr lang="en-US" sz="4400" i="1" dirty="0" err="1"/>
              <a:t>hecho</a:t>
            </a:r>
            <a:r>
              <a:rPr lang="en-US" sz="4400" i="1" dirty="0"/>
              <a:t> </a:t>
            </a:r>
            <a:r>
              <a:rPr lang="en-US" sz="4400" i="1" dirty="0" err="1"/>
              <a:t>morar</a:t>
            </a:r>
            <a:r>
              <a:rPr lang="en-US" sz="4400" i="1" dirty="0"/>
              <a:t> </a:t>
            </a:r>
            <a:r>
              <a:rPr lang="en-US" sz="4400" i="1" dirty="0" err="1"/>
              <a:t>en</a:t>
            </a:r>
            <a:r>
              <a:rPr lang="en-US" sz="4400" i="1" dirty="0"/>
              <a:t> </a:t>
            </a:r>
            <a:r>
              <a:rPr lang="en-US" sz="4400" i="1" dirty="0" err="1"/>
              <a:t>nosotros</a:t>
            </a:r>
            <a:r>
              <a:rPr lang="en-US" sz="4400" i="1" dirty="0"/>
              <a:t> </a:t>
            </a:r>
            <a:r>
              <a:rPr lang="en-US" sz="4400" i="1" dirty="0" err="1"/>
              <a:t>nos</a:t>
            </a:r>
            <a:r>
              <a:rPr lang="en-US" sz="4400" i="1" dirty="0"/>
              <a:t> </a:t>
            </a:r>
            <a:r>
              <a:rPr lang="en-US" sz="4400" i="1" dirty="0" err="1"/>
              <a:t>anhela</a:t>
            </a:r>
            <a:r>
              <a:rPr lang="en-US" sz="4400" i="1" dirty="0"/>
              <a:t> </a:t>
            </a:r>
            <a:r>
              <a:rPr lang="en-US" sz="4400" i="1" dirty="0" err="1"/>
              <a:t>celosamente</a:t>
            </a:r>
            <a:r>
              <a:rPr lang="en-US" sz="4400" i="1" dirty="0"/>
              <a:t>?</a:t>
            </a:r>
            <a:r>
              <a:rPr lang="en-US" sz="4400" dirty="0"/>
              <a:t> </a:t>
            </a:r>
            <a:r>
              <a:rPr lang="en-US" sz="4400" dirty="0" err="1">
                <a:solidFill>
                  <a:srgbClr val="002060"/>
                </a:solidFill>
                <a:highlight>
                  <a:srgbClr val="FFFF00"/>
                </a:highlight>
              </a:rPr>
              <a:t>En</a:t>
            </a:r>
            <a:r>
              <a:rPr lang="en-US" sz="4400" dirty="0">
                <a:solidFill>
                  <a:srgbClr val="002060"/>
                </a:solidFill>
                <a:highlight>
                  <a:srgbClr val="FFFF00"/>
                </a:highlight>
              </a:rPr>
              <a:t> medio de la </a:t>
            </a:r>
            <a:r>
              <a:rPr lang="en-US" sz="4400" dirty="0" err="1">
                <a:solidFill>
                  <a:srgbClr val="002060"/>
                </a:solidFill>
                <a:highlight>
                  <a:srgbClr val="FFFF00"/>
                </a:highlight>
              </a:rPr>
              <a:t>batalla</a:t>
            </a:r>
            <a:r>
              <a:rPr lang="en-US" sz="4400" dirty="0">
                <a:solidFill>
                  <a:srgbClr val="002060"/>
                </a:solidFill>
                <a:highlight>
                  <a:srgbClr val="FFFF00"/>
                </a:highlight>
              </a:rPr>
              <a:t> no se </a:t>
            </a:r>
            <a:r>
              <a:rPr lang="en-US" sz="4400" dirty="0" err="1">
                <a:solidFill>
                  <a:srgbClr val="002060"/>
                </a:solidFill>
                <a:highlight>
                  <a:srgbClr val="FFFF00"/>
                </a:highlight>
              </a:rPr>
              <a:t>puede</a:t>
            </a:r>
            <a:r>
              <a:rPr lang="en-US" sz="4400" dirty="0">
                <a:solidFill>
                  <a:srgbClr val="002060"/>
                </a:solidFill>
                <a:highlight>
                  <a:srgbClr val="FFFF00"/>
                </a:highlight>
              </a:rPr>
              <a:t> </a:t>
            </a:r>
            <a:r>
              <a:rPr lang="en-US" sz="4400" dirty="0" err="1">
                <a:solidFill>
                  <a:srgbClr val="002060"/>
                </a:solidFill>
                <a:highlight>
                  <a:srgbClr val="FFFF00"/>
                </a:highlight>
              </a:rPr>
              <a:t>olvidar</a:t>
            </a:r>
            <a:r>
              <a:rPr lang="en-US" sz="4400" dirty="0">
                <a:solidFill>
                  <a:srgbClr val="002060"/>
                </a:solidFill>
                <a:highlight>
                  <a:srgbClr val="FFFF00"/>
                </a:highlight>
              </a:rPr>
              <a:t> que Dios es un Dios </a:t>
            </a:r>
            <a:r>
              <a:rPr lang="en-US" sz="4400" dirty="0" err="1">
                <a:solidFill>
                  <a:srgbClr val="002060"/>
                </a:solidFill>
                <a:highlight>
                  <a:srgbClr val="FFFF00"/>
                </a:highlight>
              </a:rPr>
              <a:t>celoso</a:t>
            </a:r>
            <a:r>
              <a:rPr lang="en-US" sz="4400" dirty="0">
                <a:solidFill>
                  <a:srgbClr val="002060"/>
                </a:solidFill>
                <a:highlight>
                  <a:srgbClr val="FFFF00"/>
                </a:highlight>
              </a:rPr>
              <a:t>.</a:t>
            </a:r>
          </a:p>
        </p:txBody>
      </p:sp>
    </p:spTree>
    <p:extLst>
      <p:ext uri="{BB962C8B-B14F-4D97-AF65-F5344CB8AC3E}">
        <p14:creationId xmlns:p14="http://schemas.microsoft.com/office/powerpoint/2010/main" val="43987547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5400" dirty="0"/>
              <a:t>Santiago dice </a:t>
            </a:r>
            <a:r>
              <a:rPr lang="en-US" sz="5400" dirty="0" err="1"/>
              <a:t>más</a:t>
            </a:r>
            <a:r>
              <a:rPr lang="en-US" sz="5400" dirty="0"/>
              <a:t>. Este Dios </a:t>
            </a:r>
            <a:r>
              <a:rPr lang="en-US" sz="5400" dirty="0" err="1"/>
              <a:t>celoso</a:t>
            </a:r>
            <a:r>
              <a:rPr lang="en-US" sz="5400" dirty="0"/>
              <a:t>, es </a:t>
            </a:r>
            <a:r>
              <a:rPr lang="en-US" sz="5400" dirty="0" err="1"/>
              <a:t>dador</a:t>
            </a:r>
            <a:r>
              <a:rPr lang="en-US" sz="5400" dirty="0"/>
              <a:t> de la </a:t>
            </a:r>
            <a:r>
              <a:rPr lang="en-US" sz="5400" dirty="0" err="1"/>
              <a:t>gracia</a:t>
            </a:r>
            <a:r>
              <a:rPr lang="en-US" sz="5400" dirty="0"/>
              <a:t>, el </a:t>
            </a:r>
            <a:r>
              <a:rPr lang="en-US" sz="5400" dirty="0" err="1"/>
              <a:t>arma</a:t>
            </a:r>
            <a:r>
              <a:rPr lang="en-US" sz="5400" dirty="0"/>
              <a:t> </a:t>
            </a:r>
            <a:r>
              <a:rPr lang="en-US" sz="5400" dirty="0" err="1"/>
              <a:t>más</a:t>
            </a:r>
            <a:r>
              <a:rPr lang="en-US" sz="5400" dirty="0"/>
              <a:t> </a:t>
            </a:r>
            <a:r>
              <a:rPr lang="en-US" sz="5400" dirty="0" err="1"/>
              <a:t>poderosa</a:t>
            </a:r>
            <a:r>
              <a:rPr lang="en-US" sz="5400" dirty="0"/>
              <a:t> </a:t>
            </a:r>
            <a:r>
              <a:rPr lang="en-US" sz="5400" dirty="0" err="1"/>
              <a:t>en</a:t>
            </a:r>
            <a:r>
              <a:rPr lang="en-US" sz="5400" dirty="0"/>
              <a:t> la </a:t>
            </a:r>
            <a:r>
              <a:rPr lang="en-US" sz="5400" dirty="0" err="1"/>
              <a:t>guerra</a:t>
            </a:r>
            <a:r>
              <a:rPr lang="en-US" sz="5400" dirty="0"/>
              <a:t> por el </a:t>
            </a:r>
            <a:r>
              <a:rPr lang="en-US" sz="5400" dirty="0" err="1"/>
              <a:t>corazón</a:t>
            </a:r>
            <a:r>
              <a:rPr lang="en-US" sz="5400" dirty="0"/>
              <a:t>. La </a:t>
            </a:r>
            <a:r>
              <a:rPr lang="en-US" sz="5400" dirty="0" err="1"/>
              <a:t>gracia</a:t>
            </a:r>
            <a:r>
              <a:rPr lang="en-US" sz="5400" dirty="0"/>
              <a:t> de Dios </a:t>
            </a:r>
            <a:r>
              <a:rPr lang="en-US" sz="5400" dirty="0" err="1"/>
              <a:t>nos</a:t>
            </a:r>
            <a:r>
              <a:rPr lang="en-US" sz="5400" dirty="0"/>
              <a:t> da el </a:t>
            </a:r>
            <a:r>
              <a:rPr lang="en-US" sz="5400" dirty="0" err="1"/>
              <a:t>poder</a:t>
            </a:r>
            <a:r>
              <a:rPr lang="en-US" sz="5400" dirty="0"/>
              <a:t> para </a:t>
            </a:r>
            <a:r>
              <a:rPr lang="en-US" sz="5400" dirty="0" err="1"/>
              <a:t>decir</a:t>
            </a:r>
            <a:r>
              <a:rPr lang="en-US" sz="5400" dirty="0"/>
              <a:t> no a </a:t>
            </a:r>
            <a:r>
              <a:rPr lang="en-US" sz="5400" dirty="0" err="1"/>
              <a:t>deseos</a:t>
            </a:r>
            <a:r>
              <a:rPr lang="en-US" sz="5400" dirty="0"/>
              <a:t> </a:t>
            </a:r>
            <a:r>
              <a:rPr lang="en-US" sz="5400" dirty="0" err="1"/>
              <a:t>poderosos</a:t>
            </a:r>
            <a:r>
              <a:rPr lang="en-US" sz="5400" dirty="0"/>
              <a:t>. Nos </a:t>
            </a:r>
            <a:r>
              <a:rPr lang="en-US" sz="5400" dirty="0" err="1"/>
              <a:t>capacita</a:t>
            </a:r>
            <a:r>
              <a:rPr lang="en-US" sz="5400" dirty="0"/>
              <a:t> para </a:t>
            </a:r>
            <a:r>
              <a:rPr lang="en-US" sz="5400" dirty="0" err="1"/>
              <a:t>volvernos</a:t>
            </a:r>
            <a:r>
              <a:rPr lang="en-US" sz="5400" dirty="0"/>
              <a:t> de la </a:t>
            </a:r>
            <a:r>
              <a:rPr lang="en-US" sz="5400" dirty="0" err="1"/>
              <a:t>creación</a:t>
            </a:r>
            <a:r>
              <a:rPr lang="en-US" sz="5400" dirty="0"/>
              <a:t> al </a:t>
            </a:r>
            <a:r>
              <a:rPr lang="en-US" sz="5400" dirty="0" err="1"/>
              <a:t>Creador</a:t>
            </a:r>
            <a:r>
              <a:rPr lang="en-US" sz="5400" dirty="0"/>
              <a:t>. Nos </a:t>
            </a:r>
            <a:r>
              <a:rPr lang="en-US" sz="5400" dirty="0" err="1"/>
              <a:t>hace</a:t>
            </a:r>
            <a:r>
              <a:rPr lang="en-US" sz="5400" dirty="0"/>
              <a:t> </a:t>
            </a:r>
            <a:r>
              <a:rPr lang="en-US" sz="5400" dirty="0" err="1"/>
              <a:t>estar</a:t>
            </a:r>
            <a:r>
              <a:rPr lang="en-US" sz="5400" dirty="0"/>
              <a:t> </a:t>
            </a:r>
            <a:r>
              <a:rPr lang="en-US" sz="5400" dirty="0" err="1"/>
              <a:t>dispuestos</a:t>
            </a:r>
            <a:r>
              <a:rPr lang="en-US" sz="5400" dirty="0"/>
              <a:t> a </a:t>
            </a:r>
            <a:r>
              <a:rPr lang="en-US" sz="5400" dirty="0" err="1"/>
              <a:t>abandonar</a:t>
            </a:r>
            <a:r>
              <a:rPr lang="en-US" sz="5400" dirty="0"/>
              <a:t> </a:t>
            </a:r>
            <a:r>
              <a:rPr lang="en-US" sz="5400" dirty="0" err="1"/>
              <a:t>nuestros</a:t>
            </a:r>
            <a:r>
              <a:rPr lang="en-US" sz="5400" dirty="0"/>
              <a:t> </a:t>
            </a:r>
            <a:r>
              <a:rPr lang="en-US" sz="5400" dirty="0" err="1"/>
              <a:t>reinos</a:t>
            </a:r>
            <a:r>
              <a:rPr lang="en-US" sz="5400" dirty="0"/>
              <a:t> por el </a:t>
            </a:r>
            <a:r>
              <a:rPr lang="en-US" sz="5400" dirty="0" err="1"/>
              <a:t>Suyo</a:t>
            </a:r>
            <a:r>
              <a:rPr lang="en-US" sz="5400" dirty="0"/>
              <a:t>.</a:t>
            </a:r>
          </a:p>
        </p:txBody>
      </p:sp>
    </p:spTree>
    <p:extLst>
      <p:ext uri="{BB962C8B-B14F-4D97-AF65-F5344CB8AC3E}">
        <p14:creationId xmlns:p14="http://schemas.microsoft.com/office/powerpoint/2010/main" val="143405292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6000" dirty="0"/>
              <a:t>La </a:t>
            </a:r>
            <a:r>
              <a:rPr lang="en-US" sz="6000" dirty="0" err="1"/>
              <a:t>gracia</a:t>
            </a:r>
            <a:r>
              <a:rPr lang="en-US" sz="6000" dirty="0"/>
              <a:t> de Dios </a:t>
            </a:r>
            <a:r>
              <a:rPr lang="en-US" sz="6000" dirty="0" err="1"/>
              <a:t>perdona</a:t>
            </a:r>
            <a:r>
              <a:rPr lang="en-US" sz="6000" dirty="0"/>
              <a:t>, </a:t>
            </a:r>
            <a:r>
              <a:rPr lang="en-US" sz="6000" dirty="0" err="1"/>
              <a:t>pero</a:t>
            </a:r>
            <a:r>
              <a:rPr lang="en-US" sz="6000" dirty="0"/>
              <a:t> </a:t>
            </a:r>
            <a:r>
              <a:rPr lang="en-US" sz="6000" dirty="0" err="1"/>
              <a:t>también</a:t>
            </a:r>
            <a:r>
              <a:rPr lang="en-US" sz="6000" dirty="0"/>
              <a:t> </a:t>
            </a:r>
            <a:r>
              <a:rPr lang="en-US" sz="6000" dirty="0" err="1"/>
              <a:t>constriñe</a:t>
            </a:r>
            <a:r>
              <a:rPr lang="en-US" sz="6000" dirty="0"/>
              <a:t> y </a:t>
            </a:r>
            <a:r>
              <a:rPr lang="en-US" sz="6000" dirty="0" err="1"/>
              <a:t>atrae</a:t>
            </a:r>
            <a:r>
              <a:rPr lang="en-US" sz="6000" dirty="0"/>
              <a:t> y </a:t>
            </a:r>
            <a:r>
              <a:rPr lang="en-US" sz="6000" dirty="0" err="1"/>
              <a:t>gana</a:t>
            </a:r>
            <a:r>
              <a:rPr lang="en-US" sz="6000" dirty="0"/>
              <a:t>. Es una </a:t>
            </a:r>
            <a:r>
              <a:rPr lang="en-US" sz="6000" dirty="0" err="1"/>
              <a:t>gracia</a:t>
            </a:r>
            <a:r>
              <a:rPr lang="en-US" sz="6000" dirty="0"/>
              <a:t> </a:t>
            </a:r>
            <a:r>
              <a:rPr lang="en-US" sz="6000" dirty="0" err="1"/>
              <a:t>celosa</a:t>
            </a:r>
            <a:r>
              <a:rPr lang="en-US" sz="6000" dirty="0"/>
              <a:t>, </a:t>
            </a:r>
            <a:r>
              <a:rPr lang="en-US" sz="6000" dirty="0" err="1"/>
              <a:t>centrada</a:t>
            </a:r>
            <a:r>
              <a:rPr lang="en-US" sz="6000" dirty="0"/>
              <a:t> </a:t>
            </a:r>
            <a:r>
              <a:rPr lang="en-US" sz="6000" dirty="0" err="1"/>
              <a:t>en</a:t>
            </a:r>
            <a:r>
              <a:rPr lang="en-US" sz="6000" dirty="0"/>
              <a:t> Dios, </a:t>
            </a:r>
            <a:r>
              <a:rPr lang="en-US" sz="6000" dirty="0" err="1"/>
              <a:t>preparada</a:t>
            </a:r>
            <a:r>
              <a:rPr lang="en-US" sz="6000" dirty="0"/>
              <a:t> para los </a:t>
            </a:r>
            <a:r>
              <a:rPr lang="en-US" sz="6000" dirty="0" err="1"/>
              <a:t>momentos</a:t>
            </a:r>
            <a:r>
              <a:rPr lang="en-US" sz="6000" dirty="0"/>
              <a:t> que </a:t>
            </a:r>
            <a:r>
              <a:rPr lang="en-US" sz="6000" dirty="0" err="1"/>
              <a:t>somos</a:t>
            </a:r>
            <a:r>
              <a:rPr lang="en-US" sz="6000" dirty="0"/>
              <a:t> </a:t>
            </a:r>
            <a:r>
              <a:rPr lang="en-US" sz="6000" dirty="0" err="1"/>
              <a:t>tentados</a:t>
            </a:r>
            <a:r>
              <a:rPr lang="en-US" sz="6000" dirty="0"/>
              <a:t> a </a:t>
            </a:r>
            <a:r>
              <a:rPr lang="en-US" sz="6000" dirty="0" err="1"/>
              <a:t>seguir</a:t>
            </a:r>
            <a:r>
              <a:rPr lang="en-US" sz="6000" dirty="0"/>
              <a:t> </a:t>
            </a:r>
            <a:r>
              <a:rPr lang="en-US" sz="6000" dirty="0" err="1"/>
              <a:t>nuestros</a:t>
            </a:r>
            <a:r>
              <a:rPr lang="en-US" sz="6000" dirty="0"/>
              <a:t> </a:t>
            </a:r>
            <a:r>
              <a:rPr lang="en-US" sz="6000" dirty="0" err="1"/>
              <a:t>deseos</a:t>
            </a:r>
            <a:r>
              <a:rPr lang="en-US" sz="6000" dirty="0"/>
              <a:t>.</a:t>
            </a:r>
          </a:p>
          <a:p>
            <a:pPr marL="0" indent="0">
              <a:buNone/>
            </a:pPr>
            <a:r>
              <a:rPr lang="en-US" sz="6000" dirty="0"/>
              <a:t>(Tito 2:11–15)</a:t>
            </a:r>
          </a:p>
          <a:p>
            <a:pPr marL="0" indent="0">
              <a:buNone/>
            </a:pPr>
            <a:endParaRPr lang="en-US" sz="5400" dirty="0"/>
          </a:p>
        </p:txBody>
      </p:sp>
    </p:spTree>
    <p:extLst>
      <p:ext uri="{BB962C8B-B14F-4D97-AF65-F5344CB8AC3E}">
        <p14:creationId xmlns:p14="http://schemas.microsoft.com/office/powerpoint/2010/main" val="347702341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fontScale="92500"/>
          </a:bodyPr>
          <a:lstStyle/>
          <a:p>
            <a:r>
              <a:rPr lang="en-US" sz="7200" dirty="0"/>
              <a:t>Pablo </a:t>
            </a:r>
            <a:r>
              <a:rPr lang="en-US" sz="7200" dirty="0" err="1"/>
              <a:t>quiere</a:t>
            </a:r>
            <a:r>
              <a:rPr lang="en-US" sz="7200" dirty="0"/>
              <a:t> que Tito </a:t>
            </a:r>
            <a:r>
              <a:rPr lang="en-US" sz="7200" dirty="0" err="1"/>
              <a:t>enseñe</a:t>
            </a:r>
            <a:r>
              <a:rPr lang="en-US" sz="7200" dirty="0"/>
              <a:t> la </a:t>
            </a:r>
            <a:r>
              <a:rPr lang="en-US" sz="7200" dirty="0" err="1"/>
              <a:t>teología</a:t>
            </a:r>
            <a:r>
              <a:rPr lang="en-US" sz="7200" dirty="0"/>
              <a:t> de la </a:t>
            </a:r>
            <a:r>
              <a:rPr lang="en-US" sz="7200" dirty="0" err="1"/>
              <a:t>gracia</a:t>
            </a:r>
            <a:r>
              <a:rPr lang="en-US" sz="7200" dirty="0"/>
              <a:t> </a:t>
            </a:r>
            <a:r>
              <a:rPr lang="en-US" sz="7200" dirty="0" err="1"/>
              <a:t>celosa</a:t>
            </a:r>
            <a:r>
              <a:rPr lang="en-US" sz="7200" dirty="0"/>
              <a:t>, de modo que las personas </a:t>
            </a:r>
            <a:r>
              <a:rPr lang="en-US" sz="7200" dirty="0" err="1"/>
              <a:t>pongan</a:t>
            </a:r>
            <a:r>
              <a:rPr lang="en-US" sz="7200" dirty="0"/>
              <a:t> sus </a:t>
            </a:r>
            <a:r>
              <a:rPr lang="en-US" sz="7200" dirty="0" err="1"/>
              <a:t>historias</a:t>
            </a:r>
            <a:r>
              <a:rPr lang="en-US" sz="7200" dirty="0"/>
              <a:t> </a:t>
            </a:r>
            <a:r>
              <a:rPr lang="en-US" sz="7200" dirty="0" err="1"/>
              <a:t>personales</a:t>
            </a:r>
            <a:r>
              <a:rPr lang="en-US" sz="7200" dirty="0"/>
              <a:t> </a:t>
            </a:r>
            <a:r>
              <a:rPr lang="en-US" sz="7200" dirty="0" err="1"/>
              <a:t>en</a:t>
            </a:r>
            <a:r>
              <a:rPr lang="en-US" sz="7200" dirty="0"/>
              <a:t> la gran </a:t>
            </a:r>
            <a:r>
              <a:rPr lang="en-US" sz="7200" dirty="0" err="1"/>
              <a:t>historia</a:t>
            </a:r>
            <a:r>
              <a:rPr lang="en-US" sz="7200" dirty="0"/>
              <a:t> del </a:t>
            </a:r>
            <a:r>
              <a:rPr lang="en-US" sz="7200" dirty="0" err="1"/>
              <a:t>reino</a:t>
            </a:r>
            <a:r>
              <a:rPr lang="en-US" sz="7200" dirty="0"/>
              <a:t> de Dios; para </a:t>
            </a:r>
            <a:r>
              <a:rPr lang="en-US" sz="7200" dirty="0" err="1"/>
              <a:t>Su</a:t>
            </a:r>
            <a:r>
              <a:rPr lang="en-US" sz="7200" dirty="0"/>
              <a:t> gloria.</a:t>
            </a:r>
          </a:p>
        </p:txBody>
      </p:sp>
    </p:spTree>
    <p:extLst>
      <p:ext uri="{BB962C8B-B14F-4D97-AF65-F5344CB8AC3E}">
        <p14:creationId xmlns:p14="http://schemas.microsoft.com/office/powerpoint/2010/main" val="299229069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fontScale="92500"/>
          </a:bodyPr>
          <a:lstStyle/>
          <a:p>
            <a:r>
              <a:rPr lang="en-US" sz="7200" dirty="0"/>
              <a:t>Pablo </a:t>
            </a:r>
            <a:r>
              <a:rPr lang="en-US" sz="7200" dirty="0" err="1"/>
              <a:t>quiere</a:t>
            </a:r>
            <a:r>
              <a:rPr lang="en-US" sz="7200" dirty="0"/>
              <a:t> que Tito </a:t>
            </a:r>
            <a:r>
              <a:rPr lang="en-US" sz="7200" dirty="0" err="1"/>
              <a:t>enseñe</a:t>
            </a:r>
            <a:r>
              <a:rPr lang="en-US" sz="7200" dirty="0"/>
              <a:t> la </a:t>
            </a:r>
            <a:r>
              <a:rPr lang="en-US" sz="7200" dirty="0" err="1"/>
              <a:t>teología</a:t>
            </a:r>
            <a:r>
              <a:rPr lang="en-US" sz="7200" dirty="0"/>
              <a:t> de la </a:t>
            </a:r>
            <a:r>
              <a:rPr lang="en-US" sz="7200" dirty="0" err="1"/>
              <a:t>gracia</a:t>
            </a:r>
            <a:r>
              <a:rPr lang="en-US" sz="7200" dirty="0"/>
              <a:t> </a:t>
            </a:r>
            <a:r>
              <a:rPr lang="en-US" sz="7200" dirty="0" err="1"/>
              <a:t>celosa</a:t>
            </a:r>
            <a:r>
              <a:rPr lang="en-US" sz="7200" dirty="0"/>
              <a:t>, de modo que las personas </a:t>
            </a:r>
            <a:r>
              <a:rPr lang="en-US" sz="7200" dirty="0" err="1"/>
              <a:t>pongan</a:t>
            </a:r>
            <a:r>
              <a:rPr lang="en-US" sz="7200" dirty="0"/>
              <a:t> sus </a:t>
            </a:r>
            <a:r>
              <a:rPr lang="en-US" sz="7200" dirty="0" err="1"/>
              <a:t>historias</a:t>
            </a:r>
            <a:r>
              <a:rPr lang="en-US" sz="7200" dirty="0"/>
              <a:t> </a:t>
            </a:r>
            <a:r>
              <a:rPr lang="en-US" sz="7200" dirty="0" err="1"/>
              <a:t>personales</a:t>
            </a:r>
            <a:r>
              <a:rPr lang="en-US" sz="7200" dirty="0"/>
              <a:t> </a:t>
            </a:r>
            <a:r>
              <a:rPr lang="en-US" sz="7200" dirty="0" err="1"/>
              <a:t>en</a:t>
            </a:r>
            <a:r>
              <a:rPr lang="en-US" sz="7200" dirty="0"/>
              <a:t> la gran </a:t>
            </a:r>
            <a:r>
              <a:rPr lang="en-US" sz="7200" dirty="0" err="1"/>
              <a:t>historia</a:t>
            </a:r>
            <a:r>
              <a:rPr lang="en-US" sz="7200" dirty="0"/>
              <a:t> del </a:t>
            </a:r>
            <a:r>
              <a:rPr lang="en-US" sz="7200" dirty="0" err="1"/>
              <a:t>reino</a:t>
            </a:r>
            <a:r>
              <a:rPr lang="en-US" sz="7200" dirty="0"/>
              <a:t> de Dios; para </a:t>
            </a:r>
            <a:r>
              <a:rPr lang="en-US" sz="7200" dirty="0" err="1"/>
              <a:t>Su</a:t>
            </a:r>
            <a:r>
              <a:rPr lang="en-US" sz="7200" dirty="0"/>
              <a:t> gloria.</a:t>
            </a:r>
          </a:p>
        </p:txBody>
      </p:sp>
    </p:spTree>
    <p:extLst>
      <p:ext uri="{BB962C8B-B14F-4D97-AF65-F5344CB8AC3E}">
        <p14:creationId xmlns:p14="http://schemas.microsoft.com/office/powerpoint/2010/main" val="745571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E5267A-1F2E-40C9-8E2F-1257D584F4F3}"/>
              </a:ext>
            </a:extLst>
          </p:cNvPr>
          <p:cNvPicPr>
            <a:picLocks noChangeAspect="1"/>
          </p:cNvPicPr>
          <p:nvPr/>
        </p:nvPicPr>
        <p:blipFill rotWithShape="1">
          <a:blip r:embed="rId2"/>
          <a:srcRect t="15094"/>
          <a:stretch/>
        </p:blipFill>
        <p:spPr>
          <a:xfrm>
            <a:off x="-3047" y="10"/>
            <a:ext cx="12191999" cy="6857990"/>
          </a:xfrm>
          <a:prstGeom prst="rect">
            <a:avLst/>
          </a:prstGeom>
        </p:spPr>
      </p:pic>
      <p:sp>
        <p:nvSpPr>
          <p:cNvPr id="2" name="Title 1">
            <a:extLst>
              <a:ext uri="{FF2B5EF4-FFF2-40B4-BE49-F238E27FC236}">
                <a16:creationId xmlns:a16="http://schemas.microsoft.com/office/drawing/2014/main" id="{A1D7AE8B-AE56-184C-BD84-CFA73ACD5617}"/>
              </a:ext>
            </a:extLst>
          </p:cNvPr>
          <p:cNvSpPr>
            <a:spLocks noGrp="1"/>
          </p:cNvSpPr>
          <p:nvPr>
            <p:ph type="title"/>
          </p:nvPr>
        </p:nvSpPr>
        <p:spPr>
          <a:xfrm>
            <a:off x="192894" y="3429000"/>
            <a:ext cx="11800115" cy="1546793"/>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r>
              <a:rPr lang="en-US" sz="5200" b="1" dirty="0"/>
              <a:t>el </a:t>
            </a:r>
            <a:r>
              <a:rPr lang="en-US" sz="5200" b="1" dirty="0" err="1"/>
              <a:t>objetivo</a:t>
            </a:r>
            <a:r>
              <a:rPr lang="en-US" sz="5200" b="1" dirty="0"/>
              <a:t> final de Dios es </a:t>
            </a:r>
            <a:r>
              <a:rPr lang="en-US" sz="5200" b="1" dirty="0" err="1"/>
              <a:t>Su</a:t>
            </a:r>
            <a:r>
              <a:rPr lang="en-US" sz="5200" b="1" dirty="0"/>
              <a:t> </a:t>
            </a:r>
            <a:r>
              <a:rPr lang="en-US" sz="5200" b="1" dirty="0" err="1"/>
              <a:t>propia</a:t>
            </a:r>
            <a:r>
              <a:rPr lang="en-US" sz="5200" b="1" dirty="0"/>
              <a:t> gloria.</a:t>
            </a:r>
            <a:br>
              <a:rPr lang="en-US" sz="5200" b="1" dirty="0"/>
            </a:br>
            <a:r>
              <a:rPr lang="en-US" sz="5300" dirty="0"/>
              <a:t>Cristo vino a </a:t>
            </a:r>
            <a:r>
              <a:rPr lang="en-US" sz="5300" dirty="0" err="1"/>
              <a:t>restaurar</a:t>
            </a:r>
            <a:r>
              <a:rPr lang="en-US" sz="5300" dirty="0"/>
              <a:t> a las personas al </a:t>
            </a:r>
            <a:r>
              <a:rPr lang="en-US" sz="5300" dirty="0" err="1"/>
              <a:t>propósito</a:t>
            </a:r>
            <a:r>
              <a:rPr lang="en-US" sz="5300" dirty="0"/>
              <a:t> para el que </a:t>
            </a:r>
            <a:r>
              <a:rPr lang="en-US" sz="5300" dirty="0" err="1"/>
              <a:t>fueron</a:t>
            </a:r>
            <a:r>
              <a:rPr lang="en-US" sz="5300" dirty="0"/>
              <a:t> </a:t>
            </a:r>
            <a:r>
              <a:rPr lang="en-US" sz="5300" dirty="0" err="1"/>
              <a:t>creadas</a:t>
            </a:r>
            <a:r>
              <a:rPr lang="en-US" sz="5300" dirty="0"/>
              <a:t>:</a:t>
            </a:r>
            <a:br>
              <a:rPr lang="en-US" sz="5300" dirty="0"/>
            </a:br>
            <a:r>
              <a:rPr lang="en-US" sz="5300" dirty="0"/>
              <a:t> </a:t>
            </a:r>
            <a:r>
              <a:rPr lang="en-US" sz="5300" dirty="0" err="1"/>
              <a:t>vivir</a:t>
            </a:r>
            <a:r>
              <a:rPr lang="en-US" sz="5300" dirty="0"/>
              <a:t> </a:t>
            </a:r>
            <a:r>
              <a:rPr lang="en-US" sz="5300" dirty="0" err="1"/>
              <a:t>todos</a:t>
            </a:r>
            <a:r>
              <a:rPr lang="en-US" sz="5300" dirty="0"/>
              <a:t> los </a:t>
            </a:r>
            <a:r>
              <a:rPr lang="en-US" sz="5300" dirty="0" err="1"/>
              <a:t>aspectos</a:t>
            </a:r>
            <a:r>
              <a:rPr lang="en-US" sz="5300" dirty="0"/>
              <a:t> de la </a:t>
            </a:r>
            <a:r>
              <a:rPr lang="en-US" sz="5300" dirty="0" err="1"/>
              <a:t>vida</a:t>
            </a:r>
            <a:r>
              <a:rPr lang="en-US" sz="5300" dirty="0"/>
              <a:t> </a:t>
            </a:r>
            <a:r>
              <a:rPr lang="en-US" sz="5300" dirty="0" err="1"/>
              <a:t>en</a:t>
            </a:r>
            <a:r>
              <a:rPr lang="en-US" sz="5300" dirty="0"/>
              <a:t> </a:t>
            </a:r>
            <a:r>
              <a:rPr lang="en-US" sz="5300" dirty="0" err="1"/>
              <a:t>obediente</a:t>
            </a:r>
            <a:r>
              <a:rPr lang="en-US" sz="5300" dirty="0"/>
              <a:t> y </a:t>
            </a:r>
            <a:r>
              <a:rPr lang="en-US" sz="5300" dirty="0" err="1"/>
              <a:t>devota</a:t>
            </a:r>
            <a:r>
              <a:rPr lang="en-US" sz="5300" dirty="0"/>
              <a:t> </a:t>
            </a:r>
            <a:r>
              <a:rPr lang="en-US" sz="5300" dirty="0" err="1"/>
              <a:t>sumisión</a:t>
            </a:r>
            <a:r>
              <a:rPr lang="en-US" sz="5300" dirty="0"/>
              <a:t> a </a:t>
            </a:r>
            <a:r>
              <a:rPr lang="en-US" sz="5300" dirty="0" err="1"/>
              <a:t>Él</a:t>
            </a:r>
            <a:r>
              <a:rPr lang="en-US" sz="5300" dirty="0"/>
              <a:t>.</a:t>
            </a:r>
            <a:br>
              <a:rPr lang="en-US" sz="5300" dirty="0"/>
            </a:br>
            <a:r>
              <a:rPr lang="en-US" sz="5300" dirty="0"/>
              <a:t> </a:t>
            </a:r>
            <a:br>
              <a:rPr lang="en-US" sz="6000" b="1" dirty="0">
                <a:solidFill>
                  <a:srgbClr val="FFFFFF"/>
                </a:solidFill>
              </a:rPr>
            </a:br>
            <a:endParaRPr lang="en-US" sz="5200" b="1" dirty="0">
              <a:solidFill>
                <a:srgbClr val="FFFFFF"/>
              </a:solidFill>
            </a:endParaRPr>
          </a:p>
        </p:txBody>
      </p:sp>
    </p:spTree>
    <p:extLst>
      <p:ext uri="{BB962C8B-B14F-4D97-AF65-F5344CB8AC3E}">
        <p14:creationId xmlns:p14="http://schemas.microsoft.com/office/powerpoint/2010/main" val="257989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6000" b="1" dirty="0"/>
              <a:t>LA CAPTURA DEL CORAZÓN</a:t>
            </a:r>
            <a:br>
              <a:rPr lang="en-US" sz="6000" b="1" dirty="0"/>
            </a:br>
            <a:r>
              <a:rPr lang="en-US" sz="6000" dirty="0"/>
              <a:t>Los </a:t>
            </a:r>
            <a:r>
              <a:rPr lang="en-US" sz="6000" dirty="0" err="1"/>
              <a:t>objetos</a:t>
            </a:r>
            <a:r>
              <a:rPr lang="en-US" sz="6000" dirty="0"/>
              <a:t> de la </a:t>
            </a:r>
            <a:r>
              <a:rPr lang="en-US" sz="6000" dirty="0" err="1"/>
              <a:t>mayoría</a:t>
            </a:r>
            <a:r>
              <a:rPr lang="en-US" sz="6000" dirty="0"/>
              <a:t> de </a:t>
            </a:r>
            <a:r>
              <a:rPr lang="en-US" sz="6000" dirty="0" err="1"/>
              <a:t>nuestros</a:t>
            </a:r>
            <a:r>
              <a:rPr lang="en-US" sz="6000" dirty="0"/>
              <a:t> </a:t>
            </a:r>
            <a:r>
              <a:rPr lang="en-US" sz="6000" dirty="0" err="1"/>
              <a:t>deseos</a:t>
            </a:r>
            <a:r>
              <a:rPr lang="en-US" sz="6000" dirty="0"/>
              <a:t> no son </a:t>
            </a:r>
            <a:r>
              <a:rPr lang="en-US" sz="6000" dirty="0" err="1"/>
              <a:t>malos</a:t>
            </a:r>
            <a:r>
              <a:rPr lang="en-US" sz="6000" dirty="0"/>
              <a:t>. El </a:t>
            </a:r>
            <a:r>
              <a:rPr lang="en-US" sz="6000" dirty="0" err="1"/>
              <a:t>problema</a:t>
            </a:r>
            <a:r>
              <a:rPr lang="en-US" sz="6000" dirty="0"/>
              <a:t> es la forma </a:t>
            </a:r>
            <a:r>
              <a:rPr lang="en-US" sz="6000" dirty="0" err="1"/>
              <a:t>en</a:t>
            </a:r>
            <a:r>
              <a:rPr lang="en-US" sz="6000" dirty="0"/>
              <a:t> que </a:t>
            </a:r>
            <a:r>
              <a:rPr lang="en-US" sz="6000" dirty="0" err="1"/>
              <a:t>tienden</a:t>
            </a:r>
            <a:r>
              <a:rPr lang="en-US" sz="6000" dirty="0"/>
              <a:t> a </a:t>
            </a:r>
            <a:r>
              <a:rPr lang="en-US" sz="6000" i="1" dirty="0" err="1"/>
              <a:t>crecer</a:t>
            </a:r>
            <a:r>
              <a:rPr lang="en-US" sz="6000" dirty="0"/>
              <a:t>, y el control que </a:t>
            </a:r>
            <a:r>
              <a:rPr lang="en-US" sz="6000" dirty="0" err="1"/>
              <a:t>vienen</a:t>
            </a:r>
            <a:r>
              <a:rPr lang="en-US" sz="6000" dirty="0"/>
              <a:t> a </a:t>
            </a:r>
            <a:r>
              <a:rPr lang="en-US" sz="6000" dirty="0" err="1"/>
              <a:t>ejercer</a:t>
            </a:r>
            <a:r>
              <a:rPr lang="en-US" sz="6000" dirty="0"/>
              <a:t> </a:t>
            </a:r>
            <a:r>
              <a:rPr lang="en-US" sz="6000" dirty="0" err="1"/>
              <a:t>sobre</a:t>
            </a:r>
            <a:r>
              <a:rPr lang="en-US" sz="6000" dirty="0"/>
              <a:t> </a:t>
            </a:r>
            <a:r>
              <a:rPr lang="en-US" sz="6000" dirty="0" err="1"/>
              <a:t>nuestros</a:t>
            </a:r>
            <a:r>
              <a:rPr lang="en-US" sz="6000" dirty="0"/>
              <a:t> </a:t>
            </a:r>
            <a:r>
              <a:rPr lang="en-US" sz="6000" dirty="0" err="1"/>
              <a:t>corazones</a:t>
            </a:r>
            <a:r>
              <a:rPr lang="en-US" sz="6000" dirty="0"/>
              <a:t>.</a:t>
            </a:r>
          </a:p>
          <a:p>
            <a:endParaRPr lang="en-US" sz="7200" dirty="0"/>
          </a:p>
        </p:txBody>
      </p:sp>
    </p:spTree>
    <p:extLst>
      <p:ext uri="{BB962C8B-B14F-4D97-AF65-F5344CB8AC3E}">
        <p14:creationId xmlns:p14="http://schemas.microsoft.com/office/powerpoint/2010/main" val="285809730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pPr marL="0" indent="0">
              <a:buNone/>
            </a:pPr>
            <a:r>
              <a:rPr lang="en-US" sz="6600" dirty="0"/>
              <a:t>El </a:t>
            </a:r>
            <a:r>
              <a:rPr lang="en-US" sz="6600" dirty="0" err="1"/>
              <a:t>problema</a:t>
            </a:r>
            <a:r>
              <a:rPr lang="en-US" sz="6600" dirty="0"/>
              <a:t> con el </a:t>
            </a:r>
            <a:r>
              <a:rPr lang="en-US" sz="6600" dirty="0" err="1"/>
              <a:t>deseo</a:t>
            </a:r>
            <a:r>
              <a:rPr lang="en-US" sz="6600" dirty="0"/>
              <a:t> es que </a:t>
            </a:r>
            <a:r>
              <a:rPr lang="en-US" sz="6600" dirty="0" err="1"/>
              <a:t>en</a:t>
            </a:r>
            <a:r>
              <a:rPr lang="en-US" sz="6600" dirty="0"/>
              <a:t> los </a:t>
            </a:r>
            <a:r>
              <a:rPr lang="en-US" sz="6600" dirty="0" err="1"/>
              <a:t>pecadores</a:t>
            </a:r>
            <a:r>
              <a:rPr lang="en-US" sz="6600" dirty="0"/>
              <a:t> </a:t>
            </a:r>
            <a:r>
              <a:rPr lang="en-US" sz="6600" dirty="0" err="1"/>
              <a:t>este</a:t>
            </a:r>
            <a:r>
              <a:rPr lang="en-US" sz="6600" dirty="0"/>
              <a:t> se </a:t>
            </a:r>
            <a:r>
              <a:rPr lang="en-US" sz="6600" dirty="0" err="1"/>
              <a:t>transforma</a:t>
            </a:r>
            <a:r>
              <a:rPr lang="en-US" sz="6600" dirty="0"/>
              <a:t> </a:t>
            </a:r>
            <a:r>
              <a:rPr lang="en-US" sz="6600" dirty="0" err="1"/>
              <a:t>muy</a:t>
            </a:r>
            <a:r>
              <a:rPr lang="en-US" sz="6600" dirty="0"/>
              <a:t> </a:t>
            </a:r>
            <a:r>
              <a:rPr lang="en-US" sz="6600" dirty="0" err="1"/>
              <a:t>rápidamente</a:t>
            </a:r>
            <a:r>
              <a:rPr lang="en-US" sz="6600" dirty="0"/>
              <a:t> </a:t>
            </a:r>
            <a:r>
              <a:rPr lang="en-US" sz="6600" dirty="0" err="1"/>
              <a:t>en</a:t>
            </a:r>
            <a:r>
              <a:rPr lang="en-US" sz="6600" dirty="0"/>
              <a:t> una </a:t>
            </a:r>
            <a:r>
              <a:rPr lang="en-US" sz="6600" i="1" dirty="0" err="1"/>
              <a:t>exigencia</a:t>
            </a:r>
            <a:r>
              <a:rPr lang="en-US" sz="6600" dirty="0"/>
              <a:t> (“</a:t>
            </a:r>
            <a:r>
              <a:rPr lang="en-US" sz="6600" dirty="0" err="1"/>
              <a:t>tengo</a:t>
            </a:r>
            <a:r>
              <a:rPr lang="en-US" sz="6600" dirty="0"/>
              <a:t> que”).</a:t>
            </a:r>
          </a:p>
          <a:p>
            <a:pPr marL="0" indent="0">
              <a:buNone/>
            </a:pPr>
            <a:endParaRPr lang="en-US" dirty="0"/>
          </a:p>
          <a:p>
            <a:endParaRPr lang="en-US" sz="6000" dirty="0"/>
          </a:p>
          <a:p>
            <a:endParaRPr lang="en-US" sz="7200" dirty="0"/>
          </a:p>
        </p:txBody>
      </p:sp>
    </p:spTree>
    <p:extLst>
      <p:ext uri="{BB962C8B-B14F-4D97-AF65-F5344CB8AC3E}">
        <p14:creationId xmlns:p14="http://schemas.microsoft.com/office/powerpoint/2010/main" val="222533878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5400" dirty="0" err="1"/>
              <a:t>Quizás</a:t>
            </a:r>
            <a:r>
              <a:rPr lang="en-US" sz="5400" dirty="0"/>
              <a:t> </a:t>
            </a:r>
            <a:r>
              <a:rPr lang="en-US" sz="5400" dirty="0" err="1"/>
              <a:t>ninguna</a:t>
            </a:r>
            <a:r>
              <a:rPr lang="en-US" sz="5400" dirty="0"/>
              <a:t> palabra se </a:t>
            </a:r>
            <a:r>
              <a:rPr lang="en-US" sz="5400" dirty="0" err="1"/>
              <a:t>utilice</a:t>
            </a:r>
            <a:r>
              <a:rPr lang="en-US" sz="5400" dirty="0"/>
              <a:t> </a:t>
            </a:r>
            <a:r>
              <a:rPr lang="en-US" sz="5400" dirty="0" err="1"/>
              <a:t>más</a:t>
            </a:r>
            <a:r>
              <a:rPr lang="en-US" sz="5400" dirty="0"/>
              <a:t> mal e </a:t>
            </a:r>
            <a:r>
              <a:rPr lang="en-US" sz="5400" dirty="0" err="1"/>
              <a:t>incorrectamente</a:t>
            </a:r>
            <a:r>
              <a:rPr lang="en-US" sz="5400" dirty="0"/>
              <a:t> que la palabra </a:t>
            </a:r>
            <a:r>
              <a:rPr lang="en-US" sz="5400" i="1" dirty="0" err="1"/>
              <a:t>necesidad</a:t>
            </a:r>
            <a:r>
              <a:rPr lang="en-US" sz="5400" dirty="0"/>
              <a:t>. Como </a:t>
            </a:r>
            <a:r>
              <a:rPr lang="en-US" sz="5400" dirty="0" err="1"/>
              <a:t>nos</a:t>
            </a:r>
            <a:r>
              <a:rPr lang="en-US" sz="5400" dirty="0"/>
              <a:t> </a:t>
            </a:r>
            <a:r>
              <a:rPr lang="en-US" sz="5400" dirty="0" err="1"/>
              <a:t>recuerda</a:t>
            </a:r>
            <a:r>
              <a:rPr lang="en-US" sz="5400" dirty="0"/>
              <a:t> Santiago, </a:t>
            </a:r>
            <a:r>
              <a:rPr lang="en-US" sz="5400" dirty="0" err="1"/>
              <a:t>esta</a:t>
            </a:r>
            <a:r>
              <a:rPr lang="en-US" sz="5400" dirty="0"/>
              <a:t> </a:t>
            </a:r>
            <a:r>
              <a:rPr lang="en-US" sz="5400" dirty="0" err="1"/>
              <a:t>aparece</a:t>
            </a:r>
            <a:r>
              <a:rPr lang="en-US" sz="5400" dirty="0"/>
              <a:t> </a:t>
            </a:r>
            <a:r>
              <a:rPr lang="en-US" sz="5400" dirty="0" err="1"/>
              <a:t>rápidamente</a:t>
            </a:r>
            <a:r>
              <a:rPr lang="en-US" sz="5400" dirty="0"/>
              <a:t> </a:t>
            </a:r>
            <a:r>
              <a:rPr lang="en-US" sz="5400" dirty="0" err="1"/>
              <a:t>en</a:t>
            </a:r>
            <a:r>
              <a:rPr lang="en-US" sz="5400" dirty="0"/>
              <a:t> </a:t>
            </a:r>
            <a:r>
              <a:rPr lang="en-US" sz="5400" dirty="0" err="1"/>
              <a:t>nuestras</a:t>
            </a:r>
            <a:r>
              <a:rPr lang="en-US" sz="5400" dirty="0"/>
              <a:t> </a:t>
            </a:r>
            <a:r>
              <a:rPr lang="en-US" sz="5400" dirty="0" err="1"/>
              <a:t>relaciones</a:t>
            </a:r>
            <a:r>
              <a:rPr lang="en-US" sz="5400" dirty="0"/>
              <a:t>. </a:t>
            </a:r>
            <a:r>
              <a:rPr lang="en-US" sz="5400" dirty="0" err="1"/>
              <a:t>Cuando</a:t>
            </a:r>
            <a:r>
              <a:rPr lang="en-US" sz="5400" dirty="0"/>
              <a:t> mi </a:t>
            </a:r>
            <a:r>
              <a:rPr lang="en-US" sz="5400" dirty="0" err="1"/>
              <a:t>corazón</a:t>
            </a:r>
            <a:r>
              <a:rPr lang="en-US" sz="5400" dirty="0"/>
              <a:t> se </a:t>
            </a:r>
            <a:r>
              <a:rPr lang="en-US" sz="5400" dirty="0" err="1"/>
              <a:t>rige</a:t>
            </a:r>
            <a:r>
              <a:rPr lang="en-US" sz="5400" dirty="0"/>
              <a:t> por el </a:t>
            </a:r>
            <a:r>
              <a:rPr lang="en-US" sz="5400" dirty="0" err="1"/>
              <a:t>deseo</a:t>
            </a:r>
            <a:r>
              <a:rPr lang="en-US" sz="5400" dirty="0"/>
              <a:t> de una </a:t>
            </a:r>
            <a:r>
              <a:rPr lang="en-US" sz="5400" dirty="0" err="1"/>
              <a:t>determinada</a:t>
            </a:r>
            <a:r>
              <a:rPr lang="en-US" sz="5400" dirty="0"/>
              <a:t> </a:t>
            </a:r>
            <a:r>
              <a:rPr lang="en-US" sz="5400" dirty="0" err="1"/>
              <a:t>cosa</a:t>
            </a:r>
            <a:r>
              <a:rPr lang="en-US" sz="5400" dirty="0"/>
              <a:t>, </a:t>
            </a:r>
            <a:r>
              <a:rPr lang="en-US" sz="5400" dirty="0" err="1"/>
              <a:t>este</a:t>
            </a:r>
            <a:r>
              <a:rPr lang="en-US" sz="5400" dirty="0"/>
              <a:t> </a:t>
            </a:r>
            <a:r>
              <a:rPr lang="en-US" sz="5400" dirty="0" err="1"/>
              <a:t>deseo</a:t>
            </a:r>
            <a:r>
              <a:rPr lang="en-US" sz="5400" dirty="0"/>
              <a:t> no </a:t>
            </a:r>
            <a:r>
              <a:rPr lang="en-US" sz="5400" dirty="0" err="1"/>
              <a:t>puede</a:t>
            </a:r>
            <a:r>
              <a:rPr lang="en-US" sz="5400" dirty="0"/>
              <a:t> </a:t>
            </a:r>
            <a:r>
              <a:rPr lang="en-US" sz="5400" dirty="0" err="1"/>
              <a:t>dejar</a:t>
            </a:r>
            <a:r>
              <a:rPr lang="en-US" sz="5400" dirty="0"/>
              <a:t> de </a:t>
            </a:r>
            <a:r>
              <a:rPr lang="en-US" sz="5400" dirty="0" err="1"/>
              <a:t>afectar</a:t>
            </a:r>
            <a:r>
              <a:rPr lang="en-US" sz="5400" dirty="0"/>
              <a:t> mi </a:t>
            </a:r>
            <a:r>
              <a:rPr lang="en-US" sz="5400" dirty="0" err="1"/>
              <a:t>relación</a:t>
            </a:r>
            <a:r>
              <a:rPr lang="en-US" sz="5400" dirty="0"/>
              <a:t> con </a:t>
            </a:r>
            <a:r>
              <a:rPr lang="en-US" sz="5400" dirty="0" err="1"/>
              <a:t>usted</a:t>
            </a:r>
            <a:r>
              <a:rPr lang="en-US" sz="5400" dirty="0"/>
              <a:t>.</a:t>
            </a:r>
          </a:p>
          <a:p>
            <a:pPr marL="0" indent="0">
              <a:buNone/>
            </a:pPr>
            <a:endParaRPr lang="en-US" dirty="0"/>
          </a:p>
          <a:p>
            <a:endParaRPr lang="en-US" sz="6000" dirty="0"/>
          </a:p>
          <a:p>
            <a:endParaRPr lang="en-US" sz="7200" dirty="0"/>
          </a:p>
        </p:txBody>
      </p:sp>
    </p:spTree>
    <p:extLst>
      <p:ext uri="{BB962C8B-B14F-4D97-AF65-F5344CB8AC3E}">
        <p14:creationId xmlns:p14="http://schemas.microsoft.com/office/powerpoint/2010/main" val="302934536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8000" dirty="0"/>
              <a:t> </a:t>
            </a:r>
            <a:r>
              <a:rPr lang="en-US" sz="4400" b="1" dirty="0"/>
              <a:t>LA LIMPIEZA HUMILDE DEL CORAZÓN</a:t>
            </a:r>
            <a:endParaRPr lang="en-US" sz="4400" dirty="0"/>
          </a:p>
          <a:p>
            <a:r>
              <a:rPr lang="en-US" sz="4400" dirty="0"/>
              <a:t>¿</a:t>
            </a:r>
            <a:r>
              <a:rPr lang="en-US" sz="4400" dirty="0" err="1"/>
              <a:t>Cuál</a:t>
            </a:r>
            <a:r>
              <a:rPr lang="en-US" sz="4400" dirty="0"/>
              <a:t> es la </a:t>
            </a:r>
            <a:r>
              <a:rPr lang="en-US" sz="4400" dirty="0" err="1"/>
              <a:t>solución</a:t>
            </a:r>
            <a:r>
              <a:rPr lang="en-US" sz="4400" dirty="0"/>
              <a:t> de Santiago? El </a:t>
            </a:r>
            <a:r>
              <a:rPr lang="en-US" sz="4400" dirty="0" err="1"/>
              <a:t>cambio</a:t>
            </a:r>
            <a:r>
              <a:rPr lang="en-US" sz="4400" dirty="0"/>
              <a:t> de rumbo </a:t>
            </a:r>
            <a:r>
              <a:rPr lang="en-US" sz="4400" dirty="0" err="1"/>
              <a:t>en</a:t>
            </a:r>
            <a:r>
              <a:rPr lang="en-US" sz="4400" dirty="0"/>
              <a:t> </a:t>
            </a:r>
            <a:r>
              <a:rPr lang="en-US" sz="4400" dirty="0" err="1"/>
              <a:t>este</a:t>
            </a:r>
            <a:r>
              <a:rPr lang="en-US" sz="4400" dirty="0"/>
              <a:t> </a:t>
            </a:r>
            <a:r>
              <a:rPr lang="en-US" sz="4400" dirty="0" err="1"/>
              <a:t>pasaje</a:t>
            </a:r>
            <a:r>
              <a:rPr lang="en-US" sz="4400" dirty="0"/>
              <a:t> es </a:t>
            </a:r>
            <a:r>
              <a:rPr lang="en-US" sz="4400" dirty="0" err="1"/>
              <a:t>muy</a:t>
            </a:r>
            <a:r>
              <a:rPr lang="en-US" sz="4400" dirty="0"/>
              <a:t> </a:t>
            </a:r>
            <a:r>
              <a:rPr lang="en-US" sz="4400" dirty="0" err="1"/>
              <a:t>interesante</a:t>
            </a:r>
            <a:r>
              <a:rPr lang="en-US" sz="4400" dirty="0"/>
              <a:t>. Se </a:t>
            </a:r>
            <a:r>
              <a:rPr lang="en-US" sz="4400" dirty="0" err="1"/>
              <a:t>podría</a:t>
            </a:r>
            <a:r>
              <a:rPr lang="en-US" sz="4400" dirty="0"/>
              <a:t> </a:t>
            </a:r>
            <a:r>
              <a:rPr lang="en-US" sz="4400" dirty="0" err="1"/>
              <a:t>pensar</a:t>
            </a:r>
            <a:r>
              <a:rPr lang="en-US" sz="4400" dirty="0"/>
              <a:t> que </a:t>
            </a:r>
            <a:r>
              <a:rPr lang="en-US" sz="4400" dirty="0" err="1"/>
              <a:t>su</a:t>
            </a:r>
            <a:r>
              <a:rPr lang="en-US" sz="4400" dirty="0"/>
              <a:t> primer </a:t>
            </a:r>
            <a:r>
              <a:rPr lang="en-US" sz="4400" dirty="0" err="1"/>
              <a:t>consejo</a:t>
            </a:r>
            <a:r>
              <a:rPr lang="en-US" sz="4400" dirty="0"/>
              <a:t> </a:t>
            </a:r>
            <a:r>
              <a:rPr lang="en-US" sz="4400" dirty="0" err="1"/>
              <a:t>sería</a:t>
            </a:r>
            <a:r>
              <a:rPr lang="en-US" sz="4400" dirty="0"/>
              <a:t> </a:t>
            </a:r>
            <a:r>
              <a:rPr lang="en-US" sz="4400" dirty="0" err="1"/>
              <a:t>ir</a:t>
            </a:r>
            <a:r>
              <a:rPr lang="en-US" sz="4400" dirty="0"/>
              <a:t> a las personas contra las que </a:t>
            </a:r>
            <a:r>
              <a:rPr lang="en-US" sz="4400" dirty="0" err="1"/>
              <a:t>hemos</a:t>
            </a:r>
            <a:r>
              <a:rPr lang="en-US" sz="4400" dirty="0"/>
              <a:t> </a:t>
            </a:r>
            <a:r>
              <a:rPr lang="en-US" sz="4400" dirty="0" err="1"/>
              <a:t>pecado</a:t>
            </a:r>
            <a:r>
              <a:rPr lang="en-US" sz="4400" dirty="0"/>
              <a:t> y </a:t>
            </a:r>
            <a:r>
              <a:rPr lang="en-US" sz="4400" dirty="0" err="1"/>
              <a:t>confesarlo</a:t>
            </a:r>
            <a:r>
              <a:rPr lang="en-US" sz="4400" dirty="0"/>
              <a:t>. Pero el </a:t>
            </a:r>
            <a:r>
              <a:rPr lang="en-US" sz="4400" dirty="0" err="1"/>
              <a:t>cambio</a:t>
            </a:r>
            <a:r>
              <a:rPr lang="en-US" sz="4400" dirty="0"/>
              <a:t> de rumbo de Santiago es primero </a:t>
            </a:r>
            <a:r>
              <a:rPr lang="en-US" sz="4400" i="1" dirty="0"/>
              <a:t>vertical</a:t>
            </a:r>
            <a:r>
              <a:rPr lang="en-US" sz="4400" dirty="0"/>
              <a:t> (con </a:t>
            </a:r>
            <a:r>
              <a:rPr lang="en-US" sz="4400" dirty="0" err="1"/>
              <a:t>respecto</a:t>
            </a:r>
            <a:r>
              <a:rPr lang="en-US" sz="4400" dirty="0"/>
              <a:t> a Dios) y </a:t>
            </a:r>
            <a:r>
              <a:rPr lang="en-US" sz="4400" dirty="0" err="1"/>
              <a:t>después</a:t>
            </a:r>
            <a:r>
              <a:rPr lang="en-US" sz="4400" dirty="0"/>
              <a:t> </a:t>
            </a:r>
            <a:r>
              <a:rPr lang="en-US" sz="4400" i="1" dirty="0"/>
              <a:t>horizontal</a:t>
            </a:r>
            <a:r>
              <a:rPr lang="en-US" sz="4400" dirty="0"/>
              <a:t> (con </a:t>
            </a:r>
            <a:r>
              <a:rPr lang="en-US" sz="4400" dirty="0" err="1"/>
              <a:t>respecto</a:t>
            </a:r>
            <a:r>
              <a:rPr lang="en-US" sz="4400" dirty="0"/>
              <a:t> a las personas).</a:t>
            </a:r>
          </a:p>
          <a:p>
            <a:pPr marL="0" indent="0">
              <a:buNone/>
            </a:pPr>
            <a:endParaRPr lang="en-US" sz="5400" dirty="0"/>
          </a:p>
          <a:p>
            <a:pPr marL="0" indent="0">
              <a:buNone/>
            </a:pPr>
            <a:endParaRPr lang="en-US" dirty="0"/>
          </a:p>
          <a:p>
            <a:endParaRPr lang="en-US" sz="6000" dirty="0"/>
          </a:p>
          <a:p>
            <a:endParaRPr lang="en-US" sz="7200" dirty="0"/>
          </a:p>
        </p:txBody>
      </p:sp>
    </p:spTree>
    <p:extLst>
      <p:ext uri="{BB962C8B-B14F-4D97-AF65-F5344CB8AC3E}">
        <p14:creationId xmlns:p14="http://schemas.microsoft.com/office/powerpoint/2010/main" val="10699361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4800" dirty="0">
                <a:highlight>
                  <a:srgbClr val="FFFF00"/>
                </a:highlight>
              </a:rPr>
              <a:t>El primer </a:t>
            </a:r>
            <a:r>
              <a:rPr lang="en-US" sz="4800" dirty="0" err="1">
                <a:highlight>
                  <a:srgbClr val="FFFF00"/>
                </a:highlight>
              </a:rPr>
              <a:t>llamado</a:t>
            </a:r>
            <a:r>
              <a:rPr lang="en-US" sz="4800" dirty="0">
                <a:highlight>
                  <a:srgbClr val="FFFF00"/>
                </a:highlight>
              </a:rPr>
              <a:t> de Santiago es que “</a:t>
            </a:r>
            <a:r>
              <a:rPr lang="en-US" sz="4800" dirty="0" err="1">
                <a:highlight>
                  <a:srgbClr val="FFFF00"/>
                </a:highlight>
              </a:rPr>
              <a:t>nos</a:t>
            </a:r>
            <a:r>
              <a:rPr lang="en-US" sz="4800" dirty="0">
                <a:highlight>
                  <a:srgbClr val="FFFF00"/>
                </a:highlight>
              </a:rPr>
              <a:t> </a:t>
            </a:r>
            <a:r>
              <a:rPr lang="en-US" sz="4800" dirty="0" err="1">
                <a:highlight>
                  <a:srgbClr val="FFFF00"/>
                </a:highlight>
              </a:rPr>
              <a:t>humillemos</a:t>
            </a:r>
            <a:r>
              <a:rPr lang="en-US" sz="4800" dirty="0">
                <a:highlight>
                  <a:srgbClr val="FFFF00"/>
                </a:highlight>
              </a:rPr>
              <a:t> ante Dios”. </a:t>
            </a:r>
            <a:r>
              <a:rPr lang="en-US" sz="4800" dirty="0" err="1"/>
              <a:t>Esta</a:t>
            </a:r>
            <a:r>
              <a:rPr lang="en-US" sz="4800" dirty="0"/>
              <a:t> es una </a:t>
            </a:r>
            <a:r>
              <a:rPr lang="en-US" sz="4800" dirty="0" err="1"/>
              <a:t>petición</a:t>
            </a:r>
            <a:r>
              <a:rPr lang="en-US" sz="4800" dirty="0"/>
              <a:t> </a:t>
            </a:r>
            <a:r>
              <a:rPr lang="en-US" sz="4800" dirty="0" err="1"/>
              <a:t>directa</a:t>
            </a:r>
            <a:r>
              <a:rPr lang="en-US" sz="4800" dirty="0"/>
              <a:t> para que </a:t>
            </a:r>
            <a:r>
              <a:rPr lang="en-US" sz="4800" dirty="0" err="1"/>
              <a:t>tratemos</a:t>
            </a:r>
            <a:r>
              <a:rPr lang="en-US" sz="4800" dirty="0"/>
              <a:t> con la </a:t>
            </a:r>
            <a:r>
              <a:rPr lang="en-US" sz="4800" dirty="0" err="1"/>
              <a:t>idolatría</a:t>
            </a:r>
            <a:r>
              <a:rPr lang="en-US" sz="4800" dirty="0"/>
              <a:t> (</a:t>
            </a:r>
            <a:r>
              <a:rPr lang="en-US" sz="4800" dirty="0" err="1"/>
              <a:t>adulterio</a:t>
            </a:r>
            <a:r>
              <a:rPr lang="en-US" sz="4800" dirty="0"/>
              <a:t> </a:t>
            </a:r>
            <a:r>
              <a:rPr lang="en-US" sz="4800" dirty="0" err="1"/>
              <a:t>espiritual</a:t>
            </a:r>
            <a:r>
              <a:rPr lang="en-US" sz="4800" dirty="0"/>
              <a:t>) de </a:t>
            </a:r>
            <a:r>
              <a:rPr lang="en-US" sz="4800" dirty="0" err="1"/>
              <a:t>nuestros</a:t>
            </a:r>
            <a:r>
              <a:rPr lang="en-US" sz="4800" dirty="0"/>
              <a:t> </a:t>
            </a:r>
            <a:r>
              <a:rPr lang="en-US" sz="4800" dirty="0" err="1"/>
              <a:t>corazones</a:t>
            </a:r>
            <a:r>
              <a:rPr lang="en-US" sz="4800" dirty="0"/>
              <a:t>. Si los </a:t>
            </a:r>
            <a:r>
              <a:rPr lang="en-US" sz="4800" dirty="0" err="1"/>
              <a:t>conflictos</a:t>
            </a:r>
            <a:r>
              <a:rPr lang="en-US" sz="4800" dirty="0"/>
              <a:t> </a:t>
            </a:r>
            <a:r>
              <a:rPr lang="en-US" sz="4800" dirty="0" err="1"/>
              <a:t>humanos</a:t>
            </a:r>
            <a:r>
              <a:rPr lang="en-US" sz="4800" dirty="0"/>
              <a:t> </a:t>
            </a:r>
            <a:r>
              <a:rPr lang="en-US" sz="4800" dirty="0" err="1"/>
              <a:t>tienen</a:t>
            </a:r>
            <a:r>
              <a:rPr lang="en-US" sz="4800" dirty="0"/>
              <a:t> sus </a:t>
            </a:r>
            <a:r>
              <a:rPr lang="en-US" sz="4800" dirty="0" err="1"/>
              <a:t>raíces</a:t>
            </a:r>
            <a:r>
              <a:rPr lang="en-US" sz="4800" dirty="0"/>
              <a:t> </a:t>
            </a:r>
            <a:r>
              <a:rPr lang="en-US" sz="4800" dirty="0" err="1"/>
              <a:t>en</a:t>
            </a:r>
            <a:r>
              <a:rPr lang="en-US" sz="4800" dirty="0"/>
              <a:t> el </a:t>
            </a:r>
            <a:r>
              <a:rPr lang="en-US" sz="4800" dirty="0" err="1"/>
              <a:t>adulterio</a:t>
            </a:r>
            <a:r>
              <a:rPr lang="en-US" sz="4800" dirty="0"/>
              <a:t> </a:t>
            </a:r>
            <a:r>
              <a:rPr lang="en-US" sz="4800" dirty="0" err="1"/>
              <a:t>espiritual</a:t>
            </a:r>
            <a:r>
              <a:rPr lang="en-US" sz="4800" dirty="0"/>
              <a:t>, </a:t>
            </a:r>
            <a:r>
              <a:rPr lang="en-US" sz="4800" dirty="0" err="1"/>
              <a:t>entonces</a:t>
            </a:r>
            <a:r>
              <a:rPr lang="en-US" sz="4800" dirty="0"/>
              <a:t> el </a:t>
            </a:r>
            <a:r>
              <a:rPr lang="en-US" sz="4800" dirty="0" err="1"/>
              <a:t>cambio</a:t>
            </a:r>
            <a:r>
              <a:rPr lang="en-US" sz="4800" dirty="0"/>
              <a:t> debe </a:t>
            </a:r>
            <a:r>
              <a:rPr lang="en-US" sz="4800" dirty="0" err="1"/>
              <a:t>comenzar</a:t>
            </a:r>
            <a:r>
              <a:rPr lang="en-US" sz="4800" dirty="0"/>
              <a:t> </a:t>
            </a:r>
            <a:r>
              <a:rPr lang="en-US" sz="4800" dirty="0" err="1"/>
              <a:t>humillándonos</a:t>
            </a:r>
            <a:r>
              <a:rPr lang="en-US" sz="4800" dirty="0"/>
              <a:t> ante Dios </a:t>
            </a:r>
            <a:r>
              <a:rPr lang="en-US" sz="4800" dirty="0" err="1"/>
              <a:t>en</a:t>
            </a:r>
            <a:r>
              <a:rPr lang="en-US" sz="4800" dirty="0"/>
              <a:t> </a:t>
            </a:r>
            <a:r>
              <a:rPr lang="en-US" sz="4800" dirty="0" err="1"/>
              <a:t>humilde</a:t>
            </a:r>
            <a:r>
              <a:rPr lang="en-US" sz="4800" dirty="0"/>
              <a:t> </a:t>
            </a:r>
            <a:r>
              <a:rPr lang="en-US" sz="4800" dirty="0" err="1"/>
              <a:t>arrepentimiento</a:t>
            </a:r>
            <a:r>
              <a:rPr lang="en-US" sz="4800" dirty="0"/>
              <a:t> por los </a:t>
            </a:r>
            <a:r>
              <a:rPr lang="en-US" sz="4800" dirty="0" err="1"/>
              <a:t>ídolos</a:t>
            </a:r>
            <a:r>
              <a:rPr lang="en-US" sz="4800" dirty="0"/>
              <a:t> que lo </a:t>
            </a:r>
            <a:r>
              <a:rPr lang="en-US" sz="4800" dirty="0" err="1"/>
              <a:t>han</a:t>
            </a:r>
            <a:r>
              <a:rPr lang="en-US" sz="4800" dirty="0"/>
              <a:t> </a:t>
            </a:r>
            <a:r>
              <a:rPr lang="en-US" sz="4800" dirty="0" err="1"/>
              <a:t>sustituido</a:t>
            </a:r>
            <a:r>
              <a:rPr lang="en-US" sz="4800" dirty="0"/>
              <a:t> </a:t>
            </a:r>
            <a:r>
              <a:rPr lang="en-US" sz="4800" dirty="0" err="1"/>
              <a:t>en</a:t>
            </a:r>
            <a:r>
              <a:rPr lang="en-US" sz="4800" dirty="0"/>
              <a:t> </a:t>
            </a:r>
            <a:r>
              <a:rPr lang="en-US" sz="4800" dirty="0" err="1"/>
              <a:t>nuestros</a:t>
            </a:r>
            <a:r>
              <a:rPr lang="en-US" sz="4800" dirty="0"/>
              <a:t> </a:t>
            </a:r>
            <a:r>
              <a:rPr lang="en-US" sz="4800" dirty="0" err="1"/>
              <a:t>corazones</a:t>
            </a:r>
            <a:r>
              <a:rPr lang="en-US" sz="4800" dirty="0"/>
              <a:t>.</a:t>
            </a:r>
          </a:p>
          <a:p>
            <a:pPr marL="0" indent="0">
              <a:buNone/>
            </a:pPr>
            <a:endParaRPr lang="en-US" sz="5400" dirty="0"/>
          </a:p>
          <a:p>
            <a:pPr marL="0" indent="0">
              <a:buNone/>
            </a:pPr>
            <a:endParaRPr lang="en-US" dirty="0"/>
          </a:p>
          <a:p>
            <a:endParaRPr lang="en-US" sz="6000" dirty="0"/>
          </a:p>
          <a:p>
            <a:endParaRPr lang="en-US" sz="7200" dirty="0"/>
          </a:p>
        </p:txBody>
      </p:sp>
    </p:spTree>
    <p:extLst>
      <p:ext uri="{BB962C8B-B14F-4D97-AF65-F5344CB8AC3E}">
        <p14:creationId xmlns:p14="http://schemas.microsoft.com/office/powerpoint/2010/main" val="314050421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lnSpcReduction="10000"/>
          </a:bodyPr>
          <a:lstStyle/>
          <a:p>
            <a:r>
              <a:rPr lang="en-US" sz="4800" dirty="0"/>
              <a:t>Santiago </a:t>
            </a:r>
            <a:r>
              <a:rPr lang="en-US" sz="4800" dirty="0" err="1"/>
              <a:t>también</a:t>
            </a:r>
            <a:r>
              <a:rPr lang="en-US" sz="4800" dirty="0"/>
              <a:t> </a:t>
            </a:r>
            <a:r>
              <a:rPr lang="en-US" sz="4800" dirty="0" err="1"/>
              <a:t>nos</a:t>
            </a:r>
            <a:r>
              <a:rPr lang="en-US" sz="4800" dirty="0"/>
              <a:t> llama a “</a:t>
            </a:r>
            <a:r>
              <a:rPr lang="en-US" sz="4800" dirty="0" err="1"/>
              <a:t>purificad</a:t>
            </a:r>
            <a:r>
              <a:rPr lang="en-US" sz="4800" dirty="0"/>
              <a:t> </a:t>
            </a:r>
            <a:r>
              <a:rPr lang="en-US" sz="4800" dirty="0" err="1"/>
              <a:t>vuestros</a:t>
            </a:r>
            <a:r>
              <a:rPr lang="en-US" sz="4800" dirty="0"/>
              <a:t> </a:t>
            </a:r>
            <a:r>
              <a:rPr lang="en-US" sz="4800" dirty="0" err="1"/>
              <a:t>corazones</a:t>
            </a:r>
            <a:r>
              <a:rPr lang="en-US" sz="4800" dirty="0"/>
              <a:t>” (4:8). La </a:t>
            </a:r>
            <a:r>
              <a:rPr lang="en-US" sz="4800" dirty="0" err="1"/>
              <a:t>reconciliación</a:t>
            </a:r>
            <a:r>
              <a:rPr lang="en-US" sz="4800" dirty="0"/>
              <a:t> y la </a:t>
            </a:r>
            <a:r>
              <a:rPr lang="en-US" sz="4800" dirty="0" err="1"/>
              <a:t>restauración</a:t>
            </a:r>
            <a:r>
              <a:rPr lang="en-US" sz="4800" dirty="0"/>
              <a:t> </a:t>
            </a:r>
            <a:r>
              <a:rPr lang="en-US" sz="4800" dirty="0" err="1"/>
              <a:t>en</a:t>
            </a:r>
            <a:r>
              <a:rPr lang="en-US" sz="4800" dirty="0"/>
              <a:t> </a:t>
            </a:r>
            <a:r>
              <a:rPr lang="en-US" sz="4800" dirty="0" err="1"/>
              <a:t>nuestras</a:t>
            </a:r>
            <a:r>
              <a:rPr lang="en-US" sz="4800" dirty="0"/>
              <a:t> </a:t>
            </a:r>
            <a:r>
              <a:rPr lang="en-US" sz="4800" dirty="0" err="1"/>
              <a:t>relaciones</a:t>
            </a:r>
            <a:r>
              <a:rPr lang="en-US" sz="4800" dirty="0"/>
              <a:t> </a:t>
            </a:r>
            <a:r>
              <a:rPr lang="en-US" sz="4800" dirty="0" err="1"/>
              <a:t>comienzan</a:t>
            </a:r>
            <a:r>
              <a:rPr lang="en-US" sz="4800" dirty="0"/>
              <a:t> con la </a:t>
            </a:r>
            <a:r>
              <a:rPr lang="en-US" sz="4800" dirty="0" err="1"/>
              <a:t>purificación</a:t>
            </a:r>
            <a:r>
              <a:rPr lang="en-US" sz="4800" dirty="0"/>
              <a:t> del </a:t>
            </a:r>
            <a:r>
              <a:rPr lang="en-US" sz="4800" dirty="0" err="1"/>
              <a:t>corazón</a:t>
            </a:r>
            <a:r>
              <a:rPr lang="en-US" sz="4800" dirty="0"/>
              <a:t>. La </a:t>
            </a:r>
            <a:r>
              <a:rPr lang="en-US" sz="4800" dirty="0" err="1"/>
              <a:t>ira</a:t>
            </a:r>
            <a:r>
              <a:rPr lang="en-US" sz="4800" dirty="0"/>
              <a:t> </a:t>
            </a:r>
            <a:r>
              <a:rPr lang="en-US" sz="4800" dirty="0" err="1"/>
              <a:t>injusta</a:t>
            </a:r>
            <a:r>
              <a:rPr lang="en-US" sz="4800" dirty="0"/>
              <a:t> que </a:t>
            </a:r>
            <a:r>
              <a:rPr lang="en-US" sz="4800" dirty="0" err="1"/>
              <a:t>experimentamos</a:t>
            </a:r>
            <a:r>
              <a:rPr lang="en-US" sz="4800" dirty="0"/>
              <a:t> y el </a:t>
            </a:r>
            <a:r>
              <a:rPr lang="en-US" sz="4800" dirty="0" err="1"/>
              <a:t>conflicto</a:t>
            </a:r>
            <a:r>
              <a:rPr lang="en-US" sz="4800" dirty="0"/>
              <a:t> </a:t>
            </a:r>
            <a:r>
              <a:rPr lang="en-US" sz="4800" dirty="0" err="1"/>
              <a:t>ocurrido</a:t>
            </a:r>
            <a:r>
              <a:rPr lang="en-US" sz="4800" dirty="0"/>
              <a:t> son el </a:t>
            </a:r>
            <a:r>
              <a:rPr lang="en-US" sz="4800" dirty="0" err="1"/>
              <a:t>resultado</a:t>
            </a:r>
            <a:r>
              <a:rPr lang="en-US" sz="4800" dirty="0"/>
              <a:t> </a:t>
            </a:r>
            <a:r>
              <a:rPr lang="en-US" sz="4800" dirty="0" err="1"/>
              <a:t>directo</a:t>
            </a:r>
            <a:r>
              <a:rPr lang="en-US" sz="4800" dirty="0"/>
              <a:t> de </a:t>
            </a:r>
            <a:r>
              <a:rPr lang="en-US" sz="4800" dirty="0" err="1"/>
              <a:t>nuestra</a:t>
            </a:r>
            <a:r>
              <a:rPr lang="en-US" sz="4800" dirty="0"/>
              <a:t> </a:t>
            </a:r>
            <a:r>
              <a:rPr lang="en-US" sz="4800" dirty="0" err="1"/>
              <a:t>idolatría</a:t>
            </a:r>
            <a:r>
              <a:rPr lang="en-US" sz="4800" dirty="0"/>
              <a:t> del </a:t>
            </a:r>
            <a:r>
              <a:rPr lang="en-US" sz="4800" dirty="0" err="1"/>
              <a:t>corazón</a:t>
            </a:r>
            <a:r>
              <a:rPr lang="en-US" sz="4800" dirty="0"/>
              <a:t>. La </a:t>
            </a:r>
            <a:r>
              <a:rPr lang="en-US" sz="4800" dirty="0" err="1"/>
              <a:t>lógica</a:t>
            </a:r>
            <a:r>
              <a:rPr lang="en-US" sz="4800" dirty="0"/>
              <a:t> </a:t>
            </a:r>
            <a:r>
              <a:rPr lang="en-US" sz="4800" dirty="0" err="1"/>
              <a:t>bíblica</a:t>
            </a:r>
            <a:r>
              <a:rPr lang="en-US" sz="4800" dirty="0"/>
              <a:t> es </a:t>
            </a:r>
            <a:r>
              <a:rPr lang="en-US" sz="4800" dirty="0" err="1"/>
              <a:t>clara</a:t>
            </a:r>
            <a:r>
              <a:rPr lang="en-US" sz="4800" dirty="0"/>
              <a:t>. No se </a:t>
            </a:r>
            <a:r>
              <a:rPr lang="en-US" sz="4800" dirty="0" err="1"/>
              <a:t>puede</a:t>
            </a:r>
            <a:r>
              <a:rPr lang="en-US" sz="4800" dirty="0"/>
              <a:t> </a:t>
            </a:r>
            <a:r>
              <a:rPr lang="en-US" sz="4800" dirty="0" err="1"/>
              <a:t>guardar</a:t>
            </a:r>
            <a:r>
              <a:rPr lang="en-US" sz="4800" dirty="0"/>
              <a:t> el </a:t>
            </a:r>
            <a:r>
              <a:rPr lang="en-US" sz="4800" dirty="0" err="1"/>
              <a:t>segundo</a:t>
            </a:r>
            <a:r>
              <a:rPr lang="en-US" sz="4800" dirty="0"/>
              <a:t> Gran </a:t>
            </a:r>
            <a:r>
              <a:rPr lang="en-US" sz="4800" dirty="0" err="1"/>
              <a:t>Mandamiento</a:t>
            </a:r>
            <a:r>
              <a:rPr lang="en-US" sz="4800" dirty="0"/>
              <a:t> a </a:t>
            </a:r>
            <a:r>
              <a:rPr lang="en-US" sz="4800" dirty="0" err="1"/>
              <a:t>menos</a:t>
            </a:r>
            <a:r>
              <a:rPr lang="en-US" sz="4800" dirty="0"/>
              <a:t> que antes </a:t>
            </a:r>
            <a:r>
              <a:rPr lang="en-US" sz="4800" dirty="0" err="1"/>
              <a:t>guardemos</a:t>
            </a:r>
            <a:r>
              <a:rPr lang="en-US" sz="4800" dirty="0"/>
              <a:t> el primero.</a:t>
            </a:r>
            <a:endParaRPr lang="en-US" sz="8800" dirty="0"/>
          </a:p>
          <a:p>
            <a:pPr marL="0" indent="0">
              <a:buNone/>
            </a:pPr>
            <a:endParaRPr lang="en-US" dirty="0"/>
          </a:p>
          <a:p>
            <a:endParaRPr lang="en-US" sz="6000" dirty="0"/>
          </a:p>
          <a:p>
            <a:endParaRPr lang="en-US" sz="7200" dirty="0"/>
          </a:p>
        </p:txBody>
      </p:sp>
    </p:spTree>
    <p:extLst>
      <p:ext uri="{BB962C8B-B14F-4D97-AF65-F5344CB8AC3E}">
        <p14:creationId xmlns:p14="http://schemas.microsoft.com/office/powerpoint/2010/main" val="168922434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5400" dirty="0"/>
              <a:t>Santiago </a:t>
            </a:r>
            <a:r>
              <a:rPr lang="en-US" sz="5400" dirty="0" err="1"/>
              <a:t>ofrece</a:t>
            </a:r>
            <a:r>
              <a:rPr lang="en-US" sz="5400" dirty="0"/>
              <a:t> una </a:t>
            </a:r>
            <a:r>
              <a:rPr lang="en-US" sz="5400" dirty="0" err="1"/>
              <a:t>ventana</a:t>
            </a:r>
            <a:r>
              <a:rPr lang="en-US" sz="5400" dirty="0"/>
              <a:t> de </a:t>
            </a:r>
            <a:r>
              <a:rPr lang="en-US" sz="5400" dirty="0" err="1"/>
              <a:t>mucha</a:t>
            </a:r>
            <a:r>
              <a:rPr lang="en-US" sz="5400" dirty="0"/>
              <a:t> </a:t>
            </a:r>
            <a:r>
              <a:rPr lang="en-US" sz="5400" dirty="0" err="1"/>
              <a:t>ayuda</a:t>
            </a:r>
            <a:r>
              <a:rPr lang="en-US" sz="5400" dirty="0"/>
              <a:t> para </a:t>
            </a:r>
            <a:r>
              <a:rPr lang="en-US" sz="5400" dirty="0" err="1"/>
              <a:t>comprender</a:t>
            </a:r>
            <a:r>
              <a:rPr lang="en-US" sz="5400" dirty="0"/>
              <a:t> las </a:t>
            </a:r>
            <a:r>
              <a:rPr lang="en-US" sz="5400" dirty="0" err="1"/>
              <a:t>luchas</a:t>
            </a:r>
            <a:r>
              <a:rPr lang="en-US" sz="5400" dirty="0"/>
              <a:t> del </a:t>
            </a:r>
            <a:r>
              <a:rPr lang="en-US" sz="5400" dirty="0" err="1"/>
              <a:t>corazón</a:t>
            </a:r>
            <a:r>
              <a:rPr lang="en-US" sz="5400" dirty="0"/>
              <a:t>. </a:t>
            </a:r>
            <a:r>
              <a:rPr lang="en-US" sz="5400" dirty="0" err="1"/>
              <a:t>Gálatas</a:t>
            </a:r>
            <a:r>
              <a:rPr lang="en-US" sz="5400" dirty="0"/>
              <a:t> 5:13–26, </a:t>
            </a:r>
            <a:r>
              <a:rPr lang="en-US" sz="5400" dirty="0" err="1"/>
              <a:t>literalmente</a:t>
            </a:r>
            <a:r>
              <a:rPr lang="en-US" sz="5400" dirty="0"/>
              <a:t>, </a:t>
            </a:r>
            <a:r>
              <a:rPr lang="en-US" sz="5400" dirty="0" err="1"/>
              <a:t>nos</a:t>
            </a:r>
            <a:r>
              <a:rPr lang="en-US" sz="5400" dirty="0"/>
              <a:t> </a:t>
            </a:r>
            <a:r>
              <a:rPr lang="en-US" sz="5400" dirty="0" err="1"/>
              <a:t>lleva</a:t>
            </a:r>
            <a:r>
              <a:rPr lang="en-US" sz="5400" dirty="0"/>
              <a:t> a la </a:t>
            </a:r>
            <a:r>
              <a:rPr lang="en-US" sz="5400" dirty="0" err="1"/>
              <a:t>escena</a:t>
            </a:r>
            <a:r>
              <a:rPr lang="en-US" sz="5400" dirty="0"/>
              <a:t> y </a:t>
            </a:r>
            <a:r>
              <a:rPr lang="en-US" sz="5400" dirty="0" err="1"/>
              <a:t>nos</a:t>
            </a:r>
            <a:r>
              <a:rPr lang="en-US" sz="5400" dirty="0"/>
              <a:t> </a:t>
            </a:r>
            <a:r>
              <a:rPr lang="en-US" sz="5400" dirty="0" err="1"/>
              <a:t>muestra</a:t>
            </a:r>
            <a:r>
              <a:rPr lang="en-US" sz="5400" dirty="0"/>
              <a:t> </a:t>
            </a:r>
            <a:r>
              <a:rPr lang="en-US" sz="5400" dirty="0" err="1"/>
              <a:t>cómo</a:t>
            </a:r>
            <a:r>
              <a:rPr lang="en-US" sz="5400" dirty="0"/>
              <a:t> se </a:t>
            </a:r>
            <a:r>
              <a:rPr lang="en-US" sz="5400" dirty="0" err="1"/>
              <a:t>lleva</a:t>
            </a:r>
            <a:r>
              <a:rPr lang="en-US" sz="5400" dirty="0"/>
              <a:t> a </a:t>
            </a:r>
            <a:r>
              <a:rPr lang="en-US" sz="5400" dirty="0" err="1"/>
              <a:t>cabo</a:t>
            </a:r>
            <a:r>
              <a:rPr lang="en-US" sz="5400" dirty="0"/>
              <a:t> la </a:t>
            </a:r>
            <a:r>
              <a:rPr lang="en-US" sz="5400" dirty="0" err="1"/>
              <a:t>lucha</a:t>
            </a:r>
            <a:r>
              <a:rPr lang="en-US" sz="5400" dirty="0"/>
              <a:t>.</a:t>
            </a:r>
          </a:p>
          <a:p>
            <a:endParaRPr lang="en-US" sz="6000" dirty="0"/>
          </a:p>
          <a:p>
            <a:endParaRPr lang="en-US" sz="7200" dirty="0"/>
          </a:p>
        </p:txBody>
      </p:sp>
    </p:spTree>
    <p:extLst>
      <p:ext uri="{BB962C8B-B14F-4D97-AF65-F5344CB8AC3E}">
        <p14:creationId xmlns:p14="http://schemas.microsoft.com/office/powerpoint/2010/main" val="348766900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7200" dirty="0"/>
              <a:t>El </a:t>
            </a:r>
            <a:r>
              <a:rPr lang="en-US" sz="7200" dirty="0" err="1"/>
              <a:t>amar</a:t>
            </a:r>
            <a:r>
              <a:rPr lang="en-US" sz="7200" dirty="0"/>
              <a:t> a </a:t>
            </a:r>
            <a:r>
              <a:rPr lang="en-US" sz="7200" dirty="0" err="1"/>
              <a:t>nuestro</a:t>
            </a:r>
            <a:r>
              <a:rPr lang="en-US" sz="7200" dirty="0"/>
              <a:t> </a:t>
            </a:r>
            <a:r>
              <a:rPr lang="en-US" sz="7200" dirty="0" err="1"/>
              <a:t>prójimo</a:t>
            </a:r>
            <a:r>
              <a:rPr lang="en-US" sz="7200" dirty="0"/>
              <a:t> </a:t>
            </a:r>
            <a:r>
              <a:rPr lang="en-US" sz="7200" dirty="0" err="1"/>
              <a:t>como</a:t>
            </a:r>
            <a:r>
              <a:rPr lang="en-US" sz="7200" dirty="0"/>
              <a:t> a </a:t>
            </a:r>
            <a:r>
              <a:rPr lang="en-US" sz="7200" dirty="0" err="1"/>
              <a:t>nosotros</a:t>
            </a:r>
            <a:r>
              <a:rPr lang="en-US" sz="7200" dirty="0"/>
              <a:t> </a:t>
            </a:r>
            <a:r>
              <a:rPr lang="en-US" sz="7200" dirty="0" err="1"/>
              <a:t>mismos</a:t>
            </a:r>
            <a:r>
              <a:rPr lang="en-US" sz="7200" dirty="0"/>
              <a:t> resume la </a:t>
            </a:r>
            <a:r>
              <a:rPr lang="en-US" sz="7200" dirty="0" err="1"/>
              <a:t>voluntad</a:t>
            </a:r>
            <a:r>
              <a:rPr lang="en-US" sz="7200" dirty="0"/>
              <a:t> de Dios para </a:t>
            </a:r>
            <a:r>
              <a:rPr lang="en-US" sz="7200" dirty="0" err="1"/>
              <a:t>nosotros</a:t>
            </a:r>
            <a:r>
              <a:rPr lang="en-US" sz="7200" dirty="0"/>
              <a:t>.</a:t>
            </a:r>
          </a:p>
          <a:p>
            <a:pPr marL="0" indent="0">
              <a:buNone/>
            </a:pPr>
            <a:endParaRPr lang="en-US" sz="6000" dirty="0"/>
          </a:p>
          <a:p>
            <a:endParaRPr lang="en-US" sz="7200" dirty="0"/>
          </a:p>
        </p:txBody>
      </p:sp>
    </p:spTree>
    <p:extLst>
      <p:ext uri="{BB962C8B-B14F-4D97-AF65-F5344CB8AC3E}">
        <p14:creationId xmlns:p14="http://schemas.microsoft.com/office/powerpoint/2010/main" val="176002379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6000" dirty="0" err="1"/>
              <a:t>Esto</a:t>
            </a:r>
            <a:r>
              <a:rPr lang="en-US" sz="6000" dirty="0"/>
              <a:t> es </a:t>
            </a:r>
            <a:r>
              <a:rPr lang="en-US" sz="6000" dirty="0" err="1"/>
              <a:t>verdad</a:t>
            </a:r>
            <a:r>
              <a:rPr lang="en-US" sz="6000" dirty="0"/>
              <a:t> </a:t>
            </a:r>
            <a:r>
              <a:rPr lang="en-US" sz="6000" dirty="0" err="1"/>
              <a:t>porque</a:t>
            </a:r>
            <a:r>
              <a:rPr lang="en-US" sz="6000" dirty="0"/>
              <a:t> solo </a:t>
            </a:r>
            <a:r>
              <a:rPr lang="en-US" sz="6000" dirty="0" err="1"/>
              <a:t>aquellos</a:t>
            </a:r>
            <a:r>
              <a:rPr lang="en-US" sz="6000" dirty="0"/>
              <a:t> que </a:t>
            </a:r>
            <a:r>
              <a:rPr lang="en-US" sz="6000" dirty="0" err="1"/>
              <a:t>aman</a:t>
            </a:r>
            <a:r>
              <a:rPr lang="en-US" sz="6000" dirty="0"/>
              <a:t> primero a Dios </a:t>
            </a:r>
            <a:r>
              <a:rPr lang="en-US" sz="6000" dirty="0" err="1"/>
              <a:t>amarán</a:t>
            </a:r>
            <a:r>
              <a:rPr lang="en-US" sz="6000" dirty="0"/>
              <a:t> a sus </a:t>
            </a:r>
            <a:r>
              <a:rPr lang="en-US" sz="6000" dirty="0" err="1"/>
              <a:t>prójimos</a:t>
            </a:r>
            <a:r>
              <a:rPr lang="en-US" sz="6000" dirty="0"/>
              <a:t> </a:t>
            </a:r>
            <a:r>
              <a:rPr lang="en-US" sz="6000" dirty="0" err="1"/>
              <a:t>como</a:t>
            </a:r>
            <a:r>
              <a:rPr lang="en-US" sz="6000" dirty="0"/>
              <a:t> a </a:t>
            </a:r>
            <a:r>
              <a:rPr lang="en-US" sz="6000" dirty="0" err="1"/>
              <a:t>sí</a:t>
            </a:r>
            <a:r>
              <a:rPr lang="en-US" sz="6000" dirty="0"/>
              <a:t> </a:t>
            </a:r>
            <a:r>
              <a:rPr lang="en-US" sz="6000" dirty="0" err="1"/>
              <a:t>mismos</a:t>
            </a:r>
            <a:r>
              <a:rPr lang="en-US" sz="6000" dirty="0"/>
              <a:t>. </a:t>
            </a:r>
            <a:r>
              <a:rPr lang="en-US" sz="6000" dirty="0" err="1"/>
              <a:t>En</a:t>
            </a:r>
            <a:r>
              <a:rPr lang="en-US" sz="6000" dirty="0"/>
              <a:t> el </a:t>
            </a:r>
            <a:r>
              <a:rPr lang="en-US" sz="6000" dirty="0" err="1"/>
              <a:t>versículo</a:t>
            </a:r>
            <a:r>
              <a:rPr lang="en-US" sz="6000" dirty="0"/>
              <a:t> 15, Pablo </a:t>
            </a:r>
            <a:r>
              <a:rPr lang="en-US" sz="6000" dirty="0" err="1"/>
              <a:t>sigue</a:t>
            </a:r>
            <a:r>
              <a:rPr lang="en-US" sz="6000" dirty="0"/>
              <a:t> </a:t>
            </a:r>
            <a:r>
              <a:rPr lang="en-US" sz="6000" dirty="0" err="1"/>
              <a:t>su</a:t>
            </a:r>
            <a:r>
              <a:rPr lang="en-US" sz="6000" dirty="0"/>
              <a:t> </a:t>
            </a:r>
            <a:r>
              <a:rPr lang="en-US" sz="6000" dirty="0" err="1"/>
              <a:t>mandamiento</a:t>
            </a:r>
            <a:r>
              <a:rPr lang="en-US" sz="6000" dirty="0"/>
              <a:t> con una </a:t>
            </a:r>
            <a:r>
              <a:rPr lang="en-US" sz="6000" dirty="0" err="1"/>
              <a:t>severa</a:t>
            </a:r>
            <a:r>
              <a:rPr lang="en-US" sz="6000" dirty="0"/>
              <a:t> </a:t>
            </a:r>
            <a:r>
              <a:rPr lang="en-US" sz="6000" dirty="0" err="1"/>
              <a:t>advertencia</a:t>
            </a:r>
            <a:r>
              <a:rPr lang="en-US" sz="6000" dirty="0"/>
              <a:t> de que lo que </a:t>
            </a:r>
            <a:r>
              <a:rPr lang="en-US" sz="6000" dirty="0" err="1"/>
              <a:t>hacemos</a:t>
            </a:r>
            <a:r>
              <a:rPr lang="en-US" sz="6000" dirty="0"/>
              <a:t> y decimos </a:t>
            </a:r>
            <a:r>
              <a:rPr lang="en-US" sz="6000" i="1" dirty="0" err="1"/>
              <a:t>sí</a:t>
            </a:r>
            <a:r>
              <a:rPr lang="en-US" sz="6000" dirty="0"/>
              <a:t> </a:t>
            </a:r>
            <a:r>
              <a:rPr lang="en-US" sz="6000" dirty="0" err="1"/>
              <a:t>hace</a:t>
            </a:r>
            <a:r>
              <a:rPr lang="en-US" sz="6000" dirty="0"/>
              <a:t> una </a:t>
            </a:r>
            <a:r>
              <a:rPr lang="en-US" sz="6000" dirty="0" err="1"/>
              <a:t>diferencia</a:t>
            </a:r>
            <a:r>
              <a:rPr lang="en-US" sz="6000" dirty="0"/>
              <a:t>.</a:t>
            </a:r>
            <a:endParaRPr lang="en-US" sz="13800" dirty="0"/>
          </a:p>
          <a:p>
            <a:endParaRPr lang="en-US" sz="7200" dirty="0"/>
          </a:p>
        </p:txBody>
      </p:sp>
    </p:spTree>
    <p:extLst>
      <p:ext uri="{BB962C8B-B14F-4D97-AF65-F5344CB8AC3E}">
        <p14:creationId xmlns:p14="http://schemas.microsoft.com/office/powerpoint/2010/main" val="14088582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4800" dirty="0"/>
              <a:t>Tome nota </a:t>
            </a:r>
            <a:r>
              <a:rPr lang="en-US" sz="4800" dirty="0" err="1"/>
              <a:t>especialmente</a:t>
            </a:r>
            <a:r>
              <a:rPr lang="en-US" sz="4800" dirty="0"/>
              <a:t> de la </a:t>
            </a:r>
            <a:r>
              <a:rPr lang="en-US" sz="4800" dirty="0" err="1"/>
              <a:t>frase</a:t>
            </a:r>
            <a:r>
              <a:rPr lang="en-US" sz="4800" dirty="0"/>
              <a:t>, “</a:t>
            </a:r>
            <a:r>
              <a:rPr lang="en-US" sz="4800" i="1" dirty="0"/>
              <a:t>y no </a:t>
            </a:r>
            <a:r>
              <a:rPr lang="en-US" sz="4800" i="1" dirty="0" err="1"/>
              <a:t>satisfagáis</a:t>
            </a:r>
            <a:r>
              <a:rPr lang="en-US" sz="4800" i="1" dirty="0"/>
              <a:t> los </a:t>
            </a:r>
            <a:r>
              <a:rPr lang="en-US" sz="4800" i="1" dirty="0" err="1"/>
              <a:t>deseos</a:t>
            </a:r>
            <a:r>
              <a:rPr lang="en-US" sz="4800" i="1" dirty="0"/>
              <a:t> de la carne</a:t>
            </a:r>
            <a:r>
              <a:rPr lang="en-US" sz="4800" dirty="0"/>
              <a:t>” (v. 16). </a:t>
            </a:r>
            <a:r>
              <a:rPr lang="en-US" sz="4800" dirty="0" err="1"/>
              <a:t>Esta</a:t>
            </a:r>
            <a:r>
              <a:rPr lang="en-US" sz="4800" dirty="0"/>
              <a:t> </a:t>
            </a:r>
            <a:r>
              <a:rPr lang="en-US" sz="4800" dirty="0" err="1"/>
              <a:t>pequeña</a:t>
            </a:r>
            <a:r>
              <a:rPr lang="en-US" sz="4800" dirty="0"/>
              <a:t> </a:t>
            </a:r>
            <a:r>
              <a:rPr lang="en-US" sz="4800" dirty="0" err="1"/>
              <a:t>frase</a:t>
            </a:r>
            <a:r>
              <a:rPr lang="en-US" sz="4800" dirty="0"/>
              <a:t> </a:t>
            </a:r>
            <a:r>
              <a:rPr lang="en-US" sz="4800" dirty="0" err="1"/>
              <a:t>capta</a:t>
            </a:r>
            <a:r>
              <a:rPr lang="en-US" sz="4800" dirty="0"/>
              <a:t> de forma </a:t>
            </a:r>
            <a:r>
              <a:rPr lang="en-US" sz="4800" dirty="0" err="1"/>
              <a:t>dinámica</a:t>
            </a:r>
            <a:r>
              <a:rPr lang="en-US" sz="4800" dirty="0"/>
              <a:t> la </a:t>
            </a:r>
            <a:r>
              <a:rPr lang="en-US" sz="4800" dirty="0" err="1"/>
              <a:t>guerra</a:t>
            </a:r>
            <a:r>
              <a:rPr lang="en-US" sz="4800" dirty="0"/>
              <a:t> que se libra por dentro. El resto del </a:t>
            </a:r>
            <a:r>
              <a:rPr lang="en-US" sz="4800" dirty="0" err="1"/>
              <a:t>pasaje</a:t>
            </a:r>
            <a:r>
              <a:rPr lang="en-US" sz="4800" dirty="0"/>
              <a:t> </a:t>
            </a:r>
            <a:r>
              <a:rPr lang="en-US" sz="4800" dirty="0" err="1"/>
              <a:t>expone</a:t>
            </a:r>
            <a:r>
              <a:rPr lang="en-US" sz="4800" dirty="0"/>
              <a:t> </a:t>
            </a:r>
            <a:r>
              <a:rPr lang="en-US" sz="4800" dirty="0" err="1"/>
              <a:t>su</a:t>
            </a:r>
            <a:r>
              <a:rPr lang="en-US" sz="4800" dirty="0"/>
              <a:t> </a:t>
            </a:r>
            <a:r>
              <a:rPr lang="en-US" sz="4800" dirty="0" err="1"/>
              <a:t>verdadera</a:t>
            </a:r>
            <a:r>
              <a:rPr lang="en-US" sz="4800" dirty="0"/>
              <a:t> </a:t>
            </a:r>
            <a:r>
              <a:rPr lang="en-US" sz="4800" dirty="0" err="1"/>
              <a:t>naturaleza</a:t>
            </a:r>
            <a:r>
              <a:rPr lang="en-US" sz="4800" dirty="0"/>
              <a:t> (</a:t>
            </a:r>
            <a:r>
              <a:rPr lang="en-US" sz="4800" dirty="0" err="1"/>
              <a:t>véanse</a:t>
            </a:r>
            <a:r>
              <a:rPr lang="en-US" sz="4800" dirty="0"/>
              <a:t> los </a:t>
            </a:r>
            <a:r>
              <a:rPr lang="en-US" sz="4800" dirty="0" err="1"/>
              <a:t>vers</a:t>
            </a:r>
            <a:r>
              <a:rPr lang="en-US" sz="4800" dirty="0"/>
              <a:t>. 16–18). Pablo se </a:t>
            </a:r>
            <a:r>
              <a:rPr lang="en-US" sz="4800" dirty="0" err="1"/>
              <a:t>refiere</a:t>
            </a:r>
            <a:r>
              <a:rPr lang="en-US" sz="4800" dirty="0"/>
              <a:t> a la </a:t>
            </a:r>
            <a:r>
              <a:rPr lang="en-US" sz="4800" dirty="0" err="1"/>
              <a:t>misma</a:t>
            </a:r>
            <a:r>
              <a:rPr lang="en-US" sz="4800" dirty="0"/>
              <a:t> </a:t>
            </a:r>
            <a:r>
              <a:rPr lang="en-US" sz="4800" dirty="0" err="1"/>
              <a:t>guerra</a:t>
            </a:r>
            <a:r>
              <a:rPr lang="en-US" sz="4800" dirty="0"/>
              <a:t> que Santiago, la </a:t>
            </a:r>
            <a:r>
              <a:rPr lang="en-US" sz="4800" dirty="0" err="1"/>
              <a:t>guerra</a:t>
            </a:r>
            <a:r>
              <a:rPr lang="en-US" sz="4800" dirty="0"/>
              <a:t> por el control del </a:t>
            </a:r>
            <a:r>
              <a:rPr lang="en-US" sz="4800" dirty="0" err="1"/>
              <a:t>corazón</a:t>
            </a:r>
            <a:r>
              <a:rPr lang="en-US" sz="4800" dirty="0"/>
              <a:t> entre la carne y el </a:t>
            </a:r>
            <a:r>
              <a:rPr lang="en-US" sz="4800" dirty="0" err="1"/>
              <a:t>Espíritu</a:t>
            </a:r>
            <a:r>
              <a:rPr lang="en-US" sz="4800" dirty="0"/>
              <a:t>.</a:t>
            </a:r>
          </a:p>
        </p:txBody>
      </p:sp>
    </p:spTree>
    <p:extLst>
      <p:ext uri="{BB962C8B-B14F-4D97-AF65-F5344CB8AC3E}">
        <p14:creationId xmlns:p14="http://schemas.microsoft.com/office/powerpoint/2010/main" val="3552937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292F-76F7-7E4D-8E07-D76D8DC66377}"/>
              </a:ext>
            </a:extLst>
          </p:cNvPr>
          <p:cNvSpPr>
            <a:spLocks noGrp="1"/>
          </p:cNvSpPr>
          <p:nvPr>
            <p:ph type="title"/>
          </p:nvPr>
        </p:nvSpPr>
        <p:spPr>
          <a:xfrm>
            <a:off x="643467" y="321734"/>
            <a:ext cx="10905066" cy="1135737"/>
          </a:xfrm>
        </p:spPr>
        <p:txBody>
          <a:bodyPr>
            <a:normAutofit/>
          </a:bodyPr>
          <a:lstStyle/>
          <a:p>
            <a:r>
              <a:rPr lang="en-US" sz="3600" b="1"/>
              <a:t>LO QUE EL PECADO NOS HACE</a:t>
            </a:r>
            <a:br>
              <a:rPr lang="en-US" sz="3600"/>
            </a:br>
            <a:endParaRPr lang="en-US" sz="3600"/>
          </a:p>
        </p:txBody>
      </p:sp>
      <p:sp>
        <p:nvSpPr>
          <p:cNvPr id="3" name="Content Placeholder 2">
            <a:extLst>
              <a:ext uri="{FF2B5EF4-FFF2-40B4-BE49-F238E27FC236}">
                <a16:creationId xmlns:a16="http://schemas.microsoft.com/office/drawing/2014/main" id="{6D5FCBD9-7784-B94A-9D54-C868028AE1EC}"/>
              </a:ext>
            </a:extLst>
          </p:cNvPr>
          <p:cNvSpPr>
            <a:spLocks noGrp="1"/>
          </p:cNvSpPr>
          <p:nvPr>
            <p:ph idx="1"/>
          </p:nvPr>
        </p:nvSpPr>
        <p:spPr>
          <a:xfrm>
            <a:off x="101600" y="885371"/>
            <a:ext cx="11763051" cy="5733706"/>
          </a:xfrm>
        </p:spPr>
        <p:txBody>
          <a:bodyPr>
            <a:normAutofit fontScale="92500"/>
          </a:bodyPr>
          <a:lstStyle/>
          <a:p>
            <a:r>
              <a:rPr lang="en-US" sz="4800" dirty="0">
                <a:highlight>
                  <a:srgbClr val="FFFF00"/>
                </a:highlight>
              </a:rPr>
              <a:t>1. Lo primero que el </a:t>
            </a:r>
            <a:r>
              <a:rPr lang="en-US" sz="4800" dirty="0" err="1">
                <a:highlight>
                  <a:srgbClr val="FFFF00"/>
                </a:highlight>
              </a:rPr>
              <a:t>pecado</a:t>
            </a:r>
            <a:r>
              <a:rPr lang="en-US" sz="4800" dirty="0">
                <a:highlight>
                  <a:srgbClr val="FFFF00"/>
                </a:highlight>
              </a:rPr>
              <a:t> produce es la </a:t>
            </a:r>
            <a:r>
              <a:rPr lang="en-US" sz="4800" i="1" dirty="0" err="1">
                <a:highlight>
                  <a:srgbClr val="FFFF00"/>
                </a:highlight>
              </a:rPr>
              <a:t>rebelión</a:t>
            </a:r>
            <a:r>
              <a:rPr lang="en-US" sz="4800" dirty="0">
                <a:highlight>
                  <a:srgbClr val="FFFF00"/>
                </a:highlight>
              </a:rPr>
              <a:t>. </a:t>
            </a:r>
            <a:r>
              <a:rPr lang="en-US" sz="4800" dirty="0" err="1"/>
              <a:t>Esto</a:t>
            </a:r>
            <a:r>
              <a:rPr lang="en-US" sz="4800" dirty="0"/>
              <a:t> es </a:t>
            </a:r>
            <a:r>
              <a:rPr lang="en-US" sz="4800" dirty="0" err="1"/>
              <a:t>más</a:t>
            </a:r>
            <a:r>
              <a:rPr lang="en-US" sz="4800" dirty="0"/>
              <a:t> que romper </a:t>
            </a:r>
            <a:r>
              <a:rPr lang="en-US" sz="4800" dirty="0" err="1"/>
              <a:t>unas</a:t>
            </a:r>
            <a:r>
              <a:rPr lang="en-US" sz="4800" dirty="0"/>
              <a:t> </a:t>
            </a:r>
            <a:r>
              <a:rPr lang="en-US" sz="4800" dirty="0" err="1"/>
              <a:t>pocas</a:t>
            </a:r>
            <a:r>
              <a:rPr lang="en-US" sz="4800" dirty="0"/>
              <a:t> </a:t>
            </a:r>
            <a:r>
              <a:rPr lang="en-US" sz="4800" dirty="0" err="1"/>
              <a:t>reglas</a:t>
            </a:r>
            <a:r>
              <a:rPr lang="en-US" sz="4800" dirty="0"/>
              <a:t>, es un </a:t>
            </a:r>
            <a:r>
              <a:rPr lang="en-US" sz="4800" dirty="0" err="1"/>
              <a:t>defecto</a:t>
            </a:r>
            <a:r>
              <a:rPr lang="en-US" sz="4800" dirty="0"/>
              <a:t> fundamental </a:t>
            </a:r>
            <a:r>
              <a:rPr lang="en-US" sz="4800" dirty="0" err="1"/>
              <a:t>en</a:t>
            </a:r>
            <a:r>
              <a:rPr lang="en-US" sz="4800" dirty="0"/>
              <a:t> mi </a:t>
            </a:r>
            <a:r>
              <a:rPr lang="en-US" sz="4800" dirty="0" err="1"/>
              <a:t>carácter</a:t>
            </a:r>
            <a:r>
              <a:rPr lang="en-US" sz="4800" dirty="0"/>
              <a:t>. No es algo que </a:t>
            </a:r>
            <a:r>
              <a:rPr lang="en-US" sz="4800" dirty="0" err="1"/>
              <a:t>aprendo</a:t>
            </a:r>
            <a:r>
              <a:rPr lang="en-US" sz="4800" dirty="0"/>
              <a:t>, </a:t>
            </a:r>
            <a:r>
              <a:rPr lang="en-US" sz="4800" dirty="0" err="1"/>
              <a:t>nací</a:t>
            </a:r>
            <a:r>
              <a:rPr lang="en-US" sz="4800" dirty="0"/>
              <a:t> con </a:t>
            </a:r>
            <a:r>
              <a:rPr lang="en-US" sz="4800" dirty="0" err="1"/>
              <a:t>ello</a:t>
            </a:r>
            <a:r>
              <a:rPr lang="en-US" sz="4800" dirty="0"/>
              <a:t>.</a:t>
            </a:r>
            <a:br>
              <a:rPr lang="en-US" sz="4800" dirty="0"/>
            </a:br>
            <a:r>
              <a:rPr lang="en-US" sz="4800" dirty="0"/>
              <a:t>La </a:t>
            </a:r>
            <a:r>
              <a:rPr lang="en-US" sz="4800" dirty="0" err="1"/>
              <a:t>rebelión</a:t>
            </a:r>
            <a:r>
              <a:rPr lang="en-US" sz="4800" dirty="0"/>
              <a:t> es la </a:t>
            </a:r>
            <a:r>
              <a:rPr lang="en-US" sz="4800" dirty="0" err="1"/>
              <a:t>tendencia</a:t>
            </a:r>
            <a:r>
              <a:rPr lang="en-US" sz="4800" dirty="0"/>
              <a:t> </a:t>
            </a:r>
            <a:r>
              <a:rPr lang="en-US" sz="4800" dirty="0" err="1"/>
              <a:t>innata</a:t>
            </a:r>
            <a:r>
              <a:rPr lang="en-US" sz="4800" dirty="0"/>
              <a:t> a </a:t>
            </a:r>
            <a:r>
              <a:rPr lang="en-US" sz="4800" dirty="0" err="1"/>
              <a:t>ceder</a:t>
            </a:r>
            <a:r>
              <a:rPr lang="en-US" sz="4800" dirty="0"/>
              <a:t> ante las </a:t>
            </a:r>
            <a:r>
              <a:rPr lang="en-US" sz="4800" dirty="0" err="1"/>
              <a:t>mentiras</a:t>
            </a:r>
            <a:r>
              <a:rPr lang="en-US" sz="4800" dirty="0"/>
              <a:t> de </a:t>
            </a:r>
            <a:r>
              <a:rPr lang="en-US" sz="4800" dirty="0" err="1"/>
              <a:t>autonomía</a:t>
            </a:r>
            <a:r>
              <a:rPr lang="en-US" sz="4800" dirty="0"/>
              <a:t>, </a:t>
            </a:r>
            <a:r>
              <a:rPr lang="en-US" sz="4800" dirty="0" err="1"/>
              <a:t>autosuficiencia</a:t>
            </a:r>
            <a:r>
              <a:rPr lang="en-US" sz="4800" dirty="0"/>
              <a:t> y auto-</a:t>
            </a:r>
            <a:r>
              <a:rPr lang="en-US" sz="4800" dirty="0" err="1"/>
              <a:t>enfoque</a:t>
            </a:r>
            <a:r>
              <a:rPr lang="en-US" sz="4800" dirty="0"/>
              <a:t>. Trae </a:t>
            </a:r>
            <a:r>
              <a:rPr lang="en-US" sz="4800" dirty="0" err="1"/>
              <a:t>como</a:t>
            </a:r>
            <a:r>
              <a:rPr lang="en-US" sz="4800" dirty="0"/>
              <a:t> </a:t>
            </a:r>
            <a:r>
              <a:rPr lang="en-US" sz="4800" dirty="0" err="1"/>
              <a:t>resultado</a:t>
            </a:r>
            <a:r>
              <a:rPr lang="en-US" sz="4800" dirty="0"/>
              <a:t> una </a:t>
            </a:r>
            <a:r>
              <a:rPr lang="en-US" sz="4800" dirty="0" err="1"/>
              <a:t>violación</a:t>
            </a:r>
            <a:r>
              <a:rPr lang="en-US" sz="4800" dirty="0"/>
              <a:t> habitual de los </a:t>
            </a:r>
            <a:r>
              <a:rPr lang="en-US" sz="4800" dirty="0" err="1"/>
              <a:t>límites</a:t>
            </a:r>
            <a:r>
              <a:rPr lang="en-US" sz="4800" dirty="0"/>
              <a:t> dados por Dios.</a:t>
            </a:r>
          </a:p>
          <a:p>
            <a:endParaRPr lang="en-US" sz="2000" dirty="0"/>
          </a:p>
          <a:p>
            <a:endParaRPr lang="en-US" sz="2000" dirty="0"/>
          </a:p>
          <a:p>
            <a:endParaRPr lang="en-US" sz="2000" dirty="0"/>
          </a:p>
        </p:txBody>
      </p:sp>
    </p:spTree>
    <p:extLst>
      <p:ext uri="{BB962C8B-B14F-4D97-AF65-F5344CB8AC3E}">
        <p14:creationId xmlns:p14="http://schemas.microsoft.com/office/powerpoint/2010/main" val="377541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6000" dirty="0" err="1"/>
              <a:t>Gálatas</a:t>
            </a:r>
            <a:r>
              <a:rPr lang="en-US" sz="6000" dirty="0"/>
              <a:t> 5 </a:t>
            </a:r>
            <a:r>
              <a:rPr lang="en-US" sz="6000" dirty="0" err="1"/>
              <a:t>nos</a:t>
            </a:r>
            <a:r>
              <a:rPr lang="en-US" sz="6000" dirty="0"/>
              <a:t> llama a </a:t>
            </a:r>
            <a:r>
              <a:rPr lang="en-US" sz="6000" dirty="0" err="1"/>
              <a:t>aferrarnos</a:t>
            </a:r>
            <a:r>
              <a:rPr lang="en-US" sz="6000" dirty="0"/>
              <a:t> a dos </a:t>
            </a:r>
            <a:r>
              <a:rPr lang="en-US" sz="6000" dirty="0" err="1"/>
              <a:t>realidades</a:t>
            </a:r>
            <a:r>
              <a:rPr lang="en-US" sz="6000" dirty="0"/>
              <a:t>. La </a:t>
            </a:r>
            <a:r>
              <a:rPr lang="en-US" sz="6000" dirty="0" err="1"/>
              <a:t>primera</a:t>
            </a:r>
            <a:r>
              <a:rPr lang="en-US" sz="6000" dirty="0"/>
              <a:t> es la </a:t>
            </a:r>
            <a:r>
              <a:rPr lang="en-US" sz="6000" dirty="0" err="1"/>
              <a:t>realidad</a:t>
            </a:r>
            <a:r>
              <a:rPr lang="en-US" sz="6000" dirty="0"/>
              <a:t> </a:t>
            </a:r>
            <a:r>
              <a:rPr lang="en-US" sz="6000" dirty="0" err="1"/>
              <a:t>cotidiana</a:t>
            </a:r>
            <a:r>
              <a:rPr lang="en-US" sz="6000" dirty="0"/>
              <a:t> de la </a:t>
            </a:r>
            <a:r>
              <a:rPr lang="en-US" sz="6000" dirty="0" err="1"/>
              <a:t>guerra</a:t>
            </a:r>
            <a:r>
              <a:rPr lang="en-US" sz="6000" dirty="0"/>
              <a:t> por el </a:t>
            </a:r>
            <a:r>
              <a:rPr lang="en-US" sz="6000" dirty="0" err="1"/>
              <a:t>corazón</a:t>
            </a:r>
            <a:r>
              <a:rPr lang="en-US" sz="6000" dirty="0"/>
              <a:t>, la </a:t>
            </a:r>
            <a:r>
              <a:rPr lang="en-US" sz="6000" dirty="0" err="1"/>
              <a:t>guerra</a:t>
            </a:r>
            <a:r>
              <a:rPr lang="en-US" sz="6000" dirty="0"/>
              <a:t> entre el </a:t>
            </a:r>
            <a:r>
              <a:rPr lang="en-US" sz="6000" dirty="0" err="1"/>
              <a:t>reino</a:t>
            </a:r>
            <a:r>
              <a:rPr lang="en-US" sz="6000" dirty="0"/>
              <a:t> de Dios “dentro de </a:t>
            </a:r>
            <a:r>
              <a:rPr lang="en-US" sz="6000" dirty="0" err="1"/>
              <a:t>vosotros</a:t>
            </a:r>
            <a:r>
              <a:rPr lang="en-US" sz="6000" dirty="0"/>
              <a:t>” y el </a:t>
            </a:r>
            <a:r>
              <a:rPr lang="en-US" sz="6000" dirty="0" err="1"/>
              <a:t>reino</a:t>
            </a:r>
            <a:r>
              <a:rPr lang="en-US" sz="6000" dirty="0"/>
              <a:t> de la </a:t>
            </a:r>
            <a:r>
              <a:rPr lang="en-US" sz="6000" dirty="0" err="1"/>
              <a:t>creación</a:t>
            </a:r>
            <a:r>
              <a:rPr lang="en-US" sz="6000" dirty="0"/>
              <a:t>.</a:t>
            </a:r>
          </a:p>
          <a:p>
            <a:pPr marL="0" indent="0">
              <a:buNone/>
            </a:pPr>
            <a:endParaRPr lang="en-US" sz="4800" dirty="0"/>
          </a:p>
        </p:txBody>
      </p:sp>
    </p:spTree>
    <p:extLst>
      <p:ext uri="{BB962C8B-B14F-4D97-AF65-F5344CB8AC3E}">
        <p14:creationId xmlns:p14="http://schemas.microsoft.com/office/powerpoint/2010/main" val="188440297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lnSpcReduction="10000"/>
          </a:bodyPr>
          <a:lstStyle/>
          <a:p>
            <a:r>
              <a:rPr lang="en-US" sz="6600" dirty="0" err="1"/>
              <a:t>Estoy</a:t>
            </a:r>
            <a:r>
              <a:rPr lang="en-US" sz="6600" dirty="0"/>
              <a:t> </a:t>
            </a:r>
            <a:r>
              <a:rPr lang="en-US" sz="6600" dirty="0" err="1"/>
              <a:t>llamado</a:t>
            </a:r>
            <a:r>
              <a:rPr lang="en-US" sz="6600" dirty="0"/>
              <a:t> a </a:t>
            </a:r>
            <a:r>
              <a:rPr lang="en-US" sz="6600" dirty="0" err="1"/>
              <a:t>enfrentar</a:t>
            </a:r>
            <a:r>
              <a:rPr lang="en-US" sz="6600" dirty="0"/>
              <a:t> mi </a:t>
            </a:r>
            <a:r>
              <a:rPr lang="en-US" sz="6600" dirty="0" err="1"/>
              <a:t>duplicidad</a:t>
            </a:r>
            <a:r>
              <a:rPr lang="en-US" sz="6600" dirty="0"/>
              <a:t> y mi </a:t>
            </a:r>
            <a:r>
              <a:rPr lang="en-US" sz="6600" dirty="0" err="1"/>
              <a:t>idolatría</a:t>
            </a:r>
            <a:r>
              <a:rPr lang="en-US" sz="6600" dirty="0"/>
              <a:t>, y el </a:t>
            </a:r>
            <a:r>
              <a:rPr lang="en-US" sz="6600" dirty="0" err="1"/>
              <a:t>hecho</a:t>
            </a:r>
            <a:r>
              <a:rPr lang="en-US" sz="6600" dirty="0"/>
              <a:t> de que </a:t>
            </a:r>
            <a:r>
              <a:rPr lang="en-US" sz="6600" dirty="0" err="1"/>
              <a:t>esta</a:t>
            </a:r>
            <a:r>
              <a:rPr lang="en-US" sz="6600" dirty="0"/>
              <a:t> </a:t>
            </a:r>
            <a:r>
              <a:rPr lang="en-US" sz="6600" dirty="0" err="1"/>
              <a:t>guerra</a:t>
            </a:r>
            <a:r>
              <a:rPr lang="en-US" sz="6600" dirty="0"/>
              <a:t> es la </a:t>
            </a:r>
            <a:r>
              <a:rPr lang="en-US" sz="6600" dirty="0" err="1"/>
              <a:t>dinámica</a:t>
            </a:r>
            <a:r>
              <a:rPr lang="en-US" sz="6600" dirty="0"/>
              <a:t> interna </a:t>
            </a:r>
            <a:r>
              <a:rPr lang="en-US" sz="6600" dirty="0" err="1"/>
              <a:t>más</a:t>
            </a:r>
            <a:r>
              <a:rPr lang="en-US" sz="6600" dirty="0"/>
              <a:t> </a:t>
            </a:r>
            <a:r>
              <a:rPr lang="en-US" sz="6600" dirty="0" err="1"/>
              <a:t>importante</a:t>
            </a:r>
            <a:r>
              <a:rPr lang="en-US" sz="6600" dirty="0"/>
              <a:t> de la </a:t>
            </a:r>
            <a:r>
              <a:rPr lang="en-US" sz="6600" dirty="0" err="1"/>
              <a:t>experiencia</a:t>
            </a:r>
            <a:r>
              <a:rPr lang="en-US" sz="6600" dirty="0"/>
              <a:t> </a:t>
            </a:r>
            <a:r>
              <a:rPr lang="en-US" sz="6600" dirty="0" err="1"/>
              <a:t>humana</a:t>
            </a:r>
            <a:r>
              <a:rPr lang="en-US" sz="6600" dirty="0"/>
              <a:t>. Se libra </a:t>
            </a:r>
            <a:r>
              <a:rPr lang="en-US" sz="6600" dirty="0" err="1"/>
              <a:t>en</a:t>
            </a:r>
            <a:r>
              <a:rPr lang="en-US" sz="6600" dirty="0"/>
              <a:t> </a:t>
            </a:r>
            <a:r>
              <a:rPr lang="en-US" sz="6600" dirty="0" err="1"/>
              <a:t>cada</a:t>
            </a:r>
            <a:r>
              <a:rPr lang="en-US" sz="6600" dirty="0"/>
              <a:t> </a:t>
            </a:r>
            <a:r>
              <a:rPr lang="en-US" sz="6600" dirty="0" err="1"/>
              <a:t>momento</a:t>
            </a:r>
            <a:r>
              <a:rPr lang="en-US" sz="6600" dirty="0"/>
              <a:t> de </a:t>
            </a:r>
            <a:r>
              <a:rPr lang="en-US" sz="6600" dirty="0" err="1"/>
              <a:t>sufrimiento</a:t>
            </a:r>
            <a:r>
              <a:rPr lang="en-US" sz="6600" dirty="0"/>
              <a:t> y de </a:t>
            </a:r>
            <a:r>
              <a:rPr lang="en-US" sz="6600" dirty="0" err="1"/>
              <a:t>bendición</a:t>
            </a:r>
            <a:r>
              <a:rPr lang="en-US" sz="6600" dirty="0"/>
              <a:t>.</a:t>
            </a:r>
          </a:p>
        </p:txBody>
      </p:sp>
    </p:spTree>
    <p:extLst>
      <p:ext uri="{BB962C8B-B14F-4D97-AF65-F5344CB8AC3E}">
        <p14:creationId xmlns:p14="http://schemas.microsoft.com/office/powerpoint/2010/main" val="44487914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5400" dirty="0"/>
              <a:t>Lo que </a:t>
            </a:r>
            <a:r>
              <a:rPr lang="en-US" sz="5400" dirty="0" err="1"/>
              <a:t>gobierne</a:t>
            </a:r>
            <a:r>
              <a:rPr lang="en-US" sz="5400" dirty="0"/>
              <a:t> mi </a:t>
            </a:r>
            <a:r>
              <a:rPr lang="en-US" sz="5400" dirty="0" err="1"/>
              <a:t>corazón</a:t>
            </a:r>
            <a:r>
              <a:rPr lang="en-US" sz="5400" dirty="0"/>
              <a:t> </a:t>
            </a:r>
            <a:r>
              <a:rPr lang="en-US" sz="5400" dirty="0" err="1"/>
              <a:t>moldeará</a:t>
            </a:r>
            <a:r>
              <a:rPr lang="en-US" sz="5400" dirty="0"/>
              <a:t> la </a:t>
            </a:r>
            <a:r>
              <a:rPr lang="en-US" sz="5400" dirty="0" err="1"/>
              <a:t>manera</a:t>
            </a:r>
            <a:r>
              <a:rPr lang="en-US" sz="5400" dirty="0"/>
              <a:t> </a:t>
            </a:r>
            <a:r>
              <a:rPr lang="en-US" sz="5400" dirty="0" err="1"/>
              <a:t>en</a:t>
            </a:r>
            <a:r>
              <a:rPr lang="en-US" sz="5400" dirty="0"/>
              <a:t> que </a:t>
            </a:r>
            <a:r>
              <a:rPr lang="en-US" sz="5400" dirty="0" err="1"/>
              <a:t>reaccione</a:t>
            </a:r>
            <a:r>
              <a:rPr lang="en-US" sz="5400" dirty="0"/>
              <a:t> ante los </a:t>
            </a:r>
            <a:r>
              <a:rPr lang="en-US" sz="5400" dirty="0" err="1"/>
              <a:t>momentos</a:t>
            </a:r>
            <a:r>
              <a:rPr lang="en-US" sz="5400" dirty="0"/>
              <a:t> </a:t>
            </a:r>
            <a:r>
              <a:rPr lang="en-US" sz="5400" dirty="0" err="1"/>
              <a:t>más</a:t>
            </a:r>
            <a:r>
              <a:rPr lang="en-US" sz="5400" dirty="0"/>
              <a:t> tristes y </a:t>
            </a:r>
            <a:r>
              <a:rPr lang="en-US" sz="5400" dirty="0" err="1"/>
              <a:t>más</a:t>
            </a:r>
            <a:r>
              <a:rPr lang="en-US" sz="5400" dirty="0"/>
              <a:t> </a:t>
            </a:r>
            <a:r>
              <a:rPr lang="en-US" sz="5400" dirty="0" err="1"/>
              <a:t>felices</a:t>
            </a:r>
            <a:r>
              <a:rPr lang="en-US" sz="5400" dirty="0"/>
              <a:t> de la </a:t>
            </a:r>
            <a:r>
              <a:rPr lang="en-US" sz="5400" dirty="0" err="1"/>
              <a:t>vida</a:t>
            </a:r>
            <a:r>
              <a:rPr lang="en-US" sz="5400" dirty="0"/>
              <a:t>. </a:t>
            </a:r>
            <a:r>
              <a:rPr lang="en-US" sz="5400" dirty="0" err="1"/>
              <a:t>Aunque</a:t>
            </a:r>
            <a:r>
              <a:rPr lang="en-US" sz="5400" dirty="0"/>
              <a:t> </a:t>
            </a:r>
            <a:r>
              <a:rPr lang="en-US" sz="5400" dirty="0" err="1"/>
              <a:t>estoy</a:t>
            </a:r>
            <a:r>
              <a:rPr lang="en-US" sz="5400" dirty="0"/>
              <a:t> </a:t>
            </a:r>
            <a:r>
              <a:rPr lang="en-US" sz="5400" dirty="0" err="1"/>
              <a:t>muy</a:t>
            </a:r>
            <a:r>
              <a:rPr lang="en-US" sz="5400" dirty="0"/>
              <a:t> </a:t>
            </a:r>
            <a:r>
              <a:rPr lang="en-US" sz="5400" dirty="0" err="1"/>
              <a:t>influenciado</a:t>
            </a:r>
            <a:r>
              <a:rPr lang="en-US" sz="5400" dirty="0"/>
              <a:t> por mis </a:t>
            </a:r>
            <a:r>
              <a:rPr lang="en-US" sz="5400" dirty="0" err="1"/>
              <a:t>experiencias</a:t>
            </a:r>
            <a:r>
              <a:rPr lang="en-US" sz="5400" dirty="0"/>
              <a:t> y mi </a:t>
            </a:r>
            <a:r>
              <a:rPr lang="en-US" sz="5400" dirty="0" err="1"/>
              <a:t>genética</a:t>
            </a:r>
            <a:r>
              <a:rPr lang="en-US" sz="5400" dirty="0"/>
              <a:t>, lo que </a:t>
            </a:r>
            <a:r>
              <a:rPr lang="en-US" sz="5400" dirty="0" err="1"/>
              <a:t>gobierne</a:t>
            </a:r>
            <a:r>
              <a:rPr lang="en-US" sz="5400" dirty="0"/>
              <a:t> mi </a:t>
            </a:r>
            <a:r>
              <a:rPr lang="en-US" sz="5400" dirty="0" err="1"/>
              <a:t>corazón</a:t>
            </a:r>
            <a:r>
              <a:rPr lang="en-US" sz="5400" dirty="0"/>
              <a:t> </a:t>
            </a:r>
            <a:r>
              <a:rPr lang="en-US" sz="5400" dirty="0" err="1"/>
              <a:t>determinará</a:t>
            </a:r>
            <a:r>
              <a:rPr lang="en-US" sz="5400" dirty="0"/>
              <a:t> </a:t>
            </a:r>
            <a:r>
              <a:rPr lang="en-US" sz="5400" dirty="0" err="1"/>
              <a:t>cómo</a:t>
            </a:r>
            <a:r>
              <a:rPr lang="en-US" sz="5400" dirty="0"/>
              <a:t> </a:t>
            </a:r>
            <a:r>
              <a:rPr lang="en-US" sz="5400" dirty="0" err="1"/>
              <a:t>respondo</a:t>
            </a:r>
            <a:r>
              <a:rPr lang="en-US" sz="5400" dirty="0"/>
              <a:t> ante la </a:t>
            </a:r>
            <a:r>
              <a:rPr lang="en-US" sz="5400" dirty="0" err="1"/>
              <a:t>vida</a:t>
            </a:r>
            <a:r>
              <a:rPr lang="en-US" sz="5400" dirty="0"/>
              <a:t>.</a:t>
            </a:r>
          </a:p>
        </p:txBody>
      </p:sp>
    </p:spTree>
    <p:extLst>
      <p:ext uri="{BB962C8B-B14F-4D97-AF65-F5344CB8AC3E}">
        <p14:creationId xmlns:p14="http://schemas.microsoft.com/office/powerpoint/2010/main" val="319987850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6000" dirty="0"/>
              <a:t>La </a:t>
            </a:r>
            <a:r>
              <a:rPr lang="en-US" sz="6000" dirty="0" err="1"/>
              <a:t>segunda</a:t>
            </a:r>
            <a:r>
              <a:rPr lang="en-US" sz="6000" dirty="0"/>
              <a:t> </a:t>
            </a:r>
            <a:r>
              <a:rPr lang="en-US" sz="6000" dirty="0" err="1"/>
              <a:t>realidad</a:t>
            </a:r>
            <a:r>
              <a:rPr lang="en-US" sz="6000" dirty="0"/>
              <a:t> debe </a:t>
            </a:r>
            <a:r>
              <a:rPr lang="en-US" sz="6000" dirty="0" err="1"/>
              <a:t>sostenerse</a:t>
            </a:r>
            <a:r>
              <a:rPr lang="en-US" sz="6000" dirty="0"/>
              <a:t> con </a:t>
            </a:r>
            <a:r>
              <a:rPr lang="en-US" sz="6000" dirty="0" err="1"/>
              <a:t>fuerza</a:t>
            </a:r>
            <a:r>
              <a:rPr lang="en-US" sz="6000" dirty="0"/>
              <a:t> al </a:t>
            </a:r>
            <a:r>
              <a:rPr lang="en-US" sz="6000" dirty="0" err="1"/>
              <a:t>mismo</a:t>
            </a:r>
            <a:r>
              <a:rPr lang="en-US" sz="6000" dirty="0"/>
              <a:t> </a:t>
            </a:r>
            <a:r>
              <a:rPr lang="en-US" sz="6000" dirty="0" err="1"/>
              <a:t>tiempo</a:t>
            </a:r>
            <a:r>
              <a:rPr lang="en-US" sz="6000" dirty="0"/>
              <a:t>. Es la </a:t>
            </a:r>
            <a:r>
              <a:rPr lang="en-US" sz="6000" dirty="0" err="1"/>
              <a:t>realidad</a:t>
            </a:r>
            <a:r>
              <a:rPr lang="en-US" sz="6000" dirty="0"/>
              <a:t> de mi </a:t>
            </a:r>
            <a:r>
              <a:rPr lang="en-US" sz="6000" dirty="0" err="1"/>
              <a:t>identidad</a:t>
            </a:r>
            <a:r>
              <a:rPr lang="en-US" sz="6000" dirty="0"/>
              <a:t> </a:t>
            </a:r>
            <a:r>
              <a:rPr lang="en-US" sz="6000" dirty="0" err="1"/>
              <a:t>como</a:t>
            </a:r>
            <a:r>
              <a:rPr lang="en-US" sz="6000" dirty="0"/>
              <a:t> </a:t>
            </a:r>
            <a:r>
              <a:rPr lang="en-US" sz="6000" dirty="0" err="1"/>
              <a:t>hijo</a:t>
            </a:r>
            <a:r>
              <a:rPr lang="en-US" sz="6000" dirty="0"/>
              <a:t> de Dios y de los </a:t>
            </a:r>
            <a:r>
              <a:rPr lang="en-US" sz="6000" dirty="0" err="1"/>
              <a:t>recursos</a:t>
            </a:r>
            <a:r>
              <a:rPr lang="en-US" sz="6000" dirty="0"/>
              <a:t> que son </a:t>
            </a:r>
            <a:r>
              <a:rPr lang="en-US" sz="6000" dirty="0" err="1"/>
              <a:t>míos</a:t>
            </a:r>
            <a:r>
              <a:rPr lang="en-US" sz="6000" dirty="0"/>
              <a:t> </a:t>
            </a:r>
            <a:r>
              <a:rPr lang="en-US" sz="6000" dirty="0" err="1"/>
              <a:t>en</a:t>
            </a:r>
            <a:r>
              <a:rPr lang="en-US" sz="6000" dirty="0"/>
              <a:t> Cristo.</a:t>
            </a:r>
          </a:p>
          <a:p>
            <a:pPr marL="0" indent="0">
              <a:buNone/>
            </a:pPr>
            <a:endParaRPr lang="en-US" sz="5400" dirty="0"/>
          </a:p>
        </p:txBody>
      </p:sp>
    </p:spTree>
    <p:extLst>
      <p:ext uri="{BB962C8B-B14F-4D97-AF65-F5344CB8AC3E}">
        <p14:creationId xmlns:p14="http://schemas.microsoft.com/office/powerpoint/2010/main" val="338989313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5400" dirty="0"/>
              <a:t>El primero es la </a:t>
            </a:r>
            <a:r>
              <a:rPr lang="en-US" sz="5400" dirty="0" err="1"/>
              <a:t>realidad</a:t>
            </a:r>
            <a:r>
              <a:rPr lang="en-US" sz="5400" dirty="0"/>
              <a:t> de la persona y la </a:t>
            </a:r>
            <a:r>
              <a:rPr lang="en-US" sz="5400" dirty="0" err="1"/>
              <a:t>obra</a:t>
            </a:r>
            <a:r>
              <a:rPr lang="en-US" sz="5400" dirty="0"/>
              <a:t> del </a:t>
            </a:r>
            <a:r>
              <a:rPr lang="en-US" sz="5400" i="1" dirty="0" err="1"/>
              <a:t>Espíritu</a:t>
            </a:r>
            <a:r>
              <a:rPr lang="en-US" sz="5400" i="1" dirty="0"/>
              <a:t> Santo que mora dentro de los </a:t>
            </a:r>
            <a:r>
              <a:rPr lang="en-US" sz="5400" i="1" dirty="0" err="1"/>
              <a:t>hijos</a:t>
            </a:r>
            <a:r>
              <a:rPr lang="en-US" sz="5400" i="1" dirty="0"/>
              <a:t> de Dios</a:t>
            </a:r>
            <a:r>
              <a:rPr lang="en-US" sz="5400" dirty="0"/>
              <a:t>. Nuestra </a:t>
            </a:r>
            <a:r>
              <a:rPr lang="en-US" sz="5400" dirty="0" err="1"/>
              <a:t>condición</a:t>
            </a:r>
            <a:r>
              <a:rPr lang="en-US" sz="5400" dirty="0"/>
              <a:t> es tan </a:t>
            </a:r>
            <a:r>
              <a:rPr lang="en-US" sz="5400" dirty="0" err="1"/>
              <a:t>desesperada</a:t>
            </a:r>
            <a:r>
              <a:rPr lang="en-US" sz="5400" dirty="0"/>
              <a:t> que no </a:t>
            </a:r>
            <a:r>
              <a:rPr lang="en-US" sz="5400" dirty="0" err="1"/>
              <a:t>fue</a:t>
            </a:r>
            <a:r>
              <a:rPr lang="en-US" sz="5400" dirty="0"/>
              <a:t> </a:t>
            </a:r>
            <a:r>
              <a:rPr lang="en-US" sz="5400" dirty="0" err="1"/>
              <a:t>suficiente</a:t>
            </a:r>
            <a:r>
              <a:rPr lang="en-US" sz="5400" dirty="0"/>
              <a:t> con que Dios </a:t>
            </a:r>
            <a:r>
              <a:rPr lang="en-US" sz="5400" dirty="0" err="1"/>
              <a:t>nos</a:t>
            </a:r>
            <a:r>
              <a:rPr lang="en-US" sz="5400" dirty="0"/>
              <a:t> </a:t>
            </a:r>
            <a:r>
              <a:rPr lang="en-US" sz="5400" dirty="0" err="1"/>
              <a:t>perdonara</a:t>
            </a:r>
            <a:r>
              <a:rPr lang="en-US" sz="5400" dirty="0"/>
              <a:t>. </a:t>
            </a:r>
            <a:r>
              <a:rPr lang="en-US" sz="5400" dirty="0" err="1"/>
              <a:t>Tuvo</a:t>
            </a:r>
            <a:r>
              <a:rPr lang="en-US" sz="5400" dirty="0"/>
              <a:t> que </a:t>
            </a:r>
            <a:r>
              <a:rPr lang="en-US" sz="5400" dirty="0" err="1"/>
              <a:t>descomprimirnos</a:t>
            </a:r>
            <a:r>
              <a:rPr lang="en-US" sz="5400" dirty="0"/>
              <a:t> y </a:t>
            </a:r>
            <a:r>
              <a:rPr lang="en-US" sz="5400" dirty="0" err="1"/>
              <a:t>meterse</a:t>
            </a:r>
            <a:r>
              <a:rPr lang="en-US" sz="5400" dirty="0"/>
              <a:t> dentro de </a:t>
            </a:r>
            <a:r>
              <a:rPr lang="en-US" sz="5400" dirty="0" err="1"/>
              <a:t>nosotros</a:t>
            </a:r>
            <a:r>
              <a:rPr lang="en-US" sz="5400" dirty="0"/>
              <a:t>.</a:t>
            </a:r>
          </a:p>
          <a:p>
            <a:pPr marL="0" indent="0">
              <a:buNone/>
            </a:pPr>
            <a:endParaRPr lang="en-US" sz="5400" dirty="0"/>
          </a:p>
        </p:txBody>
      </p:sp>
    </p:spTree>
    <p:extLst>
      <p:ext uri="{BB962C8B-B14F-4D97-AF65-F5344CB8AC3E}">
        <p14:creationId xmlns:p14="http://schemas.microsoft.com/office/powerpoint/2010/main" val="2118412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E076DF-01B5-4548-B8B2-8B0FD46F7211}"/>
              </a:ext>
            </a:extLst>
          </p:cNvPr>
          <p:cNvSpPr>
            <a:spLocks noGrp="1"/>
          </p:cNvSpPr>
          <p:nvPr>
            <p:ph idx="1"/>
          </p:nvPr>
        </p:nvSpPr>
        <p:spPr>
          <a:xfrm>
            <a:off x="0" y="190500"/>
            <a:ext cx="11887200" cy="6172200"/>
          </a:xfrm>
        </p:spPr>
        <p:txBody>
          <a:bodyPr>
            <a:normAutofit/>
          </a:bodyPr>
          <a:lstStyle/>
          <a:p>
            <a:r>
              <a:rPr lang="en-US" sz="5400" dirty="0"/>
              <a:t>El </a:t>
            </a:r>
            <a:r>
              <a:rPr lang="en-US" sz="5400" dirty="0" err="1"/>
              <a:t>segundo</a:t>
            </a:r>
            <a:r>
              <a:rPr lang="en-US" sz="5400" dirty="0"/>
              <a:t> </a:t>
            </a:r>
            <a:r>
              <a:rPr lang="en-US" sz="5400" dirty="0" err="1"/>
              <a:t>tema</a:t>
            </a:r>
            <a:r>
              <a:rPr lang="en-US" sz="5400" dirty="0"/>
              <a:t> es la </a:t>
            </a:r>
            <a:r>
              <a:rPr lang="en-US" sz="5400" dirty="0" err="1"/>
              <a:t>realidad</a:t>
            </a:r>
            <a:r>
              <a:rPr lang="en-US" sz="5400" dirty="0"/>
              <a:t> de </a:t>
            </a:r>
            <a:r>
              <a:rPr lang="en-US" sz="5400" dirty="0" err="1"/>
              <a:t>nuestra</a:t>
            </a:r>
            <a:r>
              <a:rPr lang="en-US" sz="5400" dirty="0"/>
              <a:t> </a:t>
            </a:r>
            <a:r>
              <a:rPr lang="en-US" sz="5400" i="1" dirty="0" err="1"/>
              <a:t>unión</a:t>
            </a:r>
            <a:r>
              <a:rPr lang="en-US" sz="5400" i="1" dirty="0"/>
              <a:t> con Cristo</a:t>
            </a:r>
            <a:r>
              <a:rPr lang="en-US" sz="5400" dirty="0"/>
              <a:t>. </a:t>
            </a:r>
            <a:r>
              <a:rPr lang="en-US" sz="5400" dirty="0" err="1"/>
              <a:t>En</a:t>
            </a:r>
            <a:r>
              <a:rPr lang="en-US" sz="5400" dirty="0"/>
              <a:t> la </a:t>
            </a:r>
            <a:r>
              <a:rPr lang="en-US" sz="5400" dirty="0" err="1"/>
              <a:t>cruz</a:t>
            </a:r>
            <a:r>
              <a:rPr lang="en-US" sz="5400" dirty="0"/>
              <a:t>, Cristo no </a:t>
            </a:r>
            <a:r>
              <a:rPr lang="en-US" sz="5400" dirty="0" err="1"/>
              <a:t>compró</a:t>
            </a:r>
            <a:r>
              <a:rPr lang="en-US" sz="5400" dirty="0"/>
              <a:t> la </a:t>
            </a:r>
            <a:r>
              <a:rPr lang="en-US" sz="5400" dirty="0" err="1"/>
              <a:t>capacidad</a:t>
            </a:r>
            <a:r>
              <a:rPr lang="en-US" sz="5400" dirty="0"/>
              <a:t> </a:t>
            </a:r>
            <a:r>
              <a:rPr lang="en-US" sz="5400" dirty="0" err="1"/>
              <a:t>potencial</a:t>
            </a:r>
            <a:r>
              <a:rPr lang="en-US" sz="5400" dirty="0"/>
              <a:t> de </a:t>
            </a:r>
            <a:r>
              <a:rPr lang="en-US" sz="5400" dirty="0" err="1"/>
              <a:t>salvar</a:t>
            </a:r>
            <a:r>
              <a:rPr lang="en-US" sz="5400" dirty="0"/>
              <a:t>. No, ¡</a:t>
            </a:r>
            <a:r>
              <a:rPr lang="en-US" sz="5400" dirty="0" err="1"/>
              <a:t>Él</a:t>
            </a:r>
            <a:r>
              <a:rPr lang="en-US" sz="5400" dirty="0"/>
              <a:t> </a:t>
            </a:r>
            <a:r>
              <a:rPr lang="en-US" sz="5400" dirty="0" err="1"/>
              <a:t>llevó</a:t>
            </a:r>
            <a:r>
              <a:rPr lang="en-US" sz="5400" dirty="0"/>
              <a:t> </a:t>
            </a:r>
            <a:r>
              <a:rPr lang="en-US" sz="5400" dirty="0" err="1"/>
              <a:t>nuestros</a:t>
            </a:r>
            <a:r>
              <a:rPr lang="en-US" sz="5400" dirty="0"/>
              <a:t> </a:t>
            </a:r>
            <a:r>
              <a:rPr lang="en-US" sz="5400" dirty="0" err="1"/>
              <a:t>nombres</a:t>
            </a:r>
            <a:r>
              <a:rPr lang="en-US" sz="5400" dirty="0"/>
              <a:t> a la </a:t>
            </a:r>
            <a:r>
              <a:rPr lang="en-US" sz="5400" dirty="0" err="1"/>
              <a:t>cruz</a:t>
            </a:r>
            <a:r>
              <a:rPr lang="en-US" sz="5400" dirty="0"/>
              <a:t>! </a:t>
            </a:r>
            <a:r>
              <a:rPr lang="en-US" sz="5400" dirty="0" err="1"/>
              <a:t>Su</a:t>
            </a:r>
            <a:r>
              <a:rPr lang="en-US" sz="5400" dirty="0"/>
              <a:t> </a:t>
            </a:r>
            <a:r>
              <a:rPr lang="en-US" sz="5400" dirty="0" err="1"/>
              <a:t>muerte</a:t>
            </a:r>
            <a:r>
              <a:rPr lang="en-US" sz="5400" dirty="0"/>
              <a:t> y </a:t>
            </a:r>
            <a:r>
              <a:rPr lang="en-US" sz="5400" dirty="0" err="1"/>
              <a:t>resurrección</a:t>
            </a:r>
            <a:r>
              <a:rPr lang="en-US" sz="5400" dirty="0"/>
              <a:t> son </a:t>
            </a:r>
            <a:r>
              <a:rPr lang="en-US" sz="5400" dirty="0" err="1"/>
              <a:t>eficaces</a:t>
            </a:r>
            <a:r>
              <a:rPr lang="en-US" sz="5400" dirty="0"/>
              <a:t>, es </a:t>
            </a:r>
            <a:r>
              <a:rPr lang="en-US" sz="5400" dirty="0" err="1"/>
              <a:t>decir</a:t>
            </a:r>
            <a:r>
              <a:rPr lang="en-US" sz="5400" dirty="0"/>
              <a:t>, </a:t>
            </a:r>
            <a:r>
              <a:rPr lang="en-US" sz="5400" dirty="0" err="1"/>
              <a:t>cumplirán</a:t>
            </a:r>
            <a:r>
              <a:rPr lang="en-US" sz="5400" dirty="0"/>
              <a:t> Sus </a:t>
            </a:r>
            <a:r>
              <a:rPr lang="en-US" sz="5400" dirty="0" err="1"/>
              <a:t>propósitos</a:t>
            </a:r>
            <a:r>
              <a:rPr lang="en-US" sz="5400" dirty="0"/>
              <a:t> </a:t>
            </a:r>
            <a:r>
              <a:rPr lang="en-US" sz="5400" dirty="0" err="1"/>
              <a:t>en</a:t>
            </a:r>
            <a:r>
              <a:rPr lang="en-US" sz="5400" dirty="0"/>
              <a:t> la </a:t>
            </a:r>
            <a:r>
              <a:rPr lang="en-US" sz="5400" dirty="0" err="1"/>
              <a:t>vida</a:t>
            </a:r>
            <a:r>
              <a:rPr lang="en-US" sz="5400" dirty="0"/>
              <a:t> de </a:t>
            </a:r>
            <a:r>
              <a:rPr lang="en-US" sz="5400" dirty="0" err="1"/>
              <a:t>cada</a:t>
            </a:r>
            <a:r>
              <a:rPr lang="en-US" sz="5400" dirty="0"/>
              <a:t> uno de Sus </a:t>
            </a:r>
            <a:r>
              <a:rPr lang="en-US" sz="5400" dirty="0" err="1"/>
              <a:t>hijos</a:t>
            </a:r>
            <a:r>
              <a:rPr lang="en-US" sz="5400" dirty="0"/>
              <a:t>. </a:t>
            </a:r>
          </a:p>
        </p:txBody>
      </p:sp>
    </p:spTree>
    <p:extLst>
      <p:ext uri="{BB962C8B-B14F-4D97-AF65-F5344CB8AC3E}">
        <p14:creationId xmlns:p14="http://schemas.microsoft.com/office/powerpoint/2010/main" val="318408474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AFF5-F9C1-EB41-8498-4CD4045E6F63}"/>
              </a:ext>
            </a:extLst>
          </p:cNvPr>
          <p:cNvSpPr>
            <a:spLocks noGrp="1"/>
          </p:cNvSpPr>
          <p:nvPr>
            <p:ph type="title"/>
          </p:nvPr>
        </p:nvSpPr>
        <p:spPr/>
        <p:txBody>
          <a:bodyPr/>
          <a:lstStyle/>
          <a:p>
            <a:r>
              <a:rPr lang="en-US" dirty="0"/>
              <a:t>¿ENTONCES USTED QUIERE SER UN INSTRUMENTO DE CAMBIO?</a:t>
            </a:r>
          </a:p>
        </p:txBody>
      </p:sp>
      <p:sp>
        <p:nvSpPr>
          <p:cNvPr id="3" name="Content Placeholder 2">
            <a:extLst>
              <a:ext uri="{FF2B5EF4-FFF2-40B4-BE49-F238E27FC236}">
                <a16:creationId xmlns:a16="http://schemas.microsoft.com/office/drawing/2014/main" id="{E0813C88-4D58-F84B-9CC8-3F6483B18FE2}"/>
              </a:ext>
            </a:extLst>
          </p:cNvPr>
          <p:cNvSpPr>
            <a:spLocks noGrp="1"/>
          </p:cNvSpPr>
          <p:nvPr>
            <p:ph idx="1"/>
          </p:nvPr>
        </p:nvSpPr>
        <p:spPr/>
        <p:txBody>
          <a:bodyPr>
            <a:normAutofit/>
          </a:bodyPr>
          <a:lstStyle/>
          <a:p>
            <a:r>
              <a:rPr lang="en-US" sz="4400" dirty="0"/>
              <a:t> </a:t>
            </a:r>
            <a:r>
              <a:rPr lang="en-US" sz="4400" dirty="0" err="1"/>
              <a:t>Todos</a:t>
            </a:r>
            <a:r>
              <a:rPr lang="en-US" sz="4400" dirty="0"/>
              <a:t> </a:t>
            </a:r>
            <a:r>
              <a:rPr lang="en-US" sz="4400" dirty="0" err="1"/>
              <a:t>hemos</a:t>
            </a:r>
            <a:r>
              <a:rPr lang="en-US" sz="4400" dirty="0"/>
              <a:t> </a:t>
            </a:r>
            <a:r>
              <a:rPr lang="en-US" sz="4400" dirty="0" err="1"/>
              <a:t>realizado</a:t>
            </a:r>
            <a:r>
              <a:rPr lang="en-US" sz="4400" dirty="0"/>
              <a:t> </a:t>
            </a:r>
            <a:r>
              <a:rPr lang="en-US" sz="4400" dirty="0" err="1"/>
              <a:t>esfuerzos</a:t>
            </a:r>
            <a:r>
              <a:rPr lang="en-US" sz="4400" dirty="0"/>
              <a:t> </a:t>
            </a:r>
            <a:r>
              <a:rPr lang="en-US" sz="4400" dirty="0" err="1"/>
              <a:t>en</a:t>
            </a:r>
            <a:r>
              <a:rPr lang="en-US" sz="4400" dirty="0"/>
              <a:t> el </a:t>
            </a:r>
            <a:r>
              <a:rPr lang="en-US" sz="4400" dirty="0" err="1"/>
              <a:t>ministerio</a:t>
            </a:r>
            <a:r>
              <a:rPr lang="en-US" sz="4400" dirty="0"/>
              <a:t> que </a:t>
            </a:r>
            <a:r>
              <a:rPr lang="en-US" sz="4400" dirty="0" err="1"/>
              <a:t>han</a:t>
            </a:r>
            <a:r>
              <a:rPr lang="en-US" sz="4400" dirty="0"/>
              <a:t> </a:t>
            </a:r>
            <a:r>
              <a:rPr lang="en-US" sz="4400" dirty="0" err="1"/>
              <a:t>estallado</a:t>
            </a:r>
            <a:r>
              <a:rPr lang="en-US" sz="4400" dirty="0"/>
              <a:t> </a:t>
            </a:r>
            <a:r>
              <a:rPr lang="en-US" sz="4400" dirty="0" err="1"/>
              <a:t>en</a:t>
            </a:r>
            <a:r>
              <a:rPr lang="en-US" sz="4400" dirty="0"/>
              <a:t> </a:t>
            </a:r>
            <a:r>
              <a:rPr lang="en-US" sz="4400" dirty="0" err="1"/>
              <a:t>nuestros</a:t>
            </a:r>
            <a:r>
              <a:rPr lang="en-US" sz="4400" dirty="0"/>
              <a:t> </a:t>
            </a:r>
            <a:r>
              <a:rPr lang="en-US" sz="4400" dirty="0" err="1"/>
              <a:t>rostros</a:t>
            </a:r>
            <a:r>
              <a:rPr lang="en-US" sz="4400" dirty="0"/>
              <a:t>. </a:t>
            </a:r>
            <a:r>
              <a:rPr lang="en-US" sz="4400" dirty="0" err="1"/>
              <a:t>Todos</a:t>
            </a:r>
            <a:r>
              <a:rPr lang="en-US" sz="4400" dirty="0"/>
              <a:t> </a:t>
            </a:r>
            <a:r>
              <a:rPr lang="en-US" sz="4400" dirty="0" err="1"/>
              <a:t>hemos</a:t>
            </a:r>
            <a:r>
              <a:rPr lang="en-US" sz="4400" dirty="0"/>
              <a:t> </a:t>
            </a:r>
            <a:r>
              <a:rPr lang="en-US" sz="4400" dirty="0" err="1"/>
              <a:t>sentido</a:t>
            </a:r>
            <a:r>
              <a:rPr lang="en-US" sz="4400" dirty="0"/>
              <a:t> la </a:t>
            </a:r>
            <a:r>
              <a:rPr lang="en-US" sz="4400" dirty="0" err="1"/>
              <a:t>tensión</a:t>
            </a:r>
            <a:r>
              <a:rPr lang="en-US" sz="4400" dirty="0"/>
              <a:t> entre el </a:t>
            </a:r>
            <a:r>
              <a:rPr lang="en-US" sz="4400" dirty="0" err="1"/>
              <a:t>llamado</a:t>
            </a:r>
            <a:r>
              <a:rPr lang="en-US" sz="4400" dirty="0"/>
              <a:t> de Dios y el </a:t>
            </a:r>
            <a:r>
              <a:rPr lang="en-US" sz="4400" dirty="0" err="1"/>
              <a:t>temor</a:t>
            </a:r>
            <a:r>
              <a:rPr lang="en-US" sz="4400" dirty="0"/>
              <a:t> al hombre, entre la </a:t>
            </a:r>
            <a:r>
              <a:rPr lang="en-US" sz="4400" dirty="0" err="1"/>
              <a:t>compasión</a:t>
            </a:r>
            <a:r>
              <a:rPr lang="en-US" sz="4400" dirty="0"/>
              <a:t> y la </a:t>
            </a:r>
            <a:r>
              <a:rPr lang="en-US" sz="4400" dirty="0" err="1"/>
              <a:t>ira</a:t>
            </a:r>
            <a:r>
              <a:rPr lang="en-US" sz="4400" dirty="0"/>
              <a:t>, entre el amor y la </a:t>
            </a:r>
            <a:r>
              <a:rPr lang="en-US" sz="4400" dirty="0" err="1"/>
              <a:t>amargura</a:t>
            </a:r>
            <a:r>
              <a:rPr lang="en-US" sz="4400" dirty="0"/>
              <a:t>.</a:t>
            </a:r>
          </a:p>
        </p:txBody>
      </p:sp>
    </p:spTree>
    <p:extLst>
      <p:ext uri="{BB962C8B-B14F-4D97-AF65-F5344CB8AC3E}">
        <p14:creationId xmlns:p14="http://schemas.microsoft.com/office/powerpoint/2010/main" val="314405815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A447A083-3BBB-444B-A31E-7C91D4A1E13A}"/>
              </a:ext>
            </a:extLst>
          </p:cNvPr>
          <p:cNvPicPr>
            <a:picLocks noChangeAspect="1"/>
          </p:cNvPicPr>
          <p:nvPr/>
        </p:nvPicPr>
        <p:blipFill rotWithShape="1">
          <a:blip r:embed="rId2"/>
          <a:srcRect t="2798" r="-1" b="12910"/>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6C7AFF5-F9C1-EB41-8498-4CD4045E6F63}"/>
              </a:ext>
            </a:extLst>
          </p:cNvPr>
          <p:cNvSpPr>
            <a:spLocks noGrp="1"/>
          </p:cNvSpPr>
          <p:nvPr>
            <p:ph type="title"/>
          </p:nvPr>
        </p:nvSpPr>
        <p:spPr>
          <a:xfrm>
            <a:off x="572984" y="-850928"/>
            <a:ext cx="7340048" cy="1324651"/>
          </a:xfrm>
        </p:spPr>
        <p:txBody>
          <a:bodyPr anchor="b">
            <a:normAutofit/>
          </a:bodyPr>
          <a:lstStyle/>
          <a:p>
            <a:endParaRPr lang="en-US" sz="3600" dirty="0"/>
          </a:p>
        </p:txBody>
      </p:sp>
      <p:sp>
        <p:nvSpPr>
          <p:cNvPr id="3" name="Content Placeholder 2">
            <a:extLst>
              <a:ext uri="{FF2B5EF4-FFF2-40B4-BE49-F238E27FC236}">
                <a16:creationId xmlns:a16="http://schemas.microsoft.com/office/drawing/2014/main" id="{E0813C88-4D58-F84B-9CC8-3F6483B18FE2}"/>
              </a:ext>
            </a:extLst>
          </p:cNvPr>
          <p:cNvSpPr>
            <a:spLocks noGrp="1"/>
          </p:cNvSpPr>
          <p:nvPr>
            <p:ph idx="1"/>
          </p:nvPr>
        </p:nvSpPr>
        <p:spPr>
          <a:xfrm>
            <a:off x="1928813" y="828676"/>
            <a:ext cx="8615362" cy="5457824"/>
          </a:xfrm>
        </p:spPr>
        <p:txBody>
          <a:bodyPr>
            <a:normAutofit/>
          </a:bodyPr>
          <a:lstStyle/>
          <a:p>
            <a:r>
              <a:rPr lang="en-US" sz="4000" dirty="0"/>
              <a:t> </a:t>
            </a:r>
            <a:r>
              <a:rPr lang="en-US" sz="4000" dirty="0" err="1"/>
              <a:t>Teniendo</a:t>
            </a:r>
            <a:r>
              <a:rPr lang="en-US" sz="4000" dirty="0"/>
              <a:t> </a:t>
            </a:r>
            <a:r>
              <a:rPr lang="en-US" sz="4000" dirty="0" err="1"/>
              <a:t>en</a:t>
            </a:r>
            <a:r>
              <a:rPr lang="en-US" sz="4000" dirty="0"/>
              <a:t> </a:t>
            </a:r>
            <a:r>
              <a:rPr lang="en-US" sz="4000" dirty="0" err="1"/>
              <a:t>cuenta</a:t>
            </a:r>
            <a:r>
              <a:rPr lang="en-US" sz="4000" dirty="0"/>
              <a:t> el </a:t>
            </a:r>
            <a:r>
              <a:rPr lang="en-US" sz="4000" dirty="0" err="1"/>
              <a:t>desorden</a:t>
            </a:r>
            <a:r>
              <a:rPr lang="en-US" sz="4000" dirty="0"/>
              <a:t> de </a:t>
            </a:r>
            <a:r>
              <a:rPr lang="en-US" sz="4000" dirty="0" err="1"/>
              <a:t>pecadores</a:t>
            </a:r>
            <a:r>
              <a:rPr lang="en-US" sz="4000" dirty="0"/>
              <a:t> que </a:t>
            </a:r>
            <a:r>
              <a:rPr lang="en-US" sz="4000" dirty="0" err="1"/>
              <a:t>ayudan</a:t>
            </a:r>
            <a:r>
              <a:rPr lang="en-US" sz="4000" dirty="0"/>
              <a:t> a </a:t>
            </a:r>
            <a:r>
              <a:rPr lang="en-US" sz="4000" dirty="0" err="1"/>
              <a:t>pecadores</a:t>
            </a:r>
            <a:r>
              <a:rPr lang="en-US" sz="4000" dirty="0"/>
              <a:t>, </a:t>
            </a:r>
            <a:r>
              <a:rPr lang="en-US" sz="4000" dirty="0" err="1"/>
              <a:t>necesitamos</a:t>
            </a:r>
            <a:r>
              <a:rPr lang="en-US" sz="4000" dirty="0"/>
              <a:t> un </a:t>
            </a:r>
            <a:r>
              <a:rPr lang="en-US" sz="4000" dirty="0" err="1"/>
              <a:t>modelo</a:t>
            </a:r>
            <a:r>
              <a:rPr lang="en-US" sz="4000" dirty="0"/>
              <a:t>. Y </a:t>
            </a:r>
            <a:r>
              <a:rPr lang="en-US" sz="4000" dirty="0" err="1"/>
              <a:t>como</a:t>
            </a:r>
            <a:r>
              <a:rPr lang="en-US" sz="4000" dirty="0"/>
              <a:t> pueblo de Dios, no </a:t>
            </a:r>
            <a:r>
              <a:rPr lang="en-US" sz="4000" dirty="0" err="1"/>
              <a:t>tenemos</a:t>
            </a:r>
            <a:r>
              <a:rPr lang="en-US" sz="4000" dirty="0"/>
              <a:t> que </a:t>
            </a:r>
            <a:r>
              <a:rPr lang="en-US" sz="4000" dirty="0" err="1"/>
              <a:t>andar</a:t>
            </a:r>
            <a:r>
              <a:rPr lang="en-US" sz="4000" dirty="0"/>
              <a:t> a </a:t>
            </a:r>
            <a:r>
              <a:rPr lang="en-US" sz="4000" dirty="0" err="1"/>
              <a:t>ciegas</a:t>
            </a:r>
            <a:r>
              <a:rPr lang="en-US" sz="4000" dirty="0"/>
              <a:t>. </a:t>
            </a:r>
            <a:r>
              <a:rPr lang="en-US" sz="4000" dirty="0" err="1"/>
              <a:t>Tenemos</a:t>
            </a:r>
            <a:r>
              <a:rPr lang="en-US" sz="4000" dirty="0"/>
              <a:t> el </a:t>
            </a:r>
            <a:r>
              <a:rPr lang="en-US" sz="4000" dirty="0" err="1"/>
              <a:t>ejemplo</a:t>
            </a:r>
            <a:r>
              <a:rPr lang="en-US" sz="4000" dirty="0"/>
              <a:t> del </a:t>
            </a:r>
            <a:r>
              <a:rPr lang="en-US" sz="4000" dirty="0" err="1"/>
              <a:t>Consejero</a:t>
            </a:r>
            <a:r>
              <a:rPr lang="en-US" sz="4000" dirty="0"/>
              <a:t> Admirable. </a:t>
            </a:r>
            <a:r>
              <a:rPr lang="en-US" sz="4000" dirty="0" err="1"/>
              <a:t>En</a:t>
            </a:r>
            <a:r>
              <a:rPr lang="en-US" sz="4000" dirty="0"/>
              <a:t> </a:t>
            </a:r>
            <a:r>
              <a:rPr lang="en-US" sz="4000" dirty="0" err="1"/>
              <a:t>este</a:t>
            </a:r>
            <a:r>
              <a:rPr lang="en-US" sz="4000" dirty="0"/>
              <a:t> </a:t>
            </a:r>
            <a:r>
              <a:rPr lang="en-US" sz="4000" dirty="0" err="1"/>
              <a:t>capítulo</a:t>
            </a:r>
            <a:r>
              <a:rPr lang="en-US" sz="4000" dirty="0"/>
              <a:t> se </a:t>
            </a:r>
            <a:r>
              <a:rPr lang="en-US" sz="4000" dirty="0" err="1"/>
              <a:t>estudiará</a:t>
            </a:r>
            <a:r>
              <a:rPr lang="en-US" sz="4000" dirty="0"/>
              <a:t> </a:t>
            </a:r>
            <a:r>
              <a:rPr lang="en-US" sz="4000" dirty="0" err="1"/>
              <a:t>Su</a:t>
            </a:r>
            <a:r>
              <a:rPr lang="en-US" sz="4000" dirty="0"/>
              <a:t> </a:t>
            </a:r>
            <a:r>
              <a:rPr lang="en-US" sz="4000" dirty="0" err="1"/>
              <a:t>ejemplo</a:t>
            </a:r>
            <a:r>
              <a:rPr lang="en-US" sz="4000" dirty="0"/>
              <a:t> y sus </a:t>
            </a:r>
            <a:r>
              <a:rPr lang="en-US" sz="4000" dirty="0" err="1"/>
              <a:t>implicaciones</a:t>
            </a:r>
            <a:r>
              <a:rPr lang="en-US" sz="4000" dirty="0"/>
              <a:t> para </a:t>
            </a:r>
            <a:r>
              <a:rPr lang="en-US" sz="4000" dirty="0" err="1"/>
              <a:t>nosotros</a:t>
            </a:r>
            <a:r>
              <a:rPr lang="en-US" sz="4000" dirty="0"/>
              <a:t>, los que </a:t>
            </a:r>
            <a:r>
              <a:rPr lang="en-US" sz="4000" dirty="0" err="1"/>
              <a:t>queremos</a:t>
            </a:r>
            <a:r>
              <a:rPr lang="en-US" sz="4000" dirty="0"/>
              <a:t> ser </a:t>
            </a:r>
            <a:r>
              <a:rPr lang="en-US" sz="4000" dirty="0" err="1"/>
              <a:t>parte</a:t>
            </a:r>
            <a:r>
              <a:rPr lang="en-US" sz="4000" dirty="0"/>
              <a:t> de </a:t>
            </a:r>
            <a:r>
              <a:rPr lang="en-US" sz="4000" dirty="0" err="1"/>
              <a:t>Su</a:t>
            </a:r>
            <a:r>
              <a:rPr lang="en-US" sz="4000" dirty="0"/>
              <a:t> </a:t>
            </a:r>
            <a:r>
              <a:rPr lang="en-US" sz="4000" dirty="0" err="1"/>
              <a:t>trabajo</a:t>
            </a:r>
            <a:r>
              <a:rPr lang="en-US" sz="4000" dirty="0"/>
              <a:t>.</a:t>
            </a:r>
          </a:p>
        </p:txBody>
      </p:sp>
    </p:spTree>
    <p:extLst>
      <p:ext uri="{BB962C8B-B14F-4D97-AF65-F5344CB8AC3E}">
        <p14:creationId xmlns:p14="http://schemas.microsoft.com/office/powerpoint/2010/main" val="420293247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E670C-8356-4E45-A34D-6114A764BF3E}"/>
              </a:ext>
            </a:extLst>
          </p:cNvPr>
          <p:cNvSpPr>
            <a:spLocks noGrp="1"/>
          </p:cNvSpPr>
          <p:nvPr>
            <p:ph idx="1"/>
          </p:nvPr>
        </p:nvSpPr>
        <p:spPr>
          <a:xfrm>
            <a:off x="261257" y="0"/>
            <a:ext cx="8691195" cy="6618513"/>
          </a:xfrm>
        </p:spPr>
        <p:txBody>
          <a:bodyPr anchor="ctr">
            <a:normAutofit/>
          </a:bodyPr>
          <a:lstStyle/>
          <a:p>
            <a:r>
              <a:rPr lang="en-US" sz="4800" dirty="0"/>
              <a:t>Ser un </a:t>
            </a:r>
            <a:r>
              <a:rPr lang="en-US" sz="4800" dirty="0" err="1"/>
              <a:t>instrumento</a:t>
            </a:r>
            <a:r>
              <a:rPr lang="en-US" sz="4800" dirty="0"/>
              <a:t> de </a:t>
            </a:r>
            <a:r>
              <a:rPr lang="en-US" sz="4800" dirty="0" err="1"/>
              <a:t>cambiar</a:t>
            </a:r>
            <a:r>
              <a:rPr lang="en-US" sz="4800" dirty="0"/>
              <a:t> </a:t>
            </a:r>
            <a:r>
              <a:rPr lang="en-US" sz="4800" dirty="0" err="1"/>
              <a:t>corazones</a:t>
            </a:r>
            <a:r>
              <a:rPr lang="en-US" sz="4800" dirty="0"/>
              <a:t> </a:t>
            </a:r>
            <a:r>
              <a:rPr lang="en-US" sz="4800" dirty="0" err="1"/>
              <a:t>significa</a:t>
            </a:r>
            <a:r>
              <a:rPr lang="en-US" sz="4800" dirty="0"/>
              <a:t> </a:t>
            </a:r>
            <a:r>
              <a:rPr lang="en-US" sz="4800" dirty="0" err="1">
                <a:highlight>
                  <a:srgbClr val="FFFF00"/>
                </a:highlight>
              </a:rPr>
              <a:t>seguir</a:t>
            </a:r>
            <a:r>
              <a:rPr lang="en-US" sz="4800" dirty="0">
                <a:highlight>
                  <a:srgbClr val="FFFF00"/>
                </a:highlight>
              </a:rPr>
              <a:t> el </a:t>
            </a:r>
            <a:r>
              <a:rPr lang="en-US" sz="4800" dirty="0" err="1">
                <a:highlight>
                  <a:srgbClr val="FFFF00"/>
                </a:highlight>
              </a:rPr>
              <a:t>ejemplo</a:t>
            </a:r>
            <a:r>
              <a:rPr lang="en-US" sz="4800" dirty="0">
                <a:highlight>
                  <a:srgbClr val="FFFF00"/>
                </a:highlight>
              </a:rPr>
              <a:t> de Cristo </a:t>
            </a:r>
            <a:r>
              <a:rPr lang="en-US" sz="4800" dirty="0"/>
              <a:t>y </a:t>
            </a:r>
            <a:r>
              <a:rPr lang="en-US" sz="4800" dirty="0" err="1"/>
              <a:t>centrarse</a:t>
            </a:r>
            <a:r>
              <a:rPr lang="en-US" sz="4800" dirty="0"/>
              <a:t> </a:t>
            </a:r>
            <a:r>
              <a:rPr lang="en-US" sz="4800" dirty="0" err="1"/>
              <a:t>en</a:t>
            </a:r>
            <a:r>
              <a:rPr lang="en-US" sz="4800" dirty="0"/>
              <a:t> el </a:t>
            </a:r>
            <a:r>
              <a:rPr lang="en-US" sz="4800" dirty="0" err="1"/>
              <a:t>corazón</a:t>
            </a:r>
            <a:r>
              <a:rPr lang="en-US" sz="4800" dirty="0"/>
              <a:t> - </a:t>
            </a:r>
            <a:r>
              <a:rPr lang="en-US" sz="4800" dirty="0" err="1"/>
              <a:t>empezando</a:t>
            </a:r>
            <a:r>
              <a:rPr lang="en-US" sz="4800" dirty="0"/>
              <a:t> por el </a:t>
            </a:r>
            <a:r>
              <a:rPr lang="en-US" sz="4800" dirty="0" err="1"/>
              <a:t>suyo</a:t>
            </a:r>
            <a:r>
              <a:rPr lang="en-US" sz="4800" dirty="0"/>
              <a:t> </a:t>
            </a:r>
            <a:r>
              <a:rPr lang="en-US" sz="4800" dirty="0" err="1"/>
              <a:t>propio</a:t>
            </a:r>
            <a:r>
              <a:rPr lang="en-US" sz="4800" dirty="0"/>
              <a:t>. Los </a:t>
            </a:r>
            <a:r>
              <a:rPr lang="en-US" sz="4800" dirty="0" err="1"/>
              <a:t>ataques</a:t>
            </a:r>
            <a:r>
              <a:rPr lang="en-US" sz="4800" dirty="0"/>
              <a:t> y las </a:t>
            </a:r>
            <a:r>
              <a:rPr lang="en-US" sz="4800" dirty="0" err="1"/>
              <a:t>críticas</a:t>
            </a:r>
            <a:r>
              <a:rPr lang="en-US" sz="4800" dirty="0"/>
              <a:t> de Pete me </a:t>
            </a:r>
            <a:r>
              <a:rPr lang="en-US" sz="4800" dirty="0" err="1"/>
              <a:t>habían</a:t>
            </a:r>
            <a:r>
              <a:rPr lang="en-US" sz="4800" dirty="0"/>
              <a:t> </a:t>
            </a:r>
            <a:r>
              <a:rPr lang="en-US" sz="4800" dirty="0" err="1"/>
              <a:t>llenado</a:t>
            </a:r>
            <a:r>
              <a:rPr lang="en-US" sz="4800" dirty="0"/>
              <a:t> de </a:t>
            </a:r>
            <a:r>
              <a:rPr lang="en-US" sz="4800" dirty="0" err="1"/>
              <a:t>miedo</a:t>
            </a:r>
            <a:r>
              <a:rPr lang="en-US" sz="4800" dirty="0"/>
              <a:t> al hombre y me </a:t>
            </a:r>
            <a:r>
              <a:rPr lang="en-US" sz="4800" dirty="0" err="1"/>
              <a:t>hicieron</a:t>
            </a:r>
            <a:r>
              <a:rPr lang="en-US" sz="4800" dirty="0"/>
              <a:t> </a:t>
            </a:r>
            <a:r>
              <a:rPr lang="en-US" sz="4800" dirty="0" err="1"/>
              <a:t>olvidar</a:t>
            </a:r>
            <a:r>
              <a:rPr lang="en-US" sz="4800" dirty="0"/>
              <a:t> mi </a:t>
            </a:r>
            <a:r>
              <a:rPr lang="en-US" sz="4800" dirty="0" err="1"/>
              <a:t>lealtad</a:t>
            </a:r>
            <a:r>
              <a:rPr lang="en-US" sz="4800" dirty="0"/>
              <a:t> primordial a Dios. </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mark">
            <a:extLst>
              <a:ext uri="{FF2B5EF4-FFF2-40B4-BE49-F238E27FC236}">
                <a16:creationId xmlns:a16="http://schemas.microsoft.com/office/drawing/2014/main" id="{A96039EA-A896-48E1-9D41-6775C08712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57294760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E670C-8356-4E45-A34D-6114A764BF3E}"/>
              </a:ext>
            </a:extLst>
          </p:cNvPr>
          <p:cNvSpPr>
            <a:spLocks noGrp="1"/>
          </p:cNvSpPr>
          <p:nvPr>
            <p:ph idx="1"/>
          </p:nvPr>
        </p:nvSpPr>
        <p:spPr>
          <a:xfrm>
            <a:off x="261257" y="0"/>
            <a:ext cx="8691195" cy="6618513"/>
          </a:xfrm>
        </p:spPr>
        <p:txBody>
          <a:bodyPr anchor="ctr">
            <a:normAutofit lnSpcReduction="10000"/>
          </a:bodyPr>
          <a:lstStyle/>
          <a:p>
            <a:r>
              <a:rPr lang="en-US" sz="4000" dirty="0"/>
              <a:t> </a:t>
            </a:r>
            <a:r>
              <a:rPr lang="en-US" sz="4000" dirty="0" err="1"/>
              <a:t>Estas</a:t>
            </a:r>
            <a:r>
              <a:rPr lang="en-US" sz="4000" dirty="0"/>
              <a:t> </a:t>
            </a:r>
            <a:r>
              <a:rPr lang="en-US" sz="4000" dirty="0" err="1"/>
              <a:t>cuestiones</a:t>
            </a:r>
            <a:r>
              <a:rPr lang="en-US" sz="4000" dirty="0"/>
              <a:t> del </a:t>
            </a:r>
            <a:r>
              <a:rPr lang="en-US" sz="4000" dirty="0" err="1"/>
              <a:t>corazón</a:t>
            </a:r>
            <a:r>
              <a:rPr lang="en-US" sz="4000" dirty="0"/>
              <a:t> </a:t>
            </a:r>
            <a:r>
              <a:rPr lang="en-US" sz="4000" dirty="0" err="1"/>
              <a:t>subvirtieron</a:t>
            </a:r>
            <a:r>
              <a:rPr lang="en-US" sz="4000" dirty="0"/>
              <a:t> mis </a:t>
            </a:r>
            <a:r>
              <a:rPr lang="en-US" sz="4000" dirty="0" err="1"/>
              <a:t>conocimientos</a:t>
            </a:r>
            <a:r>
              <a:rPr lang="en-US" sz="4000" dirty="0"/>
              <a:t> y </a:t>
            </a:r>
            <a:r>
              <a:rPr lang="en-US" sz="4000" dirty="0" err="1"/>
              <a:t>habilidades</a:t>
            </a:r>
            <a:r>
              <a:rPr lang="en-US" sz="4000" dirty="0"/>
              <a:t>, </a:t>
            </a:r>
            <a:r>
              <a:rPr lang="en-US" sz="4000" dirty="0" err="1"/>
              <a:t>haciéndolas</a:t>
            </a:r>
            <a:r>
              <a:rPr lang="en-US" sz="4000" dirty="0"/>
              <a:t> </a:t>
            </a:r>
            <a:r>
              <a:rPr lang="en-US" sz="4000" dirty="0" err="1"/>
              <a:t>ineficaces</a:t>
            </a:r>
            <a:r>
              <a:rPr lang="en-US" sz="4000" dirty="0"/>
              <a:t>. </a:t>
            </a:r>
            <a:r>
              <a:rPr lang="en-US" sz="4000" dirty="0" err="1"/>
              <a:t>Esta</a:t>
            </a:r>
            <a:r>
              <a:rPr lang="en-US" sz="4000" dirty="0"/>
              <a:t> </a:t>
            </a:r>
            <a:r>
              <a:rPr lang="en-US" sz="4000" dirty="0" err="1"/>
              <a:t>fue</a:t>
            </a:r>
            <a:r>
              <a:rPr lang="en-US" sz="4000" dirty="0"/>
              <a:t> una </a:t>
            </a:r>
            <a:r>
              <a:rPr lang="en-US" sz="4000" dirty="0" err="1"/>
              <a:t>demostración</a:t>
            </a:r>
            <a:r>
              <a:rPr lang="en-US" sz="4000" dirty="0"/>
              <a:t> </a:t>
            </a:r>
            <a:r>
              <a:rPr lang="en-US" sz="4000" dirty="0" err="1"/>
              <a:t>vívida</a:t>
            </a:r>
            <a:r>
              <a:rPr lang="en-US" sz="4000" dirty="0"/>
              <a:t> de la forma </a:t>
            </a:r>
            <a:r>
              <a:rPr lang="en-US" sz="4000" dirty="0" err="1"/>
              <a:t>en</a:t>
            </a:r>
            <a:r>
              <a:rPr lang="en-US" sz="4000" dirty="0"/>
              <a:t> que mi </a:t>
            </a:r>
            <a:r>
              <a:rPr lang="en-US" sz="4000" dirty="0" err="1"/>
              <a:t>corazón</a:t>
            </a:r>
            <a:r>
              <a:rPr lang="en-US" sz="4000" dirty="0"/>
              <a:t> </a:t>
            </a:r>
            <a:r>
              <a:rPr lang="en-US" sz="4000" dirty="0" err="1"/>
              <a:t>moldea</a:t>
            </a:r>
            <a:r>
              <a:rPr lang="en-US" sz="4000" dirty="0"/>
              <a:t> mi </a:t>
            </a:r>
            <a:r>
              <a:rPr lang="en-US" sz="4000" dirty="0" err="1"/>
              <a:t>respuesta</a:t>
            </a:r>
            <a:r>
              <a:rPr lang="en-US" sz="4000" dirty="0"/>
              <a:t> a las </a:t>
            </a:r>
            <a:r>
              <a:rPr lang="en-US" sz="4000" dirty="0" err="1"/>
              <a:t>oportunidades</a:t>
            </a:r>
            <a:r>
              <a:rPr lang="en-US" sz="4000" dirty="0"/>
              <a:t> del </a:t>
            </a:r>
            <a:r>
              <a:rPr lang="en-US" sz="4000" dirty="0" err="1"/>
              <a:t>ministerio</a:t>
            </a:r>
            <a:r>
              <a:rPr lang="en-US" sz="4000" dirty="0"/>
              <a:t> que Dios me da. </a:t>
            </a:r>
            <a:r>
              <a:rPr lang="en-US" sz="4000" dirty="0">
                <a:highlight>
                  <a:srgbClr val="00FFFF"/>
                </a:highlight>
              </a:rPr>
              <a:t>Pablo se lo </a:t>
            </a:r>
            <a:r>
              <a:rPr lang="en-US" sz="4000" dirty="0" err="1">
                <a:highlight>
                  <a:srgbClr val="00FFFF"/>
                </a:highlight>
              </a:rPr>
              <a:t>dijo</a:t>
            </a:r>
            <a:r>
              <a:rPr lang="en-US" sz="4000" dirty="0">
                <a:highlight>
                  <a:srgbClr val="00FFFF"/>
                </a:highlight>
              </a:rPr>
              <a:t> a </a:t>
            </a:r>
            <a:r>
              <a:rPr lang="en-US" sz="4000" dirty="0" err="1">
                <a:highlight>
                  <a:srgbClr val="00FFFF"/>
                </a:highlight>
              </a:rPr>
              <a:t>Timoteo</a:t>
            </a:r>
            <a:r>
              <a:rPr lang="en-US" sz="4000" dirty="0">
                <a:highlight>
                  <a:srgbClr val="00FFFF"/>
                </a:highlight>
              </a:rPr>
              <a:t> de </a:t>
            </a:r>
            <a:r>
              <a:rPr lang="en-US" sz="4000" dirty="0" err="1">
                <a:highlight>
                  <a:srgbClr val="00FFFF"/>
                </a:highlight>
              </a:rPr>
              <a:t>esta</a:t>
            </a:r>
            <a:r>
              <a:rPr lang="en-US" sz="4000" dirty="0">
                <a:highlight>
                  <a:srgbClr val="00FFFF"/>
                </a:highlight>
              </a:rPr>
              <a:t> </a:t>
            </a:r>
            <a:r>
              <a:rPr lang="en-US" sz="4000" dirty="0" err="1">
                <a:highlight>
                  <a:srgbClr val="00FFFF"/>
                </a:highlight>
              </a:rPr>
              <a:t>manera</a:t>
            </a:r>
            <a:r>
              <a:rPr lang="en-US" sz="4000" dirty="0">
                <a:highlight>
                  <a:srgbClr val="00FFFF"/>
                </a:highlight>
              </a:rPr>
              <a:t>: “Ten </a:t>
            </a:r>
            <a:r>
              <a:rPr lang="en-US" sz="4000" dirty="0" err="1">
                <a:highlight>
                  <a:srgbClr val="00FFFF"/>
                </a:highlight>
              </a:rPr>
              <a:t>cuidado</a:t>
            </a:r>
            <a:r>
              <a:rPr lang="en-US" sz="4000" dirty="0">
                <a:highlight>
                  <a:srgbClr val="00FFFF"/>
                </a:highlight>
              </a:rPr>
              <a:t> de </a:t>
            </a:r>
            <a:r>
              <a:rPr lang="en-US" sz="4000" dirty="0" err="1">
                <a:highlight>
                  <a:srgbClr val="00FFFF"/>
                </a:highlight>
              </a:rPr>
              <a:t>ti</a:t>
            </a:r>
            <a:r>
              <a:rPr lang="en-US" sz="4000" dirty="0">
                <a:highlight>
                  <a:srgbClr val="00FFFF"/>
                </a:highlight>
              </a:rPr>
              <a:t> </a:t>
            </a:r>
            <a:r>
              <a:rPr lang="en-US" sz="4000" dirty="0" err="1">
                <a:highlight>
                  <a:srgbClr val="00FFFF"/>
                </a:highlight>
              </a:rPr>
              <a:t>mismo</a:t>
            </a:r>
            <a:r>
              <a:rPr lang="en-US" sz="4000" dirty="0">
                <a:highlight>
                  <a:srgbClr val="00FFFF"/>
                </a:highlight>
              </a:rPr>
              <a:t> y de la </a:t>
            </a:r>
            <a:r>
              <a:rPr lang="en-US" sz="4000" dirty="0" err="1">
                <a:highlight>
                  <a:srgbClr val="00FFFF"/>
                </a:highlight>
              </a:rPr>
              <a:t>doctrina</a:t>
            </a:r>
            <a:r>
              <a:rPr lang="en-US" sz="4000" dirty="0">
                <a:highlight>
                  <a:srgbClr val="00FFFF"/>
                </a:highlight>
              </a:rPr>
              <a:t>; </a:t>
            </a:r>
            <a:r>
              <a:rPr lang="en-US" sz="4000" dirty="0" err="1">
                <a:highlight>
                  <a:srgbClr val="00FFFF"/>
                </a:highlight>
              </a:rPr>
              <a:t>persiste</a:t>
            </a:r>
            <a:r>
              <a:rPr lang="en-US" sz="4000" dirty="0">
                <a:highlight>
                  <a:srgbClr val="00FFFF"/>
                </a:highlight>
              </a:rPr>
              <a:t> </a:t>
            </a:r>
            <a:r>
              <a:rPr lang="en-US" sz="4000" dirty="0" err="1">
                <a:highlight>
                  <a:srgbClr val="00FFFF"/>
                </a:highlight>
              </a:rPr>
              <a:t>en</a:t>
            </a:r>
            <a:r>
              <a:rPr lang="en-US" sz="4000" dirty="0">
                <a:highlight>
                  <a:srgbClr val="00FFFF"/>
                </a:highlight>
              </a:rPr>
              <a:t> </a:t>
            </a:r>
            <a:r>
              <a:rPr lang="en-US" sz="4000" dirty="0" err="1">
                <a:highlight>
                  <a:srgbClr val="00FFFF"/>
                </a:highlight>
              </a:rPr>
              <a:t>ello</a:t>
            </a:r>
            <a:r>
              <a:rPr lang="en-US" sz="4000" dirty="0">
                <a:highlight>
                  <a:srgbClr val="00FFFF"/>
                </a:highlight>
              </a:rPr>
              <a:t>, </a:t>
            </a:r>
            <a:r>
              <a:rPr lang="en-US" sz="4000" dirty="0" err="1">
                <a:highlight>
                  <a:srgbClr val="00FFFF"/>
                </a:highlight>
              </a:rPr>
              <a:t>pues</a:t>
            </a:r>
            <a:r>
              <a:rPr lang="en-US" sz="4000" dirty="0">
                <a:highlight>
                  <a:srgbClr val="00FFFF"/>
                </a:highlight>
              </a:rPr>
              <a:t> </a:t>
            </a:r>
            <a:r>
              <a:rPr lang="en-US" sz="4000" dirty="0" err="1">
                <a:highlight>
                  <a:srgbClr val="00FFFF"/>
                </a:highlight>
              </a:rPr>
              <a:t>haciendo</a:t>
            </a:r>
            <a:r>
              <a:rPr lang="en-US" sz="4000" dirty="0">
                <a:highlight>
                  <a:srgbClr val="00FFFF"/>
                </a:highlight>
              </a:rPr>
              <a:t> </a:t>
            </a:r>
            <a:r>
              <a:rPr lang="en-US" sz="4000" dirty="0" err="1">
                <a:highlight>
                  <a:srgbClr val="00FFFF"/>
                </a:highlight>
              </a:rPr>
              <a:t>esto</a:t>
            </a:r>
            <a:r>
              <a:rPr lang="en-US" sz="4000" dirty="0">
                <a:highlight>
                  <a:srgbClr val="00FFFF"/>
                </a:highlight>
              </a:rPr>
              <a:t>, </a:t>
            </a:r>
            <a:r>
              <a:rPr lang="en-US" sz="4000" dirty="0" err="1">
                <a:highlight>
                  <a:srgbClr val="00FFFF"/>
                </a:highlight>
              </a:rPr>
              <a:t>te</a:t>
            </a:r>
            <a:r>
              <a:rPr lang="en-US" sz="4000" dirty="0">
                <a:highlight>
                  <a:srgbClr val="00FFFF"/>
                </a:highlight>
              </a:rPr>
              <a:t> </a:t>
            </a:r>
            <a:r>
              <a:rPr lang="en-US" sz="4000" dirty="0" err="1">
                <a:highlight>
                  <a:srgbClr val="00FFFF"/>
                </a:highlight>
              </a:rPr>
              <a:t>salvarás</a:t>
            </a:r>
            <a:r>
              <a:rPr lang="en-US" sz="4000" dirty="0">
                <a:highlight>
                  <a:srgbClr val="00FFFF"/>
                </a:highlight>
              </a:rPr>
              <a:t> a </a:t>
            </a:r>
            <a:r>
              <a:rPr lang="en-US" sz="4000" dirty="0" err="1">
                <a:highlight>
                  <a:srgbClr val="00FFFF"/>
                </a:highlight>
              </a:rPr>
              <a:t>ti</a:t>
            </a:r>
            <a:r>
              <a:rPr lang="en-US" sz="4000" dirty="0">
                <a:highlight>
                  <a:srgbClr val="00FFFF"/>
                </a:highlight>
              </a:rPr>
              <a:t> </a:t>
            </a:r>
            <a:r>
              <a:rPr lang="en-US" sz="4000" dirty="0" err="1">
                <a:highlight>
                  <a:srgbClr val="00FFFF"/>
                </a:highlight>
              </a:rPr>
              <a:t>mismo</a:t>
            </a:r>
            <a:r>
              <a:rPr lang="en-US" sz="4000" dirty="0">
                <a:highlight>
                  <a:srgbClr val="00FFFF"/>
                </a:highlight>
              </a:rPr>
              <a:t> y a los que </a:t>
            </a:r>
            <a:r>
              <a:rPr lang="en-US" sz="4000" dirty="0" err="1">
                <a:highlight>
                  <a:srgbClr val="00FFFF"/>
                </a:highlight>
              </a:rPr>
              <a:t>te</a:t>
            </a:r>
            <a:r>
              <a:rPr lang="en-US" sz="4000" dirty="0">
                <a:highlight>
                  <a:srgbClr val="00FFFF"/>
                </a:highlight>
              </a:rPr>
              <a:t> </a:t>
            </a:r>
            <a:r>
              <a:rPr lang="en-US" sz="4000" dirty="0" err="1">
                <a:highlight>
                  <a:srgbClr val="00FFFF"/>
                </a:highlight>
              </a:rPr>
              <a:t>oyeren</a:t>
            </a:r>
            <a:r>
              <a:rPr lang="en-US" sz="4000" dirty="0">
                <a:highlight>
                  <a:srgbClr val="00FFFF"/>
                </a:highlight>
              </a:rPr>
              <a:t>” (1 </a:t>
            </a:r>
            <a:r>
              <a:rPr lang="en-US" sz="4000" dirty="0" err="1">
                <a:highlight>
                  <a:srgbClr val="00FFFF"/>
                </a:highlight>
              </a:rPr>
              <a:t>Timoteo</a:t>
            </a:r>
            <a:r>
              <a:rPr lang="en-US" sz="4000" dirty="0">
                <a:highlight>
                  <a:srgbClr val="00FFFF"/>
                </a:highlight>
              </a:rPr>
              <a:t> 4:16).</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mark">
            <a:extLst>
              <a:ext uri="{FF2B5EF4-FFF2-40B4-BE49-F238E27FC236}">
                <a16:creationId xmlns:a16="http://schemas.microsoft.com/office/drawing/2014/main" id="{A96039EA-A896-48E1-9D41-6775C08712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575417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5124-35F0-F844-9C9C-E6F05E8A027E}"/>
              </a:ext>
            </a:extLst>
          </p:cNvPr>
          <p:cNvSpPr>
            <a:spLocks noGrp="1"/>
          </p:cNvSpPr>
          <p:nvPr>
            <p:ph type="title"/>
          </p:nvPr>
        </p:nvSpPr>
        <p:spPr>
          <a:xfrm>
            <a:off x="159657" y="203201"/>
            <a:ext cx="11785600" cy="1487488"/>
          </a:xfrm>
        </p:spPr>
        <p:txBody>
          <a:bodyPr>
            <a:normAutofit fontScale="90000"/>
          </a:bodyPr>
          <a:lstStyle/>
          <a:p>
            <a:r>
              <a:rPr lang="en-US" dirty="0">
                <a:highlight>
                  <a:srgbClr val="FFFF00"/>
                </a:highlight>
              </a:rPr>
              <a:t>2. La </a:t>
            </a:r>
            <a:r>
              <a:rPr lang="en-US" dirty="0" err="1">
                <a:highlight>
                  <a:srgbClr val="FFFF00"/>
                </a:highlight>
              </a:rPr>
              <a:t>necedad</a:t>
            </a:r>
            <a:r>
              <a:rPr lang="en-US" dirty="0">
                <a:highlight>
                  <a:srgbClr val="FFFF00"/>
                </a:highlight>
              </a:rPr>
              <a:t> </a:t>
            </a:r>
            <a:r>
              <a:rPr lang="en-US" dirty="0" err="1">
                <a:highlight>
                  <a:srgbClr val="FFFF00"/>
                </a:highlight>
              </a:rPr>
              <a:t>nos</a:t>
            </a:r>
            <a:r>
              <a:rPr lang="en-US" dirty="0">
                <a:highlight>
                  <a:srgbClr val="FFFF00"/>
                </a:highlight>
              </a:rPr>
              <a:t> </a:t>
            </a:r>
            <a:r>
              <a:rPr lang="en-US" dirty="0" err="1">
                <a:highlight>
                  <a:srgbClr val="FFFF00"/>
                </a:highlight>
              </a:rPr>
              <a:t>convence</a:t>
            </a:r>
            <a:r>
              <a:rPr lang="en-US" dirty="0">
                <a:highlight>
                  <a:srgbClr val="FFFF00"/>
                </a:highlight>
              </a:rPr>
              <a:t> de que </a:t>
            </a:r>
            <a:r>
              <a:rPr lang="en-US" dirty="0" err="1">
                <a:highlight>
                  <a:srgbClr val="FFFF00"/>
                </a:highlight>
              </a:rPr>
              <a:t>estamos</a:t>
            </a:r>
            <a:r>
              <a:rPr lang="en-US" dirty="0">
                <a:highlight>
                  <a:srgbClr val="FFFF00"/>
                </a:highlight>
              </a:rPr>
              <a:t> bien, y que </a:t>
            </a:r>
            <a:r>
              <a:rPr lang="en-US" dirty="0" err="1">
                <a:highlight>
                  <a:srgbClr val="FFFF00"/>
                </a:highlight>
              </a:rPr>
              <a:t>nuestras</a:t>
            </a:r>
            <a:r>
              <a:rPr lang="en-US" dirty="0">
                <a:highlight>
                  <a:srgbClr val="FFFF00"/>
                </a:highlight>
              </a:rPr>
              <a:t> </a:t>
            </a:r>
            <a:r>
              <a:rPr lang="en-US" dirty="0" err="1">
                <a:highlight>
                  <a:srgbClr val="FFFF00"/>
                </a:highlight>
              </a:rPr>
              <a:t>decisiones</a:t>
            </a:r>
            <a:r>
              <a:rPr lang="en-US" dirty="0">
                <a:highlight>
                  <a:srgbClr val="FFFF00"/>
                </a:highlight>
              </a:rPr>
              <a:t> </a:t>
            </a:r>
            <a:r>
              <a:rPr lang="en-US" dirty="0" err="1">
                <a:highlight>
                  <a:srgbClr val="FFFF00"/>
                </a:highlight>
              </a:rPr>
              <a:t>rebeldes</a:t>
            </a:r>
            <a:r>
              <a:rPr lang="en-US" dirty="0">
                <a:highlight>
                  <a:srgbClr val="FFFF00"/>
                </a:highlight>
              </a:rPr>
              <a:t> e </a:t>
            </a:r>
            <a:r>
              <a:rPr lang="en-US" dirty="0" err="1">
                <a:highlight>
                  <a:srgbClr val="FFFF00"/>
                </a:highlight>
              </a:rPr>
              <a:t>irracionales</a:t>
            </a:r>
            <a:r>
              <a:rPr lang="en-US" dirty="0">
                <a:highlight>
                  <a:srgbClr val="FFFF00"/>
                </a:highlight>
              </a:rPr>
              <a:t> son </a:t>
            </a:r>
            <a:r>
              <a:rPr lang="en-US" dirty="0" err="1">
                <a:highlight>
                  <a:srgbClr val="FFFF00"/>
                </a:highlight>
              </a:rPr>
              <a:t>correctas</a:t>
            </a:r>
            <a:r>
              <a:rPr lang="en-US" dirty="0">
                <a:highlight>
                  <a:srgbClr val="FFFF00"/>
                </a:highlight>
              </a:rPr>
              <a:t> y son lo </a:t>
            </a:r>
            <a:r>
              <a:rPr lang="en-US" dirty="0" err="1">
                <a:highlight>
                  <a:srgbClr val="FFFF00"/>
                </a:highlight>
              </a:rPr>
              <a:t>mejor</a:t>
            </a:r>
            <a:r>
              <a:rPr lang="en-US" dirty="0">
                <a:highlight>
                  <a:srgbClr val="FFFF00"/>
                </a:highlight>
              </a:rPr>
              <a:t>.</a:t>
            </a:r>
          </a:p>
        </p:txBody>
      </p:sp>
      <p:sp>
        <p:nvSpPr>
          <p:cNvPr id="3" name="Content Placeholder 2">
            <a:extLst>
              <a:ext uri="{FF2B5EF4-FFF2-40B4-BE49-F238E27FC236}">
                <a16:creationId xmlns:a16="http://schemas.microsoft.com/office/drawing/2014/main" id="{86435498-E0C8-2546-BA8D-4745139D8147}"/>
              </a:ext>
            </a:extLst>
          </p:cNvPr>
          <p:cNvSpPr>
            <a:spLocks noGrp="1"/>
          </p:cNvSpPr>
          <p:nvPr>
            <p:ph idx="1"/>
          </p:nvPr>
        </p:nvSpPr>
        <p:spPr>
          <a:xfrm>
            <a:off x="333829" y="1825624"/>
            <a:ext cx="11611428" cy="5032375"/>
          </a:xfrm>
        </p:spPr>
        <p:txBody>
          <a:bodyPr>
            <a:normAutofit fontScale="92500" lnSpcReduction="20000"/>
          </a:bodyPr>
          <a:lstStyle/>
          <a:p>
            <a:r>
              <a:rPr lang="en-US" sz="4000" dirty="0"/>
              <a:t>La </a:t>
            </a:r>
            <a:r>
              <a:rPr lang="en-US" sz="4000" dirty="0" err="1"/>
              <a:t>necedad</a:t>
            </a:r>
            <a:r>
              <a:rPr lang="en-US" sz="4000" dirty="0"/>
              <a:t> </a:t>
            </a:r>
            <a:r>
              <a:rPr lang="en-US" sz="4000" dirty="0" err="1"/>
              <a:t>nos</a:t>
            </a:r>
            <a:r>
              <a:rPr lang="en-US" sz="4000" dirty="0"/>
              <a:t> </a:t>
            </a:r>
            <a:r>
              <a:rPr lang="en-US" sz="4000" dirty="0" err="1"/>
              <a:t>convence</a:t>
            </a:r>
            <a:r>
              <a:rPr lang="en-US" sz="4000" dirty="0"/>
              <a:t> de que </a:t>
            </a:r>
            <a:r>
              <a:rPr lang="en-US" sz="4000" dirty="0" err="1"/>
              <a:t>estamos</a:t>
            </a:r>
            <a:r>
              <a:rPr lang="en-US" sz="4000" dirty="0"/>
              <a:t> bien, y que </a:t>
            </a:r>
            <a:r>
              <a:rPr lang="en-US" sz="4000" dirty="0" err="1"/>
              <a:t>nuestras</a:t>
            </a:r>
            <a:r>
              <a:rPr lang="en-US" sz="4000" dirty="0"/>
              <a:t> </a:t>
            </a:r>
            <a:r>
              <a:rPr lang="en-US" sz="4000" dirty="0" err="1"/>
              <a:t>decisiones</a:t>
            </a:r>
            <a:r>
              <a:rPr lang="en-US" sz="4000" dirty="0"/>
              <a:t> </a:t>
            </a:r>
            <a:r>
              <a:rPr lang="en-US" sz="4000" dirty="0" err="1"/>
              <a:t>rebeldes</a:t>
            </a:r>
            <a:r>
              <a:rPr lang="en-US" sz="4000" dirty="0"/>
              <a:t> e </a:t>
            </a:r>
            <a:r>
              <a:rPr lang="en-US" sz="4000" dirty="0" err="1"/>
              <a:t>irracionales</a:t>
            </a:r>
            <a:r>
              <a:rPr lang="en-US" sz="4000" dirty="0"/>
              <a:t> son </a:t>
            </a:r>
            <a:r>
              <a:rPr lang="en-US" sz="4000" dirty="0" err="1"/>
              <a:t>correctas</a:t>
            </a:r>
            <a:r>
              <a:rPr lang="en-US" sz="4000" dirty="0"/>
              <a:t> y son lo </a:t>
            </a:r>
            <a:r>
              <a:rPr lang="en-US" sz="4000" dirty="0" err="1"/>
              <a:t>mejor</a:t>
            </a:r>
            <a:r>
              <a:rPr lang="en-US" sz="4000" dirty="0"/>
              <a:t>. La </a:t>
            </a:r>
            <a:r>
              <a:rPr lang="en-US" sz="4000" dirty="0" err="1"/>
              <a:t>necedad</a:t>
            </a:r>
            <a:r>
              <a:rPr lang="en-US" sz="4000" dirty="0"/>
              <a:t> es un </a:t>
            </a:r>
            <a:r>
              <a:rPr lang="en-US" sz="4000" dirty="0" err="1"/>
              <a:t>rechazo</a:t>
            </a:r>
            <a:r>
              <a:rPr lang="en-US" sz="4000" dirty="0"/>
              <a:t> de </a:t>
            </a:r>
            <a:r>
              <a:rPr lang="en-US" sz="4000" dirty="0" err="1"/>
              <a:t>nuestra</a:t>
            </a:r>
            <a:r>
              <a:rPr lang="en-US" sz="4000" dirty="0"/>
              <a:t> </a:t>
            </a:r>
            <a:r>
              <a:rPr lang="en-US" sz="4000" dirty="0" err="1"/>
              <a:t>naturaleza</a:t>
            </a:r>
            <a:r>
              <a:rPr lang="en-US" sz="4000" dirty="0"/>
              <a:t> </a:t>
            </a:r>
            <a:r>
              <a:rPr lang="en-US" sz="4000" dirty="0" err="1"/>
              <a:t>básica</a:t>
            </a:r>
            <a:r>
              <a:rPr lang="en-US" sz="4000" dirty="0"/>
              <a:t> </a:t>
            </a:r>
            <a:r>
              <a:rPr lang="en-US" sz="4000" dirty="0" err="1"/>
              <a:t>como</a:t>
            </a:r>
            <a:r>
              <a:rPr lang="en-US" sz="4000" dirty="0"/>
              <a:t> </a:t>
            </a:r>
            <a:r>
              <a:rPr lang="en-US" sz="4000" dirty="0" err="1"/>
              <a:t>seres</a:t>
            </a:r>
            <a:r>
              <a:rPr lang="en-US" sz="4000" dirty="0"/>
              <a:t> </a:t>
            </a:r>
            <a:r>
              <a:rPr lang="en-US" sz="4000" dirty="0" err="1"/>
              <a:t>humanos</a:t>
            </a:r>
            <a:r>
              <a:rPr lang="en-US" sz="4000" dirty="0"/>
              <a:t>. </a:t>
            </a:r>
            <a:r>
              <a:rPr lang="en-US" sz="4000" dirty="0" err="1"/>
              <a:t>Nunca</a:t>
            </a:r>
            <a:r>
              <a:rPr lang="en-US" sz="4000" dirty="0"/>
              <a:t> </a:t>
            </a:r>
            <a:r>
              <a:rPr lang="en-US" sz="4000" dirty="0" err="1"/>
              <a:t>fuimos</a:t>
            </a:r>
            <a:r>
              <a:rPr lang="en-US" sz="4000" dirty="0"/>
              <a:t> </a:t>
            </a:r>
            <a:r>
              <a:rPr lang="en-US" sz="4000" dirty="0" err="1"/>
              <a:t>creados</a:t>
            </a:r>
            <a:r>
              <a:rPr lang="en-US" sz="4000" dirty="0"/>
              <a:t> para ser </a:t>
            </a:r>
            <a:r>
              <a:rPr lang="en-US" sz="4000" dirty="0" err="1"/>
              <a:t>nuestra</a:t>
            </a:r>
            <a:r>
              <a:rPr lang="en-US" sz="4000" dirty="0"/>
              <a:t> </a:t>
            </a:r>
            <a:r>
              <a:rPr lang="en-US" sz="4000" dirty="0" err="1"/>
              <a:t>propia</a:t>
            </a:r>
            <a:r>
              <a:rPr lang="en-US" sz="4000" dirty="0"/>
              <a:t> </a:t>
            </a:r>
            <a:r>
              <a:rPr lang="en-US" sz="4000" dirty="0" err="1"/>
              <a:t>fuente</a:t>
            </a:r>
            <a:r>
              <a:rPr lang="en-US" sz="4000" dirty="0"/>
              <a:t> de </a:t>
            </a:r>
            <a:r>
              <a:rPr lang="en-US" sz="4000" dirty="0" err="1"/>
              <a:t>sabiduría</a:t>
            </a:r>
            <a:r>
              <a:rPr lang="en-US" sz="4000" dirty="0"/>
              <a:t>. </a:t>
            </a:r>
            <a:r>
              <a:rPr lang="en-US" sz="4000" dirty="0" err="1"/>
              <a:t>Fuimos</a:t>
            </a:r>
            <a:r>
              <a:rPr lang="en-US" sz="4000" dirty="0"/>
              <a:t> </a:t>
            </a:r>
            <a:r>
              <a:rPr lang="en-US" sz="4000" dirty="0" err="1"/>
              <a:t>diseñados</a:t>
            </a:r>
            <a:r>
              <a:rPr lang="en-US" sz="4000" dirty="0"/>
              <a:t> para ser </a:t>
            </a:r>
            <a:r>
              <a:rPr lang="en-US" sz="4000" dirty="0" err="1"/>
              <a:t>receptores</a:t>
            </a:r>
            <a:r>
              <a:rPr lang="en-US" sz="4000" dirty="0"/>
              <a:t> de la </a:t>
            </a:r>
            <a:r>
              <a:rPr lang="en-US" sz="4000" dirty="0" err="1"/>
              <a:t>revelación</a:t>
            </a:r>
            <a:r>
              <a:rPr lang="en-US" sz="4000" dirty="0"/>
              <a:t>, </a:t>
            </a:r>
            <a:r>
              <a:rPr lang="en-US" sz="4000" dirty="0" err="1"/>
              <a:t>dependientes</a:t>
            </a:r>
            <a:r>
              <a:rPr lang="en-US" sz="4000" dirty="0"/>
              <a:t> de las </a:t>
            </a:r>
            <a:r>
              <a:rPr lang="en-US" sz="4000" dirty="0" err="1"/>
              <a:t>verdades</a:t>
            </a:r>
            <a:r>
              <a:rPr lang="en-US" sz="4000" dirty="0"/>
              <a:t> que Dios </a:t>
            </a:r>
            <a:r>
              <a:rPr lang="en-US" sz="4000" dirty="0" err="1"/>
              <a:t>nos</a:t>
            </a:r>
            <a:r>
              <a:rPr lang="en-US" sz="4000" dirty="0"/>
              <a:t> </a:t>
            </a:r>
            <a:r>
              <a:rPr lang="en-US" sz="4000" dirty="0" err="1"/>
              <a:t>enseña</a:t>
            </a:r>
            <a:r>
              <a:rPr lang="en-US" sz="4000" dirty="0"/>
              <a:t>, y para </a:t>
            </a:r>
            <a:r>
              <a:rPr lang="en-US" sz="4000" dirty="0" err="1"/>
              <a:t>aplicar</a:t>
            </a:r>
            <a:r>
              <a:rPr lang="en-US" sz="4000" dirty="0"/>
              <a:t> </a:t>
            </a:r>
            <a:r>
              <a:rPr lang="en-US" sz="4000" dirty="0" err="1"/>
              <a:t>esas</a:t>
            </a:r>
            <a:r>
              <a:rPr lang="en-US" sz="4000" dirty="0"/>
              <a:t> </a:t>
            </a:r>
            <a:r>
              <a:rPr lang="en-US" sz="4000" dirty="0" err="1"/>
              <a:t>verdades</a:t>
            </a:r>
            <a:r>
              <a:rPr lang="en-US" sz="4000" dirty="0"/>
              <a:t> </a:t>
            </a:r>
            <a:r>
              <a:rPr lang="en-US" sz="4000" dirty="0" err="1"/>
              <a:t>en</a:t>
            </a:r>
            <a:r>
              <a:rPr lang="en-US" sz="4000" dirty="0"/>
              <a:t> </a:t>
            </a:r>
            <a:r>
              <a:rPr lang="en-US" sz="4000" dirty="0" err="1"/>
              <a:t>nuestras</a:t>
            </a:r>
            <a:r>
              <a:rPr lang="en-US" sz="4000" dirty="0"/>
              <a:t> </a:t>
            </a:r>
            <a:r>
              <a:rPr lang="en-US" sz="4000" dirty="0" err="1"/>
              <a:t>vidas</a:t>
            </a:r>
            <a:r>
              <a:rPr lang="en-US" sz="4000" dirty="0"/>
              <a:t>. </a:t>
            </a:r>
            <a:r>
              <a:rPr lang="en-US" sz="4000" dirty="0" err="1"/>
              <a:t>Fuimos</a:t>
            </a:r>
            <a:r>
              <a:rPr lang="en-US" sz="4000" dirty="0"/>
              <a:t> </a:t>
            </a:r>
            <a:r>
              <a:rPr lang="en-US" sz="4000" dirty="0" err="1"/>
              <a:t>creados</a:t>
            </a:r>
            <a:r>
              <a:rPr lang="en-US" sz="4000" dirty="0"/>
              <a:t> para </a:t>
            </a:r>
            <a:r>
              <a:rPr lang="en-US" sz="4000" dirty="0" err="1"/>
              <a:t>basar</a:t>
            </a:r>
            <a:r>
              <a:rPr lang="en-US" sz="4000" dirty="0"/>
              <a:t> </a:t>
            </a:r>
            <a:r>
              <a:rPr lang="en-US" sz="4000" dirty="0" err="1"/>
              <a:t>nuestras</a:t>
            </a:r>
            <a:r>
              <a:rPr lang="en-US" sz="4000" dirty="0"/>
              <a:t> </a:t>
            </a:r>
            <a:r>
              <a:rPr lang="en-US" sz="4000" dirty="0" err="1"/>
              <a:t>interpretaciones</a:t>
            </a:r>
            <a:r>
              <a:rPr lang="en-US" sz="4000" dirty="0"/>
              <a:t>, </a:t>
            </a:r>
            <a:r>
              <a:rPr lang="en-US" sz="4000" dirty="0" err="1"/>
              <a:t>opciones</a:t>
            </a:r>
            <a:r>
              <a:rPr lang="en-US" sz="4000" dirty="0"/>
              <a:t>, y </a:t>
            </a:r>
            <a:r>
              <a:rPr lang="en-US" sz="4000" dirty="0" err="1"/>
              <a:t>comportamientos</a:t>
            </a:r>
            <a:r>
              <a:rPr lang="en-US" sz="4000" dirty="0"/>
              <a:t> </a:t>
            </a:r>
            <a:r>
              <a:rPr lang="en-US" sz="4000" dirty="0" err="1"/>
              <a:t>en</a:t>
            </a:r>
            <a:r>
              <a:rPr lang="en-US" sz="4000" dirty="0"/>
              <a:t> </a:t>
            </a:r>
            <a:r>
              <a:rPr lang="en-US" sz="4000" dirty="0" err="1"/>
              <a:t>Su</a:t>
            </a:r>
            <a:r>
              <a:rPr lang="en-US" sz="4000" dirty="0"/>
              <a:t> </a:t>
            </a:r>
            <a:r>
              <a:rPr lang="en-US" sz="4000" dirty="0" err="1"/>
              <a:t>sabiduría</a:t>
            </a:r>
            <a:r>
              <a:rPr lang="en-US" sz="4000" dirty="0"/>
              <a:t>. </a:t>
            </a:r>
            <a:r>
              <a:rPr lang="en-US" sz="4000" dirty="0" err="1"/>
              <a:t>Vivir</a:t>
            </a:r>
            <a:r>
              <a:rPr lang="en-US" sz="4000" dirty="0"/>
              <a:t> </a:t>
            </a:r>
            <a:r>
              <a:rPr lang="en-US" sz="4000" dirty="0" err="1"/>
              <a:t>fuera</a:t>
            </a:r>
            <a:r>
              <a:rPr lang="en-US" sz="4000" dirty="0"/>
              <a:t> de </a:t>
            </a:r>
            <a:r>
              <a:rPr lang="en-US" sz="4000" dirty="0" err="1"/>
              <a:t>esto</a:t>
            </a:r>
            <a:r>
              <a:rPr lang="en-US" sz="4000" dirty="0"/>
              <a:t> </a:t>
            </a:r>
            <a:r>
              <a:rPr lang="en-US" sz="4000" dirty="0" err="1"/>
              <a:t>nunca</a:t>
            </a:r>
            <a:r>
              <a:rPr lang="en-US" sz="4000" dirty="0"/>
              <a:t> </a:t>
            </a:r>
            <a:r>
              <a:rPr lang="en-US" sz="4000" dirty="0" err="1"/>
              <a:t>va</a:t>
            </a:r>
            <a:r>
              <a:rPr lang="en-US" sz="4000" dirty="0"/>
              <a:t> a </a:t>
            </a:r>
            <a:r>
              <a:rPr lang="en-US" sz="4000" dirty="0" err="1"/>
              <a:t>funcionar</a:t>
            </a:r>
            <a:r>
              <a:rPr lang="en-US" sz="4000" dirty="0"/>
              <a:t>. (Sal. 14:1)</a:t>
            </a:r>
          </a:p>
          <a:p>
            <a:endParaRPr lang="en-US" dirty="0"/>
          </a:p>
        </p:txBody>
      </p:sp>
    </p:spTree>
    <p:extLst>
      <p:ext uri="{BB962C8B-B14F-4D97-AF65-F5344CB8AC3E}">
        <p14:creationId xmlns:p14="http://schemas.microsoft.com/office/powerpoint/2010/main" val="426564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1A08AC-F796-409C-AD97-8B476289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0" name="Group 9">
            <a:extLst>
              <a:ext uri="{FF2B5EF4-FFF2-40B4-BE49-F238E27FC236}">
                <a16:creationId xmlns:a16="http://schemas.microsoft.com/office/drawing/2014/main" id="{2D8F1063-179D-4C79-BFD6-9CAFE80EE4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3" y="0"/>
            <a:ext cx="10853745" cy="6858000"/>
            <a:chOff x="183" y="0"/>
            <a:chExt cx="10853745" cy="6858000"/>
          </a:xfrm>
        </p:grpSpPr>
        <p:sp>
          <p:nvSpPr>
            <p:cNvPr id="11" name="Freeform: Shape 10">
              <a:extLst>
                <a:ext uri="{FF2B5EF4-FFF2-40B4-BE49-F238E27FC236}">
                  <a16:creationId xmlns:a16="http://schemas.microsoft.com/office/drawing/2014/main" id="{027ED404-4912-4C80-B5EB-98E67EB2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3" y="0"/>
              <a:ext cx="10438361"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8012C-4DA3-4ED3-9500-41F9AF60B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42786" y="0"/>
              <a:ext cx="251114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59AC73F7-22BD-4C46-B368-3F03B8478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24395" y="0"/>
              <a:ext cx="2517803"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95C99F96-8984-456F-BD66-5C019A651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94853" y="0"/>
              <a:ext cx="224474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CECEC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00EAB560-FE3F-4241-8BBC-84A53D5AEA1E}"/>
              </a:ext>
            </a:extLst>
          </p:cNvPr>
          <p:cNvSpPr>
            <a:spLocks noGrp="1"/>
          </p:cNvSpPr>
          <p:nvPr>
            <p:ph idx="1"/>
          </p:nvPr>
        </p:nvSpPr>
        <p:spPr>
          <a:xfrm>
            <a:off x="261257" y="304799"/>
            <a:ext cx="11525931" cy="6253164"/>
          </a:xfrm>
        </p:spPr>
        <p:txBody>
          <a:bodyPr>
            <a:normAutofit/>
          </a:bodyPr>
          <a:lstStyle/>
          <a:p>
            <a:r>
              <a:rPr lang="en-US" sz="4400" dirty="0" err="1"/>
              <a:t>Empezar</a:t>
            </a:r>
            <a:r>
              <a:rPr lang="en-US" sz="4400" dirty="0"/>
              <a:t> con </a:t>
            </a:r>
            <a:r>
              <a:rPr lang="en-US" sz="4400" dirty="0" err="1"/>
              <a:t>su</a:t>
            </a:r>
            <a:r>
              <a:rPr lang="en-US" sz="4400" dirty="0"/>
              <a:t> </a:t>
            </a:r>
            <a:r>
              <a:rPr lang="en-US" sz="4400" dirty="0" err="1"/>
              <a:t>corazón</a:t>
            </a:r>
            <a:r>
              <a:rPr lang="en-US" sz="4400" dirty="0"/>
              <a:t> </a:t>
            </a:r>
            <a:r>
              <a:rPr lang="en-US" sz="4400" dirty="0" err="1"/>
              <a:t>significa</a:t>
            </a:r>
            <a:r>
              <a:rPr lang="en-US" sz="4400" dirty="0"/>
              <a:t> </a:t>
            </a:r>
            <a:r>
              <a:rPr lang="en-US" sz="4400" dirty="0" err="1"/>
              <a:t>comprender</a:t>
            </a:r>
            <a:r>
              <a:rPr lang="en-US" sz="4400" dirty="0"/>
              <a:t> y </a:t>
            </a:r>
            <a:r>
              <a:rPr lang="en-US" sz="4400" dirty="0" err="1"/>
              <a:t>someterse</a:t>
            </a:r>
            <a:r>
              <a:rPr lang="en-US" sz="4400" dirty="0"/>
              <a:t> al </a:t>
            </a:r>
            <a:r>
              <a:rPr lang="en-US" sz="4400" dirty="0" err="1"/>
              <a:t>llamado</a:t>
            </a:r>
            <a:r>
              <a:rPr lang="en-US" sz="4400" dirty="0"/>
              <a:t> de Dios, el </a:t>
            </a:r>
            <a:r>
              <a:rPr lang="en-US" sz="4400" dirty="0" err="1"/>
              <a:t>cual</a:t>
            </a:r>
            <a:r>
              <a:rPr lang="en-US" sz="4400" dirty="0"/>
              <a:t> </a:t>
            </a:r>
            <a:r>
              <a:rPr lang="en-US" sz="4400" dirty="0" err="1"/>
              <a:t>dará</a:t>
            </a:r>
            <a:r>
              <a:rPr lang="en-US" sz="4400" dirty="0"/>
              <a:t> forma a </a:t>
            </a:r>
            <a:r>
              <a:rPr lang="en-US" sz="4400" dirty="0" err="1"/>
              <a:t>su</a:t>
            </a:r>
            <a:r>
              <a:rPr lang="en-US" sz="4400" dirty="0"/>
              <a:t> </a:t>
            </a:r>
            <a:r>
              <a:rPr lang="en-US" sz="4400" dirty="0" err="1"/>
              <a:t>vida</a:t>
            </a:r>
            <a:r>
              <a:rPr lang="en-US" sz="4400" dirty="0"/>
              <a:t> y </a:t>
            </a:r>
            <a:r>
              <a:rPr lang="en-US" sz="4400" dirty="0" err="1"/>
              <a:t>relaciones</a:t>
            </a:r>
            <a:r>
              <a:rPr lang="en-US" sz="4400" dirty="0"/>
              <a:t>. </a:t>
            </a:r>
            <a:r>
              <a:rPr lang="en-US" sz="4400" dirty="0">
                <a:highlight>
                  <a:srgbClr val="FF00FF"/>
                </a:highlight>
              </a:rPr>
              <a:t>Dios </a:t>
            </a:r>
            <a:r>
              <a:rPr lang="en-US" sz="4400" dirty="0" err="1">
                <a:highlight>
                  <a:srgbClr val="FF00FF"/>
                </a:highlight>
              </a:rPr>
              <a:t>nos</a:t>
            </a:r>
            <a:r>
              <a:rPr lang="en-US" sz="4400" dirty="0">
                <a:highlight>
                  <a:srgbClr val="FF00FF"/>
                </a:highlight>
              </a:rPr>
              <a:t> ha </a:t>
            </a:r>
            <a:r>
              <a:rPr lang="en-US" sz="4400" dirty="0" err="1">
                <a:highlight>
                  <a:srgbClr val="FF00FF"/>
                </a:highlight>
              </a:rPr>
              <a:t>llamado</a:t>
            </a:r>
            <a:r>
              <a:rPr lang="en-US" sz="4400" dirty="0">
                <a:highlight>
                  <a:srgbClr val="FF00FF"/>
                </a:highlight>
              </a:rPr>
              <a:t> a nada </a:t>
            </a:r>
            <a:r>
              <a:rPr lang="en-US" sz="4400" dirty="0" err="1">
                <a:highlight>
                  <a:srgbClr val="FF00FF"/>
                </a:highlight>
              </a:rPr>
              <a:t>más</a:t>
            </a:r>
            <a:r>
              <a:rPr lang="en-US" sz="4400" dirty="0">
                <a:highlight>
                  <a:srgbClr val="FF00FF"/>
                </a:highlight>
              </a:rPr>
              <a:t> y nada </a:t>
            </a:r>
            <a:r>
              <a:rPr lang="en-US" sz="4400" dirty="0" err="1">
                <a:highlight>
                  <a:srgbClr val="FF00FF"/>
                </a:highlight>
              </a:rPr>
              <a:t>menos</a:t>
            </a:r>
            <a:r>
              <a:rPr lang="en-US" sz="4400" dirty="0">
                <a:highlight>
                  <a:srgbClr val="FF00FF"/>
                </a:highlight>
              </a:rPr>
              <a:t> que </a:t>
            </a:r>
            <a:r>
              <a:rPr lang="en-US" sz="4400" dirty="0" err="1">
                <a:highlight>
                  <a:srgbClr val="FF00FF"/>
                </a:highlight>
              </a:rPr>
              <a:t>encarnar</a:t>
            </a:r>
            <a:r>
              <a:rPr lang="en-US" sz="4400" dirty="0">
                <a:highlight>
                  <a:srgbClr val="FF00FF"/>
                </a:highlight>
              </a:rPr>
              <a:t> a Cristo </a:t>
            </a:r>
            <a:r>
              <a:rPr lang="en-US" sz="4400" dirty="0" err="1">
                <a:highlight>
                  <a:srgbClr val="FF00FF"/>
                </a:highlight>
              </a:rPr>
              <a:t>en</a:t>
            </a:r>
            <a:r>
              <a:rPr lang="en-US" sz="4400" dirty="0">
                <a:highlight>
                  <a:srgbClr val="FF00FF"/>
                </a:highlight>
              </a:rPr>
              <a:t> los </a:t>
            </a:r>
            <a:r>
              <a:rPr lang="en-US" sz="4400" dirty="0" err="1">
                <a:highlight>
                  <a:srgbClr val="FF00FF"/>
                </a:highlight>
              </a:rPr>
              <a:t>demás</a:t>
            </a:r>
            <a:r>
              <a:rPr lang="en-US" sz="4400" dirty="0">
                <a:highlight>
                  <a:srgbClr val="FF00FF"/>
                </a:highlight>
              </a:rPr>
              <a:t>. </a:t>
            </a:r>
            <a:r>
              <a:rPr lang="en-US" sz="4400" dirty="0" err="1"/>
              <a:t>Yo</a:t>
            </a:r>
            <a:r>
              <a:rPr lang="en-US" sz="4400" dirty="0"/>
              <a:t> </a:t>
            </a:r>
            <a:r>
              <a:rPr lang="en-US" sz="4400" dirty="0" err="1"/>
              <a:t>debo</a:t>
            </a:r>
            <a:r>
              <a:rPr lang="en-US" sz="4400" dirty="0"/>
              <a:t> </a:t>
            </a:r>
            <a:r>
              <a:rPr lang="en-US" sz="4400" dirty="0" err="1"/>
              <a:t>estar</a:t>
            </a:r>
            <a:r>
              <a:rPr lang="en-US" sz="4400" dirty="0"/>
              <a:t> </a:t>
            </a:r>
            <a:r>
              <a:rPr lang="en-US" sz="4400" dirty="0" err="1"/>
              <a:t>arraigado</a:t>
            </a:r>
            <a:r>
              <a:rPr lang="en-US" sz="4400" dirty="0"/>
              <a:t> </a:t>
            </a:r>
            <a:r>
              <a:rPr lang="en-US" sz="4400" dirty="0" err="1"/>
              <a:t>en</a:t>
            </a:r>
            <a:r>
              <a:rPr lang="en-US" sz="4400" dirty="0"/>
              <a:t> la Palabra, y ser </a:t>
            </a:r>
            <a:r>
              <a:rPr lang="en-US" sz="4400" dirty="0" err="1"/>
              <a:t>celoso</a:t>
            </a:r>
            <a:r>
              <a:rPr lang="en-US" sz="4400" dirty="0"/>
              <a:t> de </a:t>
            </a:r>
            <a:r>
              <a:rPr lang="en-US" sz="4400" dirty="0" err="1"/>
              <a:t>llevar</a:t>
            </a:r>
            <a:r>
              <a:rPr lang="en-US" sz="4400" dirty="0"/>
              <a:t> la Palabra viva – Cristo - a la </a:t>
            </a:r>
            <a:r>
              <a:rPr lang="en-US" sz="4400" dirty="0" err="1"/>
              <a:t>gente</a:t>
            </a:r>
            <a:r>
              <a:rPr lang="en-US" sz="4400" dirty="0"/>
              <a:t> </a:t>
            </a:r>
            <a:r>
              <a:rPr lang="en-US" sz="4400" dirty="0" err="1"/>
              <a:t>perdida</a:t>
            </a:r>
            <a:r>
              <a:rPr lang="en-US" sz="4400" dirty="0"/>
              <a:t>, </a:t>
            </a:r>
            <a:r>
              <a:rPr lang="en-US" sz="4400" dirty="0" err="1"/>
              <a:t>ciega</a:t>
            </a:r>
            <a:r>
              <a:rPr lang="en-US" sz="4400" dirty="0"/>
              <a:t> y </a:t>
            </a:r>
            <a:r>
              <a:rPr lang="en-US" sz="4400" dirty="0" err="1"/>
              <a:t>en</a:t>
            </a:r>
            <a:r>
              <a:rPr lang="en-US" sz="4400" dirty="0"/>
              <a:t> </a:t>
            </a:r>
            <a:r>
              <a:rPr lang="en-US" sz="4400" dirty="0" err="1"/>
              <a:t>dificultades</a:t>
            </a:r>
            <a:r>
              <a:rPr lang="en-US" sz="4400" dirty="0"/>
              <a:t>. Tú y </a:t>
            </a:r>
            <a:r>
              <a:rPr lang="en-US" sz="4400" dirty="0" err="1"/>
              <a:t>yo</a:t>
            </a:r>
            <a:r>
              <a:rPr lang="en-US" sz="4400" dirty="0"/>
              <a:t> </a:t>
            </a:r>
            <a:r>
              <a:rPr lang="en-US" sz="4400" dirty="0" err="1"/>
              <a:t>somos</a:t>
            </a:r>
            <a:r>
              <a:rPr lang="en-US" sz="4400" dirty="0"/>
              <a:t> </a:t>
            </a:r>
            <a:r>
              <a:rPr lang="en-US" sz="4400" dirty="0" err="1"/>
              <a:t>llamados</a:t>
            </a:r>
            <a:r>
              <a:rPr lang="en-US" sz="4400" dirty="0"/>
              <a:t> a </a:t>
            </a:r>
            <a:r>
              <a:rPr lang="en-US" sz="4400" dirty="0" err="1"/>
              <a:t>ponerle</a:t>
            </a:r>
            <a:r>
              <a:rPr lang="en-US" sz="4400" dirty="0"/>
              <a:t> carne y </a:t>
            </a:r>
            <a:r>
              <a:rPr lang="en-US" sz="4400" dirty="0" err="1"/>
              <a:t>hueso</a:t>
            </a:r>
            <a:r>
              <a:rPr lang="en-US" sz="4400" dirty="0"/>
              <a:t> a lo que Cristo es y a lo que vino a </a:t>
            </a:r>
            <a:r>
              <a:rPr lang="en-US" sz="4400" dirty="0" err="1"/>
              <a:t>hacer</a:t>
            </a:r>
            <a:r>
              <a:rPr lang="en-US" sz="4400" dirty="0"/>
              <a:t>.</a:t>
            </a:r>
          </a:p>
        </p:txBody>
      </p:sp>
    </p:spTree>
    <p:extLst>
      <p:ext uri="{BB962C8B-B14F-4D97-AF65-F5344CB8AC3E}">
        <p14:creationId xmlns:p14="http://schemas.microsoft.com/office/powerpoint/2010/main" val="82958495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Wind Chime">
            <a:extLst>
              <a:ext uri="{FF2B5EF4-FFF2-40B4-BE49-F238E27FC236}">
                <a16:creationId xmlns:a16="http://schemas.microsoft.com/office/drawing/2014/main" id="{CAC072F9-1364-478E-861F-7819F5C910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17381" y="2857500"/>
            <a:ext cx="1142998" cy="1142998"/>
          </a:xfrm>
          <a:prstGeom prst="rect">
            <a:avLst/>
          </a:prstGeom>
        </p:spPr>
      </p:pic>
      <p:sp>
        <p:nvSpPr>
          <p:cNvPr id="3" name="Content Placeholder 2">
            <a:extLst>
              <a:ext uri="{FF2B5EF4-FFF2-40B4-BE49-F238E27FC236}">
                <a16:creationId xmlns:a16="http://schemas.microsoft.com/office/drawing/2014/main" id="{00EAB560-FE3F-4241-8BBC-84A53D5AEA1E}"/>
              </a:ext>
            </a:extLst>
          </p:cNvPr>
          <p:cNvSpPr>
            <a:spLocks noGrp="1"/>
          </p:cNvSpPr>
          <p:nvPr>
            <p:ph idx="1"/>
          </p:nvPr>
        </p:nvSpPr>
        <p:spPr>
          <a:xfrm>
            <a:off x="217713" y="0"/>
            <a:ext cx="10276116" cy="6858000"/>
          </a:xfrm>
          <a:solidFill>
            <a:schemeClr val="bg1"/>
          </a:solidFill>
        </p:spPr>
        <p:txBody>
          <a:bodyPr anchor="ctr">
            <a:normAutofit/>
          </a:bodyPr>
          <a:lstStyle/>
          <a:p>
            <a:pPr marL="0" indent="0">
              <a:buNone/>
            </a:pPr>
            <a:r>
              <a:rPr lang="en-US" sz="4400" dirty="0"/>
              <a:t>PARA ENTENDER SU LLAMADO, USTED NECESITA ENTENDER LA ENCARNACIÓN-</a:t>
            </a:r>
            <a:br>
              <a:rPr lang="en-US" sz="4400" dirty="0"/>
            </a:br>
            <a:r>
              <a:rPr lang="en-US" sz="4400" dirty="0"/>
              <a:t>No </a:t>
            </a:r>
            <a:r>
              <a:rPr lang="en-US" sz="4400" dirty="0" err="1"/>
              <a:t>comprendemos</a:t>
            </a:r>
            <a:r>
              <a:rPr lang="en-US" sz="4400" dirty="0"/>
              <a:t> que el </a:t>
            </a:r>
            <a:r>
              <a:rPr lang="en-US" sz="4400" dirty="0" err="1"/>
              <a:t>acontecimiento</a:t>
            </a:r>
            <a:r>
              <a:rPr lang="en-US" sz="4400" dirty="0"/>
              <a:t> de la </a:t>
            </a:r>
            <a:r>
              <a:rPr lang="en-US" sz="4400" dirty="0" err="1"/>
              <a:t>Encarnación</a:t>
            </a:r>
            <a:r>
              <a:rPr lang="en-US" sz="4400" dirty="0"/>
              <a:t> es </a:t>
            </a:r>
            <a:r>
              <a:rPr lang="en-US" sz="4400" dirty="0" err="1"/>
              <a:t>también</a:t>
            </a:r>
            <a:r>
              <a:rPr lang="en-US" sz="4400" dirty="0"/>
              <a:t> </a:t>
            </a:r>
            <a:r>
              <a:rPr lang="en-US" sz="4400" u="sng" dirty="0"/>
              <a:t>una agenda y un </a:t>
            </a:r>
            <a:r>
              <a:rPr lang="en-US" sz="4400" u="sng" dirty="0" err="1"/>
              <a:t>llamado</a:t>
            </a:r>
            <a:r>
              <a:rPr lang="en-US" sz="4400" dirty="0"/>
              <a:t>. La </a:t>
            </a:r>
            <a:r>
              <a:rPr lang="en-US" sz="4400" dirty="0" err="1"/>
              <a:t>comprensión</a:t>
            </a:r>
            <a:r>
              <a:rPr lang="en-US" sz="4400" dirty="0"/>
              <a:t> de los </a:t>
            </a:r>
            <a:r>
              <a:rPr lang="en-US" sz="4400" dirty="0" err="1"/>
              <a:t>elementos</a:t>
            </a:r>
            <a:r>
              <a:rPr lang="en-US" sz="4400" dirty="0"/>
              <a:t> de una agenda y de un </a:t>
            </a:r>
            <a:r>
              <a:rPr lang="en-US" sz="4400" dirty="0" err="1"/>
              <a:t>llamado</a:t>
            </a:r>
            <a:r>
              <a:rPr lang="en-US" sz="4400" dirty="0"/>
              <a:t> </a:t>
            </a:r>
            <a:r>
              <a:rPr lang="en-US" sz="4400" dirty="0" err="1"/>
              <a:t>nos</a:t>
            </a:r>
            <a:r>
              <a:rPr lang="en-US" sz="4400" dirty="0"/>
              <a:t> </a:t>
            </a:r>
            <a:r>
              <a:rPr lang="en-US" sz="4400" dirty="0" err="1"/>
              <a:t>ayudará</a:t>
            </a:r>
            <a:r>
              <a:rPr lang="en-US" sz="4400" dirty="0"/>
              <a:t> a </a:t>
            </a:r>
            <a:r>
              <a:rPr lang="en-US" sz="4400" dirty="0" err="1"/>
              <a:t>entender</a:t>
            </a:r>
            <a:r>
              <a:rPr lang="en-US" sz="4400" dirty="0"/>
              <a:t> la </a:t>
            </a:r>
            <a:r>
              <a:rPr lang="en-US" sz="4400" dirty="0" err="1"/>
              <a:t>naturaleza</a:t>
            </a:r>
            <a:r>
              <a:rPr lang="en-US" sz="4400" dirty="0"/>
              <a:t> del </a:t>
            </a:r>
            <a:r>
              <a:rPr lang="en-US" sz="4400" dirty="0" err="1"/>
              <a:t>ministerio</a:t>
            </a:r>
            <a:r>
              <a:rPr lang="en-US" sz="4400" dirty="0"/>
              <a:t> personal y la </a:t>
            </a:r>
            <a:r>
              <a:rPr lang="en-US" sz="4400" dirty="0" err="1"/>
              <a:t>importancia</a:t>
            </a:r>
            <a:r>
              <a:rPr lang="en-US" sz="4400" dirty="0"/>
              <a:t> de </a:t>
            </a:r>
            <a:r>
              <a:rPr lang="en-US" sz="4400" dirty="0" err="1"/>
              <a:t>empezar</a:t>
            </a:r>
            <a:r>
              <a:rPr lang="en-US" sz="4400" dirty="0"/>
              <a:t> con </a:t>
            </a:r>
            <a:r>
              <a:rPr lang="en-US" sz="4400" dirty="0" err="1"/>
              <a:t>nuestros</a:t>
            </a:r>
            <a:r>
              <a:rPr lang="en-US" sz="4400" dirty="0"/>
              <a:t> </a:t>
            </a:r>
            <a:r>
              <a:rPr lang="en-US" sz="4400" dirty="0" err="1"/>
              <a:t>propios</a:t>
            </a:r>
            <a:r>
              <a:rPr lang="en-US" sz="4400" dirty="0"/>
              <a:t> </a:t>
            </a:r>
            <a:r>
              <a:rPr lang="en-US" sz="4400" dirty="0" err="1"/>
              <a:t>corazones</a:t>
            </a:r>
            <a:r>
              <a:rPr lang="en-US" sz="4400" dirty="0"/>
              <a:t>.</a:t>
            </a:r>
          </a:p>
        </p:txBody>
      </p:sp>
    </p:spTree>
    <p:extLst>
      <p:ext uri="{BB962C8B-B14F-4D97-AF65-F5344CB8AC3E}">
        <p14:creationId xmlns:p14="http://schemas.microsoft.com/office/powerpoint/2010/main" val="267812006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Wind Chime">
            <a:extLst>
              <a:ext uri="{FF2B5EF4-FFF2-40B4-BE49-F238E27FC236}">
                <a16:creationId xmlns:a16="http://schemas.microsoft.com/office/drawing/2014/main" id="{CAC072F9-1364-478E-861F-7819F5C910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17381" y="2857500"/>
            <a:ext cx="1142998" cy="1142998"/>
          </a:xfrm>
          <a:prstGeom prst="rect">
            <a:avLst/>
          </a:prstGeom>
        </p:spPr>
      </p:pic>
      <p:sp>
        <p:nvSpPr>
          <p:cNvPr id="3" name="Content Placeholder 2">
            <a:extLst>
              <a:ext uri="{FF2B5EF4-FFF2-40B4-BE49-F238E27FC236}">
                <a16:creationId xmlns:a16="http://schemas.microsoft.com/office/drawing/2014/main" id="{00EAB560-FE3F-4241-8BBC-84A53D5AEA1E}"/>
              </a:ext>
            </a:extLst>
          </p:cNvPr>
          <p:cNvSpPr>
            <a:spLocks noGrp="1"/>
          </p:cNvSpPr>
          <p:nvPr>
            <p:ph idx="1"/>
          </p:nvPr>
        </p:nvSpPr>
        <p:spPr>
          <a:xfrm>
            <a:off x="217713" y="0"/>
            <a:ext cx="10276116" cy="6858000"/>
          </a:xfrm>
          <a:solidFill>
            <a:schemeClr val="bg1"/>
          </a:solidFill>
        </p:spPr>
        <p:txBody>
          <a:bodyPr anchor="ctr">
            <a:normAutofit/>
          </a:bodyPr>
          <a:lstStyle/>
          <a:p>
            <a:pPr marL="0" indent="0">
              <a:buNone/>
            </a:pPr>
            <a:r>
              <a:rPr lang="en-US" sz="4400" dirty="0" err="1"/>
              <a:t>Nadie</a:t>
            </a:r>
            <a:r>
              <a:rPr lang="en-US" sz="4400" dirty="0"/>
              <a:t> </a:t>
            </a:r>
            <a:r>
              <a:rPr lang="en-US" sz="4400" dirty="0" err="1"/>
              <a:t>mejor</a:t>
            </a:r>
            <a:r>
              <a:rPr lang="en-US" sz="4400" dirty="0"/>
              <a:t> que Juan </a:t>
            </a:r>
            <a:r>
              <a:rPr lang="en-US" sz="4400" dirty="0" err="1"/>
              <a:t>capta</a:t>
            </a:r>
            <a:r>
              <a:rPr lang="en-US" sz="4400" dirty="0"/>
              <a:t> el </a:t>
            </a:r>
            <a:r>
              <a:rPr lang="en-US" sz="4400" dirty="0" err="1"/>
              <a:t>momento</a:t>
            </a:r>
            <a:r>
              <a:rPr lang="en-US" sz="4400" dirty="0"/>
              <a:t> </a:t>
            </a:r>
            <a:r>
              <a:rPr lang="en-US" sz="4400" dirty="0" err="1"/>
              <a:t>histórico</a:t>
            </a:r>
            <a:r>
              <a:rPr lang="en-US" sz="4400" dirty="0"/>
              <a:t> </a:t>
            </a:r>
            <a:r>
              <a:rPr lang="en-US" sz="4400" dirty="0" err="1"/>
              <a:t>asombroso</a:t>
            </a:r>
            <a:r>
              <a:rPr lang="en-US" sz="4400" dirty="0"/>
              <a:t> </a:t>
            </a:r>
            <a:r>
              <a:rPr lang="en-US" sz="4400" dirty="0" err="1"/>
              <a:t>cuando</a:t>
            </a:r>
            <a:r>
              <a:rPr lang="en-US" sz="4400" dirty="0"/>
              <a:t> Cristo vino </a:t>
            </a:r>
            <a:r>
              <a:rPr lang="en-US" sz="4400" dirty="0" err="1"/>
              <a:t>como</a:t>
            </a:r>
            <a:r>
              <a:rPr lang="en-US" sz="4400" dirty="0"/>
              <a:t> un </a:t>
            </a:r>
            <a:r>
              <a:rPr lang="en-US" sz="4400" dirty="0" err="1"/>
              <a:t>bebé</a:t>
            </a:r>
            <a:r>
              <a:rPr lang="en-US" sz="4400" dirty="0"/>
              <a:t> a </a:t>
            </a:r>
            <a:r>
              <a:rPr lang="en-US" sz="4400" dirty="0" err="1"/>
              <a:t>este</a:t>
            </a:r>
            <a:r>
              <a:rPr lang="en-US" sz="4400" dirty="0"/>
              <a:t> </a:t>
            </a:r>
            <a:r>
              <a:rPr lang="en-US" sz="4400" dirty="0" err="1"/>
              <a:t>mundo</a:t>
            </a:r>
            <a:r>
              <a:rPr lang="en-US" sz="4400" dirty="0"/>
              <a:t> </a:t>
            </a:r>
            <a:r>
              <a:rPr lang="en-US" sz="4400" dirty="0" err="1"/>
              <a:t>caído</a:t>
            </a:r>
            <a:r>
              <a:rPr lang="en-US" sz="4400" dirty="0"/>
              <a:t>. Dos de las </a:t>
            </a:r>
            <a:r>
              <a:rPr lang="en-US" sz="4400" dirty="0" err="1"/>
              <a:t>declaraciones</a:t>
            </a:r>
            <a:r>
              <a:rPr lang="en-US" sz="4400" dirty="0"/>
              <a:t> </a:t>
            </a:r>
            <a:r>
              <a:rPr lang="en-US" sz="4400" dirty="0" err="1"/>
              <a:t>resumidas</a:t>
            </a:r>
            <a:r>
              <a:rPr lang="en-US" sz="4400" dirty="0"/>
              <a:t> de Juan son </a:t>
            </a:r>
            <a:r>
              <a:rPr lang="en-US" sz="4400" dirty="0" err="1"/>
              <a:t>muy</a:t>
            </a:r>
            <a:r>
              <a:rPr lang="en-US" sz="4400" dirty="0"/>
              <a:t> </a:t>
            </a:r>
            <a:r>
              <a:rPr lang="en-US" sz="4400" dirty="0" err="1"/>
              <a:t>útiles</a:t>
            </a:r>
            <a:r>
              <a:rPr lang="en-US" sz="4400" dirty="0"/>
              <a:t>. “Y </a:t>
            </a:r>
            <a:r>
              <a:rPr lang="en-US" sz="4400" dirty="0" err="1"/>
              <a:t>aquel</a:t>
            </a:r>
            <a:r>
              <a:rPr lang="en-US" sz="4400" dirty="0"/>
              <a:t> Verbo </a:t>
            </a:r>
            <a:r>
              <a:rPr lang="en-US" sz="4400" dirty="0" err="1"/>
              <a:t>fue</a:t>
            </a:r>
            <a:r>
              <a:rPr lang="en-US" sz="4400" dirty="0"/>
              <a:t> </a:t>
            </a:r>
            <a:r>
              <a:rPr lang="en-US" sz="4400" dirty="0" err="1"/>
              <a:t>hecho</a:t>
            </a:r>
            <a:r>
              <a:rPr lang="en-US" sz="4400" dirty="0"/>
              <a:t> carne, y </a:t>
            </a:r>
            <a:r>
              <a:rPr lang="en-US" sz="4400" dirty="0" err="1"/>
              <a:t>habitó</a:t>
            </a:r>
            <a:r>
              <a:rPr lang="en-US" sz="4400" dirty="0"/>
              <a:t> entre </a:t>
            </a:r>
            <a:r>
              <a:rPr lang="en-US" sz="4400" dirty="0" err="1"/>
              <a:t>nosotros</a:t>
            </a:r>
            <a:r>
              <a:rPr lang="en-US" sz="4400" dirty="0"/>
              <a:t> (y </a:t>
            </a:r>
            <a:r>
              <a:rPr lang="en-US" sz="4400" dirty="0" err="1"/>
              <a:t>vimos</a:t>
            </a:r>
            <a:r>
              <a:rPr lang="en-US" sz="4400" dirty="0"/>
              <a:t> </a:t>
            </a:r>
            <a:r>
              <a:rPr lang="en-US" sz="4400" dirty="0" err="1"/>
              <a:t>su</a:t>
            </a:r>
            <a:r>
              <a:rPr lang="en-US" sz="4400" dirty="0"/>
              <a:t> gloria, gloria </a:t>
            </a:r>
            <a:r>
              <a:rPr lang="en-US" sz="4400" dirty="0" err="1"/>
              <a:t>como</a:t>
            </a:r>
            <a:r>
              <a:rPr lang="en-US" sz="4400" dirty="0"/>
              <a:t> del </a:t>
            </a:r>
            <a:r>
              <a:rPr lang="en-US" sz="4400" dirty="0" err="1"/>
              <a:t>unigénito</a:t>
            </a:r>
            <a:r>
              <a:rPr lang="en-US" sz="4400" dirty="0"/>
              <a:t> del Padre), </a:t>
            </a:r>
            <a:r>
              <a:rPr lang="en-US" sz="4400" dirty="0" err="1"/>
              <a:t>lleno</a:t>
            </a:r>
            <a:r>
              <a:rPr lang="en-US" sz="4400" dirty="0"/>
              <a:t> de </a:t>
            </a:r>
            <a:r>
              <a:rPr lang="en-US" sz="4400" dirty="0" err="1"/>
              <a:t>gracia</a:t>
            </a:r>
            <a:r>
              <a:rPr lang="en-US" sz="4400" dirty="0"/>
              <a:t> y de </a:t>
            </a:r>
            <a:r>
              <a:rPr lang="en-US" sz="4400" dirty="0" err="1"/>
              <a:t>verdad</a:t>
            </a:r>
            <a:r>
              <a:rPr lang="en-US" sz="4400" dirty="0"/>
              <a:t>. A Dios </a:t>
            </a:r>
            <a:r>
              <a:rPr lang="en-US" sz="4400" dirty="0" err="1"/>
              <a:t>nadie</a:t>
            </a:r>
            <a:r>
              <a:rPr lang="en-US" sz="4400" dirty="0"/>
              <a:t> le </a:t>
            </a:r>
            <a:r>
              <a:rPr lang="en-US" sz="4400" dirty="0" err="1"/>
              <a:t>vio</a:t>
            </a:r>
            <a:r>
              <a:rPr lang="en-US" sz="4400" dirty="0"/>
              <a:t> </a:t>
            </a:r>
            <a:r>
              <a:rPr lang="en-US" sz="4400" dirty="0" err="1"/>
              <a:t>jamás</a:t>
            </a:r>
            <a:r>
              <a:rPr lang="en-US" sz="4400" dirty="0"/>
              <a:t>; el </a:t>
            </a:r>
            <a:r>
              <a:rPr lang="en-US" sz="4400" dirty="0" err="1"/>
              <a:t>unigénito</a:t>
            </a:r>
            <a:r>
              <a:rPr lang="en-US" sz="4400" dirty="0"/>
              <a:t> </a:t>
            </a:r>
            <a:r>
              <a:rPr lang="en-US" sz="4400" dirty="0" err="1"/>
              <a:t>Hijo</a:t>
            </a:r>
            <a:r>
              <a:rPr lang="en-US" sz="4400" dirty="0"/>
              <a:t>, que </a:t>
            </a:r>
            <a:r>
              <a:rPr lang="en-US" sz="4400" dirty="0" err="1"/>
              <a:t>está</a:t>
            </a:r>
            <a:r>
              <a:rPr lang="en-US" sz="4400" dirty="0"/>
              <a:t> </a:t>
            </a:r>
            <a:r>
              <a:rPr lang="en-US" sz="4400" dirty="0" err="1"/>
              <a:t>en</a:t>
            </a:r>
            <a:r>
              <a:rPr lang="en-US" sz="4400" dirty="0"/>
              <a:t> el </a:t>
            </a:r>
            <a:r>
              <a:rPr lang="en-US" sz="4400" dirty="0" err="1"/>
              <a:t>seno</a:t>
            </a:r>
            <a:r>
              <a:rPr lang="en-US" sz="4400" dirty="0"/>
              <a:t> del Padre, </a:t>
            </a:r>
            <a:r>
              <a:rPr lang="en-US" sz="4400" dirty="0" err="1"/>
              <a:t>él</a:t>
            </a:r>
            <a:r>
              <a:rPr lang="en-US" sz="4400" dirty="0"/>
              <a:t> le ha dado a </a:t>
            </a:r>
            <a:r>
              <a:rPr lang="en-US" sz="4400" dirty="0" err="1"/>
              <a:t>conocer</a:t>
            </a:r>
            <a:r>
              <a:rPr lang="en-US" sz="4400" dirty="0"/>
              <a:t>” </a:t>
            </a:r>
            <a:br>
              <a:rPr lang="en-US" sz="4400" dirty="0"/>
            </a:br>
            <a:r>
              <a:rPr lang="en-US" sz="4400" dirty="0"/>
              <a:t>(Juan 1:14, 18).</a:t>
            </a:r>
          </a:p>
        </p:txBody>
      </p:sp>
    </p:spTree>
    <p:extLst>
      <p:ext uri="{BB962C8B-B14F-4D97-AF65-F5344CB8AC3E}">
        <p14:creationId xmlns:p14="http://schemas.microsoft.com/office/powerpoint/2010/main" val="193114270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AB560-FE3F-4241-8BBC-84A53D5AEA1E}"/>
              </a:ext>
            </a:extLst>
          </p:cNvPr>
          <p:cNvSpPr>
            <a:spLocks noGrp="1"/>
          </p:cNvSpPr>
          <p:nvPr>
            <p:ph idx="1"/>
          </p:nvPr>
        </p:nvSpPr>
        <p:spPr>
          <a:xfrm>
            <a:off x="285750" y="414338"/>
            <a:ext cx="11615738" cy="6057900"/>
          </a:xfrm>
        </p:spPr>
        <p:txBody>
          <a:bodyPr>
            <a:normAutofit lnSpcReduction="10000"/>
          </a:bodyPr>
          <a:lstStyle/>
          <a:p>
            <a:r>
              <a:rPr lang="en-US" sz="4000" dirty="0"/>
              <a:t>El </a:t>
            </a:r>
            <a:r>
              <a:rPr lang="en-US" sz="4000" dirty="0" err="1"/>
              <a:t>resumen</a:t>
            </a:r>
            <a:r>
              <a:rPr lang="en-US" sz="4000" dirty="0"/>
              <a:t> de Juan </a:t>
            </a:r>
            <a:r>
              <a:rPr lang="en-US" sz="4000" dirty="0" err="1"/>
              <a:t>incluye</a:t>
            </a:r>
            <a:r>
              <a:rPr lang="en-US" sz="4000" dirty="0"/>
              <a:t> una </a:t>
            </a:r>
            <a:r>
              <a:rPr lang="en-US" sz="4000" dirty="0" err="1"/>
              <a:t>observación</a:t>
            </a:r>
            <a:r>
              <a:rPr lang="en-US" sz="4000" dirty="0"/>
              <a:t> que </a:t>
            </a:r>
            <a:r>
              <a:rPr lang="en-US" sz="4000" dirty="0" err="1"/>
              <a:t>tiene</a:t>
            </a:r>
            <a:r>
              <a:rPr lang="en-US" sz="4000" dirty="0"/>
              <a:t> </a:t>
            </a:r>
            <a:r>
              <a:rPr lang="en-US" sz="4000" dirty="0" err="1"/>
              <a:t>implicaciones</a:t>
            </a:r>
            <a:r>
              <a:rPr lang="en-US" sz="4000" dirty="0"/>
              <a:t> de gran </a:t>
            </a:r>
            <a:r>
              <a:rPr lang="en-US" sz="4000" dirty="0" err="1"/>
              <a:t>alcance</a:t>
            </a:r>
            <a:r>
              <a:rPr lang="en-US" sz="4000" dirty="0"/>
              <a:t>. El </a:t>
            </a:r>
            <a:r>
              <a:rPr lang="en-US" sz="4000" dirty="0" err="1"/>
              <a:t>poder</a:t>
            </a:r>
            <a:r>
              <a:rPr lang="en-US" sz="4000" dirty="0"/>
              <a:t> de la </a:t>
            </a:r>
            <a:r>
              <a:rPr lang="en-US" sz="4000" dirty="0" err="1"/>
              <a:t>encarnación</a:t>
            </a:r>
            <a:r>
              <a:rPr lang="en-US" sz="4000" dirty="0"/>
              <a:t> es que </a:t>
            </a:r>
            <a:r>
              <a:rPr lang="en-US" sz="4000" dirty="0" err="1"/>
              <a:t>hace</a:t>
            </a:r>
            <a:r>
              <a:rPr lang="en-US" sz="4000" dirty="0"/>
              <a:t> que la </a:t>
            </a:r>
            <a:r>
              <a:rPr lang="en-US" sz="4000" dirty="0" err="1"/>
              <a:t>presencia</a:t>
            </a:r>
            <a:r>
              <a:rPr lang="en-US" sz="4000" dirty="0"/>
              <a:t> y gloria de Dios </a:t>
            </a:r>
            <a:r>
              <a:rPr lang="en-US" sz="4000" dirty="0" err="1"/>
              <a:t>sean</a:t>
            </a:r>
            <a:r>
              <a:rPr lang="en-US" sz="4000" dirty="0"/>
              <a:t> </a:t>
            </a:r>
            <a:r>
              <a:rPr lang="en-US" sz="4000" dirty="0" err="1"/>
              <a:t>visibles</a:t>
            </a:r>
            <a:r>
              <a:rPr lang="en-US" sz="4000" dirty="0"/>
              <a:t>. Al </a:t>
            </a:r>
            <a:r>
              <a:rPr lang="en-US" sz="4000" dirty="0" err="1"/>
              <a:t>tomar</a:t>
            </a:r>
            <a:r>
              <a:rPr lang="en-US" sz="4000" dirty="0"/>
              <a:t> forma </a:t>
            </a:r>
            <a:r>
              <a:rPr lang="en-US" sz="4000" dirty="0" err="1"/>
              <a:t>humana</a:t>
            </a:r>
            <a:r>
              <a:rPr lang="en-US" sz="4000" dirty="0"/>
              <a:t>, Cristo </a:t>
            </a:r>
            <a:r>
              <a:rPr lang="en-US" sz="4000" dirty="0" err="1"/>
              <a:t>dio</a:t>
            </a:r>
            <a:r>
              <a:rPr lang="en-US" sz="4000" dirty="0"/>
              <a:t> a </a:t>
            </a:r>
            <a:r>
              <a:rPr lang="en-US" sz="4000" dirty="0" err="1"/>
              <a:t>conocer</a:t>
            </a:r>
            <a:r>
              <a:rPr lang="en-US" sz="4000" dirty="0"/>
              <a:t> al Dios invisible. ¿Por </a:t>
            </a:r>
            <a:r>
              <a:rPr lang="en-US" sz="4000" dirty="0" err="1"/>
              <a:t>qué</a:t>
            </a:r>
            <a:r>
              <a:rPr lang="en-US" sz="4000" dirty="0"/>
              <a:t> </a:t>
            </a:r>
            <a:r>
              <a:rPr lang="en-US" sz="4000" dirty="0" err="1"/>
              <a:t>necesita</a:t>
            </a:r>
            <a:r>
              <a:rPr lang="en-US" sz="4000" dirty="0"/>
              <a:t> la Luz </a:t>
            </a:r>
            <a:r>
              <a:rPr lang="en-US" sz="4000" dirty="0" err="1"/>
              <a:t>brillar</a:t>
            </a:r>
            <a:r>
              <a:rPr lang="en-US" sz="4000" dirty="0"/>
              <a:t> </a:t>
            </a:r>
            <a:r>
              <a:rPr lang="en-US" sz="4000" dirty="0" err="1"/>
              <a:t>en</a:t>
            </a:r>
            <a:r>
              <a:rPr lang="en-US" sz="4000" dirty="0"/>
              <a:t> la tierra? </a:t>
            </a:r>
            <a:r>
              <a:rPr lang="en-US" sz="4000" dirty="0" err="1"/>
              <a:t>Porque</a:t>
            </a:r>
            <a:r>
              <a:rPr lang="en-US" sz="4000" dirty="0"/>
              <a:t> la </a:t>
            </a:r>
            <a:r>
              <a:rPr lang="en-US" sz="4000" dirty="0" err="1"/>
              <a:t>gente</a:t>
            </a:r>
            <a:r>
              <a:rPr lang="en-US" sz="4000" dirty="0"/>
              <a:t> </a:t>
            </a:r>
            <a:r>
              <a:rPr lang="en-US" sz="4000" dirty="0" err="1"/>
              <a:t>anda</a:t>
            </a:r>
            <a:r>
              <a:rPr lang="en-US" sz="4000" dirty="0"/>
              <a:t> </a:t>
            </a:r>
            <a:r>
              <a:rPr lang="en-US" sz="4000" dirty="0" err="1"/>
              <a:t>buscando</a:t>
            </a:r>
            <a:r>
              <a:rPr lang="en-US" sz="4000" dirty="0"/>
              <a:t> a </a:t>
            </a:r>
            <a:r>
              <a:rPr lang="en-US" sz="4000" dirty="0" err="1"/>
              <a:t>tientas</a:t>
            </a:r>
            <a:r>
              <a:rPr lang="en-US" sz="4000" dirty="0"/>
              <a:t> </a:t>
            </a:r>
            <a:r>
              <a:rPr lang="en-US" sz="4000" dirty="0" err="1"/>
              <a:t>en</a:t>
            </a:r>
            <a:r>
              <a:rPr lang="en-US" sz="4000" dirty="0"/>
              <a:t> las </a:t>
            </a:r>
            <a:r>
              <a:rPr lang="en-US" sz="4000" dirty="0" err="1"/>
              <a:t>tinieblas</a:t>
            </a:r>
            <a:r>
              <a:rPr lang="en-US" sz="4000" dirty="0"/>
              <a:t>. ¿Por </a:t>
            </a:r>
            <a:r>
              <a:rPr lang="en-US" sz="4000" dirty="0" err="1"/>
              <a:t>qué</a:t>
            </a:r>
            <a:r>
              <a:rPr lang="en-US" sz="4000" dirty="0"/>
              <a:t> </a:t>
            </a:r>
            <a:r>
              <a:rPr lang="en-US" sz="4000" dirty="0" err="1"/>
              <a:t>necesita</a:t>
            </a:r>
            <a:r>
              <a:rPr lang="en-US" sz="4000" dirty="0"/>
              <a:t> Dios </a:t>
            </a:r>
            <a:r>
              <a:rPr lang="en-US" sz="4000" dirty="0" err="1"/>
              <a:t>revelarse</a:t>
            </a:r>
            <a:r>
              <a:rPr lang="en-US" sz="4000" dirty="0"/>
              <a:t>? </a:t>
            </a:r>
            <a:r>
              <a:rPr lang="en-US" sz="4000" dirty="0" err="1"/>
              <a:t>Porque</a:t>
            </a:r>
            <a:r>
              <a:rPr lang="en-US" sz="4000" dirty="0"/>
              <a:t> la </a:t>
            </a:r>
            <a:r>
              <a:rPr lang="en-US" sz="4000" dirty="0" err="1"/>
              <a:t>gente</a:t>
            </a:r>
            <a:r>
              <a:rPr lang="en-US" sz="4000" dirty="0"/>
              <a:t> no lo </a:t>
            </a:r>
            <a:r>
              <a:rPr lang="en-US" sz="4000" dirty="0" err="1"/>
              <a:t>ve</a:t>
            </a:r>
            <a:r>
              <a:rPr lang="en-US" sz="4000" dirty="0"/>
              <a:t>. Al </a:t>
            </a:r>
            <a:r>
              <a:rPr lang="en-US" sz="4000" dirty="0" err="1"/>
              <a:t>venir</a:t>
            </a:r>
            <a:r>
              <a:rPr lang="en-US" sz="4000" dirty="0"/>
              <a:t> a la tierra, Cristo </a:t>
            </a:r>
            <a:r>
              <a:rPr lang="en-US" sz="4000" dirty="0" err="1"/>
              <a:t>murió</a:t>
            </a:r>
            <a:r>
              <a:rPr lang="en-US" sz="4000" dirty="0"/>
              <a:t> por los </a:t>
            </a:r>
            <a:r>
              <a:rPr lang="en-US" sz="4000" dirty="0" err="1"/>
              <a:t>suyos</a:t>
            </a:r>
            <a:r>
              <a:rPr lang="en-US" sz="4000" dirty="0"/>
              <a:t>, </a:t>
            </a:r>
            <a:r>
              <a:rPr lang="en-US" sz="4000" dirty="0" err="1"/>
              <a:t>pero</a:t>
            </a:r>
            <a:r>
              <a:rPr lang="en-US" sz="4000" dirty="0"/>
              <a:t> </a:t>
            </a:r>
            <a:r>
              <a:rPr lang="en-US" sz="4000" dirty="0" err="1"/>
              <a:t>también</a:t>
            </a:r>
            <a:r>
              <a:rPr lang="en-US" sz="4000" dirty="0"/>
              <a:t> </a:t>
            </a:r>
            <a:r>
              <a:rPr lang="en-US" sz="4000" dirty="0" err="1"/>
              <a:t>dio</a:t>
            </a:r>
            <a:r>
              <a:rPr lang="en-US" sz="4000" dirty="0"/>
              <a:t> vista a los </a:t>
            </a:r>
            <a:r>
              <a:rPr lang="en-US" sz="4000" dirty="0" err="1"/>
              <a:t>ojos</a:t>
            </a:r>
            <a:r>
              <a:rPr lang="en-US" sz="4000" dirty="0"/>
              <a:t> que </a:t>
            </a:r>
            <a:r>
              <a:rPr lang="en-US" sz="4000" dirty="0" err="1"/>
              <a:t>habían</a:t>
            </a:r>
            <a:r>
              <a:rPr lang="en-US" sz="4000" dirty="0"/>
              <a:t> </a:t>
            </a:r>
            <a:r>
              <a:rPr lang="en-US" sz="4000" dirty="0" err="1"/>
              <a:t>estado</a:t>
            </a:r>
            <a:r>
              <a:rPr lang="en-US" sz="4000" dirty="0"/>
              <a:t> </a:t>
            </a:r>
            <a:r>
              <a:rPr lang="en-US" sz="4000" dirty="0" err="1"/>
              <a:t>ciegos</a:t>
            </a:r>
            <a:r>
              <a:rPr lang="en-US" sz="4000" dirty="0"/>
              <a:t> </a:t>
            </a:r>
            <a:r>
              <a:rPr lang="en-US" sz="4000" dirty="0" err="1"/>
              <a:t>durante</a:t>
            </a:r>
            <a:r>
              <a:rPr lang="en-US" sz="4000" dirty="0"/>
              <a:t> </a:t>
            </a:r>
            <a:r>
              <a:rPr lang="en-US" sz="4000" dirty="0" err="1"/>
              <a:t>demasiado</a:t>
            </a:r>
            <a:r>
              <a:rPr lang="en-US" sz="4000" dirty="0"/>
              <a:t> </a:t>
            </a:r>
            <a:r>
              <a:rPr lang="en-US" sz="4000" dirty="0" err="1"/>
              <a:t>tiempo</a:t>
            </a:r>
            <a:r>
              <a:rPr lang="en-US" sz="4000" dirty="0"/>
              <a:t>.</a:t>
            </a:r>
          </a:p>
        </p:txBody>
      </p:sp>
    </p:spTree>
    <p:extLst>
      <p:ext uri="{BB962C8B-B14F-4D97-AF65-F5344CB8AC3E}">
        <p14:creationId xmlns:p14="http://schemas.microsoft.com/office/powerpoint/2010/main" val="80767057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C11A00-A2A3-417C-B33D-DC753ED7C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3" name="Content Placeholder 2">
            <a:extLst>
              <a:ext uri="{FF2B5EF4-FFF2-40B4-BE49-F238E27FC236}">
                <a16:creationId xmlns:a16="http://schemas.microsoft.com/office/drawing/2014/main" id="{00EAB560-FE3F-4241-8BBC-84A53D5AEA1E}"/>
              </a:ext>
            </a:extLst>
          </p:cNvPr>
          <p:cNvSpPr>
            <a:spLocks noGrp="1"/>
          </p:cNvSpPr>
          <p:nvPr>
            <p:ph idx="1"/>
          </p:nvPr>
        </p:nvSpPr>
        <p:spPr>
          <a:xfrm>
            <a:off x="2481943" y="718457"/>
            <a:ext cx="7091617" cy="5355772"/>
          </a:xfrm>
        </p:spPr>
        <p:txBody>
          <a:bodyPr anchor="t">
            <a:normAutofit lnSpcReduction="10000"/>
          </a:bodyPr>
          <a:lstStyle/>
          <a:p>
            <a:r>
              <a:rPr lang="en-US" sz="4800" dirty="0">
                <a:solidFill>
                  <a:srgbClr val="FFFFFF"/>
                </a:solidFill>
                <a:latin typeface="Times" pitchFamily="2" charset="0"/>
              </a:rPr>
              <a:t>La </a:t>
            </a:r>
            <a:r>
              <a:rPr lang="en-US" sz="4800" dirty="0" err="1">
                <a:solidFill>
                  <a:srgbClr val="FFFFFF"/>
                </a:solidFill>
                <a:latin typeface="Times" pitchFamily="2" charset="0"/>
              </a:rPr>
              <a:t>encarnación</a:t>
            </a:r>
            <a:r>
              <a:rPr lang="en-US" sz="4800" dirty="0">
                <a:solidFill>
                  <a:srgbClr val="FFFFFF"/>
                </a:solidFill>
                <a:latin typeface="Times" pitchFamily="2" charset="0"/>
              </a:rPr>
              <a:t> </a:t>
            </a:r>
            <a:r>
              <a:rPr lang="en-US" sz="4800" dirty="0" err="1">
                <a:solidFill>
                  <a:srgbClr val="FFFFFF"/>
                </a:solidFill>
                <a:latin typeface="Times" pitchFamily="2" charset="0"/>
              </a:rPr>
              <a:t>aborda</a:t>
            </a:r>
            <a:r>
              <a:rPr lang="en-US" sz="4800" dirty="0">
                <a:solidFill>
                  <a:srgbClr val="FFFFFF"/>
                </a:solidFill>
                <a:latin typeface="Times" pitchFamily="2" charset="0"/>
              </a:rPr>
              <a:t> un </a:t>
            </a:r>
            <a:r>
              <a:rPr lang="en-US" sz="4800" dirty="0" err="1">
                <a:solidFill>
                  <a:srgbClr val="FFFFFF"/>
                </a:solidFill>
                <a:latin typeface="Times" pitchFamily="2" charset="0"/>
              </a:rPr>
              <a:t>problema</a:t>
            </a:r>
            <a:r>
              <a:rPr lang="en-US" sz="4800" dirty="0">
                <a:solidFill>
                  <a:srgbClr val="FFFFFF"/>
                </a:solidFill>
                <a:latin typeface="Times" pitchFamily="2" charset="0"/>
              </a:rPr>
              <a:t> que es tan </a:t>
            </a:r>
            <a:r>
              <a:rPr lang="en-US" sz="4800" dirty="0" err="1">
                <a:solidFill>
                  <a:srgbClr val="FFFFFF"/>
                </a:solidFill>
                <a:latin typeface="Times" pitchFamily="2" charset="0"/>
              </a:rPr>
              <a:t>amplio</a:t>
            </a:r>
            <a:r>
              <a:rPr lang="en-US" sz="4800" dirty="0">
                <a:solidFill>
                  <a:srgbClr val="FFFFFF"/>
                </a:solidFill>
                <a:latin typeface="Times" pitchFamily="2" charset="0"/>
              </a:rPr>
              <a:t>, tan profundo, tan </a:t>
            </a:r>
            <a:r>
              <a:rPr lang="en-US" sz="4800" dirty="0" err="1">
                <a:solidFill>
                  <a:srgbClr val="FFFFFF"/>
                </a:solidFill>
                <a:latin typeface="Times" pitchFamily="2" charset="0"/>
              </a:rPr>
              <a:t>esencialmente</a:t>
            </a:r>
            <a:r>
              <a:rPr lang="en-US" sz="4800" dirty="0">
                <a:solidFill>
                  <a:srgbClr val="FFFFFF"/>
                </a:solidFill>
                <a:latin typeface="Times" pitchFamily="2" charset="0"/>
              </a:rPr>
              <a:t> </a:t>
            </a:r>
            <a:r>
              <a:rPr lang="en-US" sz="4800" dirty="0" err="1">
                <a:solidFill>
                  <a:srgbClr val="FFFFFF"/>
                </a:solidFill>
                <a:latin typeface="Times" pitchFamily="2" charset="0"/>
              </a:rPr>
              <a:t>humano</a:t>
            </a:r>
            <a:r>
              <a:rPr lang="en-US" sz="4800" dirty="0">
                <a:solidFill>
                  <a:srgbClr val="FFFFFF"/>
                </a:solidFill>
                <a:latin typeface="Times" pitchFamily="2" charset="0"/>
              </a:rPr>
              <a:t> que es </a:t>
            </a:r>
            <a:r>
              <a:rPr lang="en-US" sz="4800" dirty="0" err="1">
                <a:solidFill>
                  <a:srgbClr val="FFFFFF"/>
                </a:solidFill>
                <a:latin typeface="Times" pitchFamily="2" charset="0"/>
              </a:rPr>
              <a:t>casi</a:t>
            </a:r>
            <a:r>
              <a:rPr lang="en-US" sz="4800" dirty="0">
                <a:solidFill>
                  <a:srgbClr val="FFFFFF"/>
                </a:solidFill>
                <a:latin typeface="Times" pitchFamily="2" charset="0"/>
              </a:rPr>
              <a:t> </a:t>
            </a:r>
            <a:r>
              <a:rPr lang="en-US" sz="4800" dirty="0" err="1">
                <a:solidFill>
                  <a:srgbClr val="FFFFFF"/>
                </a:solidFill>
                <a:latin typeface="Times" pitchFamily="2" charset="0"/>
              </a:rPr>
              <a:t>imposible</a:t>
            </a:r>
            <a:r>
              <a:rPr lang="en-US" sz="4800" dirty="0">
                <a:solidFill>
                  <a:srgbClr val="FFFFFF"/>
                </a:solidFill>
                <a:latin typeface="Times" pitchFamily="2" charset="0"/>
              </a:rPr>
              <a:t> que </a:t>
            </a:r>
            <a:r>
              <a:rPr lang="en-US" sz="4800" dirty="0" err="1">
                <a:solidFill>
                  <a:srgbClr val="FFFFFF"/>
                </a:solidFill>
                <a:latin typeface="Times" pitchFamily="2" charset="0"/>
              </a:rPr>
              <a:t>nosotros</a:t>
            </a:r>
            <a:r>
              <a:rPr lang="en-US" sz="4800" dirty="0">
                <a:solidFill>
                  <a:srgbClr val="FFFFFF"/>
                </a:solidFill>
                <a:latin typeface="Times" pitchFamily="2" charset="0"/>
              </a:rPr>
              <a:t> lo </a:t>
            </a:r>
            <a:r>
              <a:rPr lang="en-US" sz="4800" dirty="0" err="1">
                <a:solidFill>
                  <a:srgbClr val="FFFFFF"/>
                </a:solidFill>
                <a:latin typeface="Times" pitchFamily="2" charset="0"/>
              </a:rPr>
              <a:t>reconozcamos</a:t>
            </a:r>
            <a:r>
              <a:rPr lang="en-US" sz="4800" dirty="0">
                <a:solidFill>
                  <a:srgbClr val="FFFFFF"/>
                </a:solidFill>
                <a:latin typeface="Times" pitchFamily="2" charset="0"/>
              </a:rPr>
              <a:t>. El </a:t>
            </a:r>
            <a:r>
              <a:rPr lang="en-US" sz="4800" dirty="0" err="1">
                <a:solidFill>
                  <a:srgbClr val="FFFFFF"/>
                </a:solidFill>
                <a:latin typeface="Times" pitchFamily="2" charset="0"/>
              </a:rPr>
              <a:t>problema</a:t>
            </a:r>
            <a:r>
              <a:rPr lang="en-US" sz="4800" dirty="0">
                <a:solidFill>
                  <a:srgbClr val="FFFFFF"/>
                </a:solidFill>
                <a:latin typeface="Times" pitchFamily="2" charset="0"/>
              </a:rPr>
              <a:t> es que no </a:t>
            </a:r>
            <a:r>
              <a:rPr lang="en-US" sz="4800" dirty="0" err="1">
                <a:solidFill>
                  <a:srgbClr val="FFFFFF"/>
                </a:solidFill>
                <a:latin typeface="Times" pitchFamily="2" charset="0"/>
              </a:rPr>
              <a:t>podemos</a:t>
            </a:r>
            <a:r>
              <a:rPr lang="en-US" sz="4800" dirty="0">
                <a:solidFill>
                  <a:srgbClr val="FFFFFF"/>
                </a:solidFill>
                <a:latin typeface="Times" pitchFamily="2" charset="0"/>
              </a:rPr>
              <a:t> </a:t>
            </a:r>
            <a:r>
              <a:rPr lang="en-US" sz="4800" dirty="0" err="1">
                <a:solidFill>
                  <a:srgbClr val="FFFFFF"/>
                </a:solidFill>
                <a:latin typeface="Times" pitchFamily="2" charset="0"/>
              </a:rPr>
              <a:t>ver</a:t>
            </a:r>
            <a:r>
              <a:rPr lang="en-US" sz="4800" dirty="0">
                <a:solidFill>
                  <a:srgbClr val="FFFFFF"/>
                </a:solidFill>
                <a:latin typeface="Times" pitchFamily="2" charset="0"/>
              </a:rPr>
              <a:t> a Dios.</a:t>
            </a:r>
          </a:p>
        </p:txBody>
      </p:sp>
    </p:spTree>
    <p:extLst>
      <p:ext uri="{BB962C8B-B14F-4D97-AF65-F5344CB8AC3E}">
        <p14:creationId xmlns:p14="http://schemas.microsoft.com/office/powerpoint/2010/main" val="3564112857"/>
      </p:ext>
    </p:extLst>
  </p:cSld>
  <p:clrMapOvr>
    <a:overrideClrMapping bg1="dk1" tx1="lt1" bg2="dk2" tx2="lt2" accent1="accent1" accent2="accent2" accent3="accent3" accent4="accent4" accent5="accent5" accent6="accent6" hlink="hlink" folHlink="folHlink"/>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64D969-46F1-44FC-B488-3FA68C677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707"/>
            <a:ext cx="12188952" cy="6656293"/>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3003D4E-E9FF-4669-90E7-7CED081587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7101"/>
          <a:stretch/>
        </p:blipFill>
        <p:spPr>
          <a:xfrm flipV="1">
            <a:off x="2" y="1"/>
            <a:ext cx="12191999" cy="1878950"/>
          </a:xfrm>
          <a:custGeom>
            <a:avLst/>
            <a:gdLst>
              <a:gd name="connsiteX0" fmla="*/ 0 w 12191999"/>
              <a:gd name="connsiteY0" fmla="*/ 1878950 h 1878950"/>
              <a:gd name="connsiteX1" fmla="*/ 12191999 w 12191999"/>
              <a:gd name="connsiteY1" fmla="*/ 1878950 h 1878950"/>
              <a:gd name="connsiteX2" fmla="*/ 12191999 w 12191999"/>
              <a:gd name="connsiteY2" fmla="*/ 0 h 1878950"/>
              <a:gd name="connsiteX3" fmla="*/ 0 w 12191999"/>
              <a:gd name="connsiteY3" fmla="*/ 0 h 1878950"/>
            </a:gdLst>
            <a:ahLst/>
            <a:cxnLst>
              <a:cxn ang="0">
                <a:pos x="connsiteX0" y="connsiteY0"/>
              </a:cxn>
              <a:cxn ang="0">
                <a:pos x="connsiteX1" y="connsiteY1"/>
              </a:cxn>
              <a:cxn ang="0">
                <a:pos x="connsiteX2" y="connsiteY2"/>
              </a:cxn>
              <a:cxn ang="0">
                <a:pos x="connsiteX3" y="connsiteY3"/>
              </a:cxn>
            </a:cxnLst>
            <a:rect l="l" t="t" r="r" b="b"/>
            <a:pathLst>
              <a:path w="12191999" h="1878950">
                <a:moveTo>
                  <a:pt x="0" y="1878950"/>
                </a:moveTo>
                <a:lnTo>
                  <a:pt x="12191999" y="1878950"/>
                </a:lnTo>
                <a:lnTo>
                  <a:pt x="12191999" y="0"/>
                </a:lnTo>
                <a:lnTo>
                  <a:pt x="0" y="0"/>
                </a:lnTo>
                <a:close/>
              </a:path>
            </a:pathLst>
          </a:custGeom>
        </p:spPr>
      </p:pic>
      <p:pic>
        <p:nvPicPr>
          <p:cNvPr id="12" name="Picture 11">
            <a:extLst>
              <a:ext uri="{FF2B5EF4-FFF2-40B4-BE49-F238E27FC236}">
                <a16:creationId xmlns:a16="http://schemas.microsoft.com/office/drawing/2014/main" id="{A7D98261-3895-4FB5-B9CE-26FAF63573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0" y="4914024"/>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 name="Content Placeholder 2">
            <a:extLst>
              <a:ext uri="{FF2B5EF4-FFF2-40B4-BE49-F238E27FC236}">
                <a16:creationId xmlns:a16="http://schemas.microsoft.com/office/drawing/2014/main" id="{00EAB560-FE3F-4241-8BBC-84A53D5AEA1E}"/>
              </a:ext>
            </a:extLst>
          </p:cNvPr>
          <p:cNvSpPr>
            <a:spLocks noGrp="1"/>
          </p:cNvSpPr>
          <p:nvPr>
            <p:ph idx="1"/>
          </p:nvPr>
        </p:nvSpPr>
        <p:spPr>
          <a:xfrm>
            <a:off x="0" y="849085"/>
            <a:ext cx="12188952" cy="4659085"/>
          </a:xfrm>
          <a:solidFill>
            <a:schemeClr val="tx1">
              <a:alpha val="21000"/>
            </a:schemeClr>
          </a:solidFill>
        </p:spPr>
        <p:txBody>
          <a:bodyPr anchor="ctr">
            <a:normAutofit/>
          </a:bodyPr>
          <a:lstStyle/>
          <a:p>
            <a:r>
              <a:rPr lang="en-US" sz="4000" dirty="0" err="1">
                <a:solidFill>
                  <a:srgbClr val="FFFFFF"/>
                </a:solidFill>
                <a:latin typeface="Times" pitchFamily="2" charset="0"/>
              </a:rPr>
              <a:t>Parte</a:t>
            </a:r>
            <a:r>
              <a:rPr lang="en-US" sz="4000" dirty="0">
                <a:solidFill>
                  <a:srgbClr val="FFFFFF"/>
                </a:solidFill>
                <a:latin typeface="Times" pitchFamily="2" charset="0"/>
              </a:rPr>
              <a:t> del </a:t>
            </a:r>
            <a:r>
              <a:rPr lang="en-US" sz="4000" dirty="0" err="1">
                <a:solidFill>
                  <a:srgbClr val="FFFFFF"/>
                </a:solidFill>
                <a:latin typeface="Times" pitchFamily="2" charset="0"/>
              </a:rPr>
              <a:t>problema</a:t>
            </a:r>
            <a:r>
              <a:rPr lang="en-US" sz="4000" dirty="0">
                <a:solidFill>
                  <a:srgbClr val="FFFFFF"/>
                </a:solidFill>
                <a:latin typeface="Times" pitchFamily="2" charset="0"/>
              </a:rPr>
              <a:t> es que Dios es </a:t>
            </a:r>
            <a:r>
              <a:rPr lang="en-US" sz="4000" dirty="0" err="1">
                <a:solidFill>
                  <a:srgbClr val="FFFFFF"/>
                </a:solidFill>
                <a:latin typeface="Times" pitchFamily="2" charset="0"/>
              </a:rPr>
              <a:t>Espíritu</a:t>
            </a:r>
            <a:r>
              <a:rPr lang="en-US" sz="4000" dirty="0">
                <a:solidFill>
                  <a:srgbClr val="FFFFFF"/>
                </a:solidFill>
                <a:latin typeface="Times" pitchFamily="2" charset="0"/>
              </a:rPr>
              <a:t>, por lo que no </a:t>
            </a:r>
            <a:r>
              <a:rPr lang="en-US" sz="4000" dirty="0" err="1">
                <a:solidFill>
                  <a:srgbClr val="FFFFFF"/>
                </a:solidFill>
                <a:latin typeface="Times" pitchFamily="2" charset="0"/>
              </a:rPr>
              <a:t>podemos</a:t>
            </a:r>
            <a:r>
              <a:rPr lang="en-US" sz="4000" dirty="0">
                <a:solidFill>
                  <a:srgbClr val="FFFFFF"/>
                </a:solidFill>
                <a:latin typeface="Times" pitchFamily="2" charset="0"/>
              </a:rPr>
              <a:t> </a:t>
            </a:r>
            <a:r>
              <a:rPr lang="en-US" sz="4000" dirty="0" err="1">
                <a:solidFill>
                  <a:srgbClr val="FFFFFF"/>
                </a:solidFill>
                <a:latin typeface="Times" pitchFamily="2" charset="0"/>
              </a:rPr>
              <a:t>verlo</a:t>
            </a:r>
            <a:r>
              <a:rPr lang="en-US" sz="4000" dirty="0">
                <a:solidFill>
                  <a:srgbClr val="FFFFFF"/>
                </a:solidFill>
                <a:latin typeface="Times" pitchFamily="2" charset="0"/>
              </a:rPr>
              <a:t> </a:t>
            </a:r>
            <a:r>
              <a:rPr lang="en-US" sz="4000" dirty="0" err="1">
                <a:solidFill>
                  <a:srgbClr val="FFFFFF"/>
                </a:solidFill>
                <a:latin typeface="Times" pitchFamily="2" charset="0"/>
              </a:rPr>
              <a:t>físicamente</a:t>
            </a:r>
            <a:r>
              <a:rPr lang="en-US" sz="4000" dirty="0">
                <a:solidFill>
                  <a:srgbClr val="FFFFFF"/>
                </a:solidFill>
                <a:latin typeface="Times" pitchFamily="2" charset="0"/>
              </a:rPr>
              <a:t>. </a:t>
            </a:r>
            <a:r>
              <a:rPr lang="en-US" sz="4000" dirty="0" err="1">
                <a:solidFill>
                  <a:srgbClr val="FFFFFF"/>
                </a:solidFill>
                <a:latin typeface="Times" pitchFamily="2" charset="0"/>
              </a:rPr>
              <a:t>Otra</a:t>
            </a:r>
            <a:r>
              <a:rPr lang="en-US" sz="4000" dirty="0">
                <a:solidFill>
                  <a:srgbClr val="FFFFFF"/>
                </a:solidFill>
                <a:latin typeface="Times" pitchFamily="2" charset="0"/>
              </a:rPr>
              <a:t> </a:t>
            </a:r>
            <a:r>
              <a:rPr lang="en-US" sz="4000" dirty="0" err="1">
                <a:solidFill>
                  <a:srgbClr val="FFFFFF"/>
                </a:solidFill>
                <a:latin typeface="Times" pitchFamily="2" charset="0"/>
              </a:rPr>
              <a:t>parte</a:t>
            </a:r>
            <a:r>
              <a:rPr lang="en-US" sz="4000" dirty="0">
                <a:solidFill>
                  <a:srgbClr val="FFFFFF"/>
                </a:solidFill>
                <a:latin typeface="Times" pitchFamily="2" charset="0"/>
              </a:rPr>
              <a:t> del </a:t>
            </a:r>
            <a:r>
              <a:rPr lang="en-US" sz="4000" dirty="0" err="1">
                <a:solidFill>
                  <a:srgbClr val="FFFFFF"/>
                </a:solidFill>
                <a:latin typeface="Times" pitchFamily="2" charset="0"/>
              </a:rPr>
              <a:t>problema</a:t>
            </a:r>
            <a:r>
              <a:rPr lang="en-US" sz="4000" dirty="0">
                <a:solidFill>
                  <a:srgbClr val="FFFFFF"/>
                </a:solidFill>
                <a:latin typeface="Times" pitchFamily="2" charset="0"/>
              </a:rPr>
              <a:t> es que </a:t>
            </a:r>
            <a:r>
              <a:rPr lang="en-US" sz="4000" dirty="0" err="1">
                <a:solidFill>
                  <a:srgbClr val="FFFFFF"/>
                </a:solidFill>
                <a:latin typeface="Times" pitchFamily="2" charset="0"/>
              </a:rPr>
              <a:t>nuestro</a:t>
            </a:r>
            <a:r>
              <a:rPr lang="en-US" sz="4000" dirty="0">
                <a:solidFill>
                  <a:srgbClr val="FFFFFF"/>
                </a:solidFill>
                <a:latin typeface="Times" pitchFamily="2" charset="0"/>
              </a:rPr>
              <a:t> </a:t>
            </a:r>
            <a:r>
              <a:rPr lang="en-US" sz="4000" dirty="0" err="1">
                <a:solidFill>
                  <a:srgbClr val="FFFFFF"/>
                </a:solidFill>
                <a:latin typeface="Times" pitchFamily="2" charset="0"/>
              </a:rPr>
              <a:t>pecado</a:t>
            </a:r>
            <a:r>
              <a:rPr lang="en-US" sz="4000" dirty="0">
                <a:solidFill>
                  <a:srgbClr val="FFFFFF"/>
                </a:solidFill>
                <a:latin typeface="Times" pitchFamily="2" charset="0"/>
              </a:rPr>
              <a:t> </a:t>
            </a:r>
            <a:r>
              <a:rPr lang="en-US" sz="4000" dirty="0" err="1">
                <a:solidFill>
                  <a:srgbClr val="FFFFFF"/>
                </a:solidFill>
                <a:latin typeface="Times" pitchFamily="2" charset="0"/>
              </a:rPr>
              <a:t>nos</a:t>
            </a:r>
            <a:r>
              <a:rPr lang="en-US" sz="4000" dirty="0">
                <a:solidFill>
                  <a:srgbClr val="FFFFFF"/>
                </a:solidFill>
                <a:latin typeface="Times" pitchFamily="2" charset="0"/>
              </a:rPr>
              <a:t> </a:t>
            </a:r>
            <a:r>
              <a:rPr lang="en-US" sz="4000" dirty="0" err="1">
                <a:solidFill>
                  <a:srgbClr val="FFFFFF"/>
                </a:solidFill>
                <a:latin typeface="Times" pitchFamily="2" charset="0"/>
              </a:rPr>
              <a:t>hace</a:t>
            </a:r>
            <a:r>
              <a:rPr lang="en-US" sz="4000" dirty="0">
                <a:solidFill>
                  <a:srgbClr val="FFFFFF"/>
                </a:solidFill>
                <a:latin typeface="Times" pitchFamily="2" charset="0"/>
              </a:rPr>
              <a:t> </a:t>
            </a:r>
            <a:r>
              <a:rPr lang="en-US" sz="4000" dirty="0" err="1">
                <a:solidFill>
                  <a:srgbClr val="FFFFFF"/>
                </a:solidFill>
                <a:latin typeface="Times" pitchFamily="2" charset="0"/>
              </a:rPr>
              <a:t>moralmente</a:t>
            </a:r>
            <a:r>
              <a:rPr lang="en-US" sz="4000" dirty="0">
                <a:solidFill>
                  <a:srgbClr val="FFFFFF"/>
                </a:solidFill>
                <a:latin typeface="Times" pitchFamily="2" charset="0"/>
              </a:rPr>
              <a:t> </a:t>
            </a:r>
            <a:r>
              <a:rPr lang="en-US" sz="4000" dirty="0" err="1">
                <a:solidFill>
                  <a:srgbClr val="FFFFFF"/>
                </a:solidFill>
                <a:latin typeface="Times" pitchFamily="2" charset="0"/>
              </a:rPr>
              <a:t>incapaces</a:t>
            </a:r>
            <a:r>
              <a:rPr lang="en-US" sz="4000" dirty="0">
                <a:solidFill>
                  <a:srgbClr val="FFFFFF"/>
                </a:solidFill>
                <a:latin typeface="Times" pitchFamily="2" charset="0"/>
              </a:rPr>
              <a:t> de </a:t>
            </a:r>
            <a:r>
              <a:rPr lang="en-US" sz="4000" dirty="0" err="1">
                <a:solidFill>
                  <a:srgbClr val="FFFFFF"/>
                </a:solidFill>
                <a:latin typeface="Times" pitchFamily="2" charset="0"/>
              </a:rPr>
              <a:t>mirar</a:t>
            </a:r>
            <a:r>
              <a:rPr lang="en-US" sz="4000" dirty="0">
                <a:solidFill>
                  <a:srgbClr val="FFFFFF"/>
                </a:solidFill>
                <a:latin typeface="Times" pitchFamily="2" charset="0"/>
              </a:rPr>
              <a:t> a Dios. Sin embargo, </a:t>
            </a:r>
            <a:r>
              <a:rPr lang="en-US" sz="4000" dirty="0" err="1">
                <a:solidFill>
                  <a:srgbClr val="FFFFFF"/>
                </a:solidFill>
                <a:latin typeface="Times" pitchFamily="2" charset="0"/>
              </a:rPr>
              <a:t>en</a:t>
            </a:r>
            <a:r>
              <a:rPr lang="en-US" sz="4000" dirty="0">
                <a:solidFill>
                  <a:srgbClr val="FFFFFF"/>
                </a:solidFill>
                <a:latin typeface="Times" pitchFamily="2" charset="0"/>
              </a:rPr>
              <a:t> </a:t>
            </a:r>
            <a:r>
              <a:rPr lang="en-US" sz="4000" dirty="0" err="1">
                <a:solidFill>
                  <a:srgbClr val="FFFFFF"/>
                </a:solidFill>
                <a:latin typeface="Times" pitchFamily="2" charset="0"/>
              </a:rPr>
              <a:t>nuestra</a:t>
            </a:r>
            <a:r>
              <a:rPr lang="en-US" sz="4000" dirty="0">
                <a:solidFill>
                  <a:srgbClr val="FFFFFF"/>
                </a:solidFill>
                <a:latin typeface="Times" pitchFamily="2" charset="0"/>
              </a:rPr>
              <a:t> </a:t>
            </a:r>
            <a:r>
              <a:rPr lang="en-US" sz="4000" dirty="0" err="1">
                <a:solidFill>
                  <a:srgbClr val="FFFFFF"/>
                </a:solidFill>
                <a:latin typeface="Times" pitchFamily="2" charset="0"/>
              </a:rPr>
              <a:t>ceguera</a:t>
            </a:r>
            <a:r>
              <a:rPr lang="en-US" sz="4000" dirty="0">
                <a:solidFill>
                  <a:srgbClr val="FFFFFF"/>
                </a:solidFill>
                <a:latin typeface="Times" pitchFamily="2" charset="0"/>
              </a:rPr>
              <a:t> </a:t>
            </a:r>
            <a:r>
              <a:rPr lang="en-US" sz="4000" dirty="0" err="1">
                <a:solidFill>
                  <a:srgbClr val="FFFFFF"/>
                </a:solidFill>
                <a:latin typeface="Times" pitchFamily="2" charset="0"/>
              </a:rPr>
              <a:t>espiritual</a:t>
            </a:r>
            <a:r>
              <a:rPr lang="en-US" sz="4000" dirty="0">
                <a:solidFill>
                  <a:srgbClr val="FFFFFF"/>
                </a:solidFill>
                <a:latin typeface="Times" pitchFamily="2" charset="0"/>
              </a:rPr>
              <a:t> </a:t>
            </a:r>
            <a:r>
              <a:rPr lang="en-US" sz="4000" dirty="0" err="1">
                <a:solidFill>
                  <a:srgbClr val="FFFFFF"/>
                </a:solidFill>
                <a:latin typeface="Times" pitchFamily="2" charset="0"/>
              </a:rPr>
              <a:t>como</a:t>
            </a:r>
            <a:r>
              <a:rPr lang="en-US" sz="4000" dirty="0">
                <a:solidFill>
                  <a:srgbClr val="FFFFFF"/>
                </a:solidFill>
                <a:latin typeface="Times" pitchFamily="2" charset="0"/>
              </a:rPr>
              <a:t> </a:t>
            </a:r>
            <a:r>
              <a:rPr lang="en-US" sz="4000" dirty="0" err="1">
                <a:solidFill>
                  <a:srgbClr val="FFFFFF"/>
                </a:solidFill>
                <a:latin typeface="Times" pitchFamily="2" charset="0"/>
              </a:rPr>
              <a:t>pecadores</a:t>
            </a:r>
            <a:r>
              <a:rPr lang="en-US" sz="4000" dirty="0">
                <a:solidFill>
                  <a:srgbClr val="FFFFFF"/>
                </a:solidFill>
                <a:latin typeface="Times" pitchFamily="2" charset="0"/>
              </a:rPr>
              <a:t>, </a:t>
            </a:r>
            <a:r>
              <a:rPr lang="en-US" sz="4000" dirty="0" err="1">
                <a:solidFill>
                  <a:srgbClr val="FFFFFF"/>
                </a:solidFill>
                <a:latin typeface="Times" pitchFamily="2" charset="0"/>
              </a:rPr>
              <a:t>tampoco</a:t>
            </a:r>
            <a:r>
              <a:rPr lang="en-US" sz="4000" dirty="0">
                <a:solidFill>
                  <a:srgbClr val="FFFFFF"/>
                </a:solidFill>
                <a:latin typeface="Times" pitchFamily="2" charset="0"/>
              </a:rPr>
              <a:t> </a:t>
            </a:r>
            <a:r>
              <a:rPr lang="en-US" sz="4000" dirty="0" err="1">
                <a:solidFill>
                  <a:srgbClr val="FFFFFF"/>
                </a:solidFill>
                <a:latin typeface="Times" pitchFamily="2" charset="0"/>
              </a:rPr>
              <a:t>vemos</a:t>
            </a:r>
            <a:r>
              <a:rPr lang="en-US" sz="4000" dirty="0">
                <a:solidFill>
                  <a:srgbClr val="FFFFFF"/>
                </a:solidFill>
                <a:latin typeface="Times" pitchFamily="2" charset="0"/>
              </a:rPr>
              <a:t> a Dios </a:t>
            </a:r>
            <a:r>
              <a:rPr lang="en-US" sz="4000" dirty="0" err="1">
                <a:solidFill>
                  <a:srgbClr val="FFFFFF"/>
                </a:solidFill>
                <a:latin typeface="Times" pitchFamily="2" charset="0"/>
              </a:rPr>
              <a:t>en</a:t>
            </a:r>
            <a:r>
              <a:rPr lang="en-US" sz="4000" dirty="0">
                <a:solidFill>
                  <a:srgbClr val="FFFFFF"/>
                </a:solidFill>
                <a:latin typeface="Times" pitchFamily="2" charset="0"/>
              </a:rPr>
              <a:t> el </a:t>
            </a:r>
            <a:r>
              <a:rPr lang="en-US" sz="4000" dirty="0" err="1">
                <a:solidFill>
                  <a:srgbClr val="FFFFFF"/>
                </a:solidFill>
                <a:latin typeface="Times" pitchFamily="2" charset="0"/>
              </a:rPr>
              <a:t>sentido</a:t>
            </a:r>
            <a:r>
              <a:rPr lang="en-US" sz="4000" dirty="0">
                <a:solidFill>
                  <a:srgbClr val="FFFFFF"/>
                </a:solidFill>
                <a:latin typeface="Times" pitchFamily="2" charset="0"/>
              </a:rPr>
              <a:t> que no </a:t>
            </a:r>
            <a:r>
              <a:rPr lang="en-US" sz="4000" dirty="0" err="1">
                <a:solidFill>
                  <a:srgbClr val="FFFFFF"/>
                </a:solidFill>
                <a:latin typeface="Times" pitchFamily="2" charset="0"/>
              </a:rPr>
              <a:t>reconocemos</a:t>
            </a:r>
            <a:r>
              <a:rPr lang="en-US" sz="4000" dirty="0">
                <a:solidFill>
                  <a:srgbClr val="FFFFFF"/>
                </a:solidFill>
                <a:latin typeface="Times" pitchFamily="2" charset="0"/>
              </a:rPr>
              <a:t> la gloria de </a:t>
            </a:r>
            <a:r>
              <a:rPr lang="en-US" sz="4000" dirty="0" err="1">
                <a:solidFill>
                  <a:srgbClr val="FFFFFF"/>
                </a:solidFill>
                <a:latin typeface="Times" pitchFamily="2" charset="0"/>
              </a:rPr>
              <a:t>Su</a:t>
            </a:r>
            <a:r>
              <a:rPr lang="en-US" sz="4000" dirty="0">
                <a:solidFill>
                  <a:srgbClr val="FFFFFF"/>
                </a:solidFill>
                <a:latin typeface="Times" pitchFamily="2" charset="0"/>
              </a:rPr>
              <a:t> </a:t>
            </a:r>
            <a:r>
              <a:rPr lang="en-US" sz="4000" dirty="0" err="1">
                <a:solidFill>
                  <a:srgbClr val="FFFFFF"/>
                </a:solidFill>
                <a:latin typeface="Times" pitchFamily="2" charset="0"/>
              </a:rPr>
              <a:t>gracia</a:t>
            </a:r>
            <a:r>
              <a:rPr lang="en-US" sz="4000" dirty="0">
                <a:solidFill>
                  <a:srgbClr val="FFFFFF"/>
                </a:solidFill>
                <a:latin typeface="Times" pitchFamily="2" charset="0"/>
              </a:rPr>
              <a:t> y </a:t>
            </a:r>
            <a:r>
              <a:rPr lang="en-US" sz="4000" dirty="0" err="1">
                <a:solidFill>
                  <a:srgbClr val="FFFFFF"/>
                </a:solidFill>
                <a:latin typeface="Times" pitchFamily="2" charset="0"/>
              </a:rPr>
              <a:t>poder</a:t>
            </a:r>
            <a:r>
              <a:rPr lang="en-US" sz="4000" dirty="0">
                <a:solidFill>
                  <a:srgbClr val="FFFFFF"/>
                </a:solidFill>
                <a:latin typeface="Times" pitchFamily="2" charset="0"/>
              </a:rPr>
              <a:t> que opera dentro, </a:t>
            </a:r>
            <a:r>
              <a:rPr lang="en-US" sz="4000" dirty="0" err="1">
                <a:solidFill>
                  <a:srgbClr val="FFFFFF"/>
                </a:solidFill>
                <a:latin typeface="Times" pitchFamily="2" charset="0"/>
              </a:rPr>
              <a:t>alrededor</a:t>
            </a:r>
            <a:r>
              <a:rPr lang="en-US" sz="4000" dirty="0">
                <a:solidFill>
                  <a:srgbClr val="FFFFFF"/>
                </a:solidFill>
                <a:latin typeface="Times" pitchFamily="2" charset="0"/>
              </a:rPr>
              <a:t> y a </a:t>
            </a:r>
            <a:r>
              <a:rPr lang="en-US" sz="4000" dirty="0" err="1">
                <a:solidFill>
                  <a:srgbClr val="FFFFFF"/>
                </a:solidFill>
                <a:latin typeface="Times" pitchFamily="2" charset="0"/>
              </a:rPr>
              <a:t>través</a:t>
            </a:r>
            <a:r>
              <a:rPr lang="en-US" sz="4000" dirty="0">
                <a:solidFill>
                  <a:srgbClr val="FFFFFF"/>
                </a:solidFill>
                <a:latin typeface="Times" pitchFamily="2" charset="0"/>
              </a:rPr>
              <a:t> de </a:t>
            </a:r>
            <a:r>
              <a:rPr lang="en-US" sz="4000" dirty="0" err="1">
                <a:solidFill>
                  <a:srgbClr val="FFFFFF"/>
                </a:solidFill>
                <a:latin typeface="Times" pitchFamily="2" charset="0"/>
              </a:rPr>
              <a:t>nosotros</a:t>
            </a:r>
            <a:r>
              <a:rPr lang="en-US" sz="4000" dirty="0">
                <a:solidFill>
                  <a:srgbClr val="FFFFFF"/>
                </a:solidFill>
                <a:latin typeface="Times" pitchFamily="2" charset="0"/>
              </a:rPr>
              <a:t> </a:t>
            </a:r>
            <a:r>
              <a:rPr lang="en-US" sz="4000" dirty="0" err="1">
                <a:solidFill>
                  <a:srgbClr val="FFFFFF"/>
                </a:solidFill>
                <a:latin typeface="Times" pitchFamily="2" charset="0"/>
              </a:rPr>
              <a:t>todo</a:t>
            </a:r>
            <a:r>
              <a:rPr lang="en-US" sz="4000" dirty="0">
                <a:solidFill>
                  <a:srgbClr val="FFFFFF"/>
                </a:solidFill>
                <a:latin typeface="Times" pitchFamily="2" charset="0"/>
              </a:rPr>
              <a:t> el </a:t>
            </a:r>
            <a:r>
              <a:rPr lang="en-US" sz="4000" dirty="0" err="1">
                <a:solidFill>
                  <a:srgbClr val="FFFFFF"/>
                </a:solidFill>
                <a:latin typeface="Times" pitchFamily="2" charset="0"/>
              </a:rPr>
              <a:t>tiempo</a:t>
            </a:r>
            <a:r>
              <a:rPr lang="en-US" sz="4000" dirty="0">
                <a:solidFill>
                  <a:srgbClr val="FFFFFF"/>
                </a:solidFill>
                <a:latin typeface="Times" pitchFamily="2" charset="0"/>
              </a:rPr>
              <a:t>.</a:t>
            </a:r>
          </a:p>
        </p:txBody>
      </p:sp>
      <p:sp>
        <p:nvSpPr>
          <p:cNvPr id="14" name="Rectangle 13">
            <a:extLst>
              <a:ext uri="{FF2B5EF4-FFF2-40B4-BE49-F238E27FC236}">
                <a16:creationId xmlns:a16="http://schemas.microsoft.com/office/drawing/2014/main" id="{9E0A01E6-95B9-424D-93AE-19F4928D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44454"/>
            <a:ext cx="12188952" cy="8135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80774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0967"/>
            <a:ext cx="12192000" cy="5497033"/>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0"/>
            <a:ext cx="12192000" cy="3049325"/>
            <a:chOff x="0" y="3808676"/>
            <a:chExt cx="12192000" cy="3049325"/>
          </a:xfrm>
        </p:grpSpPr>
        <p:pic>
          <p:nvPicPr>
            <p:cNvPr id="22" name="Picture 21">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3" name="Oval 22">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00EAB560-FE3F-4241-8BBC-84A53D5AEA1E}"/>
              </a:ext>
            </a:extLst>
          </p:cNvPr>
          <p:cNvSpPr>
            <a:spLocks noGrp="1"/>
          </p:cNvSpPr>
          <p:nvPr>
            <p:ph idx="1"/>
          </p:nvPr>
        </p:nvSpPr>
        <p:spPr>
          <a:xfrm>
            <a:off x="111888" y="1915158"/>
            <a:ext cx="11968223" cy="4990268"/>
          </a:xfrm>
        </p:spPr>
        <p:txBody>
          <a:bodyPr anchor="ctr">
            <a:normAutofit/>
          </a:bodyPr>
          <a:lstStyle/>
          <a:p>
            <a:r>
              <a:rPr lang="en-US" sz="3600" dirty="0">
                <a:solidFill>
                  <a:srgbClr val="FFFFFF"/>
                </a:solidFill>
                <a:latin typeface="Times" pitchFamily="2" charset="0"/>
              </a:rPr>
              <a:t>El </a:t>
            </a:r>
            <a:r>
              <a:rPr lang="en-US" sz="3600" dirty="0" err="1">
                <a:solidFill>
                  <a:srgbClr val="FFFFFF"/>
                </a:solidFill>
                <a:latin typeface="Times" pitchFamily="2" charset="0"/>
              </a:rPr>
              <a:t>problema</a:t>
            </a:r>
            <a:r>
              <a:rPr lang="en-US" sz="3600" dirty="0">
                <a:solidFill>
                  <a:srgbClr val="FFFFFF"/>
                </a:solidFill>
                <a:latin typeface="Times" pitchFamily="2" charset="0"/>
              </a:rPr>
              <a:t> no es que Dios no </a:t>
            </a:r>
            <a:r>
              <a:rPr lang="en-US" sz="3600" dirty="0" err="1">
                <a:solidFill>
                  <a:srgbClr val="FFFFFF"/>
                </a:solidFill>
                <a:latin typeface="Times" pitchFamily="2" charset="0"/>
              </a:rPr>
              <a:t>esté</a:t>
            </a:r>
            <a:r>
              <a:rPr lang="en-US" sz="3600" dirty="0">
                <a:solidFill>
                  <a:srgbClr val="FFFFFF"/>
                </a:solidFill>
                <a:latin typeface="Times" pitchFamily="2" charset="0"/>
              </a:rPr>
              <a:t> </a:t>
            </a:r>
            <a:r>
              <a:rPr lang="en-US" sz="3600" dirty="0" err="1">
                <a:solidFill>
                  <a:srgbClr val="FFFFFF"/>
                </a:solidFill>
                <a:latin typeface="Times" pitchFamily="2" charset="0"/>
              </a:rPr>
              <a:t>aquí</a:t>
            </a:r>
            <a:r>
              <a:rPr lang="en-US" sz="3600" dirty="0">
                <a:solidFill>
                  <a:srgbClr val="FFFFFF"/>
                </a:solidFill>
                <a:latin typeface="Times" pitchFamily="2" charset="0"/>
              </a:rPr>
              <a:t> o que </a:t>
            </a:r>
            <a:r>
              <a:rPr lang="en-US" sz="3600" dirty="0" err="1">
                <a:solidFill>
                  <a:srgbClr val="FFFFFF"/>
                </a:solidFill>
                <a:latin typeface="Times" pitchFamily="2" charset="0"/>
              </a:rPr>
              <a:t>esté</a:t>
            </a:r>
            <a:r>
              <a:rPr lang="en-US" sz="3600" dirty="0">
                <a:solidFill>
                  <a:srgbClr val="FFFFFF"/>
                </a:solidFill>
                <a:latin typeface="Times" pitchFamily="2" charset="0"/>
              </a:rPr>
              <a:t> </a:t>
            </a:r>
            <a:r>
              <a:rPr lang="en-US" sz="3600" dirty="0" err="1">
                <a:solidFill>
                  <a:srgbClr val="FFFFFF"/>
                </a:solidFill>
                <a:latin typeface="Times" pitchFamily="2" charset="0"/>
              </a:rPr>
              <a:t>inactivo</a:t>
            </a:r>
            <a:r>
              <a:rPr lang="en-US" sz="3600" dirty="0">
                <a:solidFill>
                  <a:srgbClr val="FFFFFF"/>
                </a:solidFill>
                <a:latin typeface="Times" pitchFamily="2" charset="0"/>
              </a:rPr>
              <a:t>, el </a:t>
            </a:r>
            <a:r>
              <a:rPr lang="en-US" sz="3600" dirty="0" err="1">
                <a:solidFill>
                  <a:srgbClr val="FFFFFF"/>
                </a:solidFill>
                <a:latin typeface="Times" pitchFamily="2" charset="0"/>
              </a:rPr>
              <a:t>problema</a:t>
            </a:r>
            <a:r>
              <a:rPr lang="en-US" sz="3600" dirty="0">
                <a:solidFill>
                  <a:srgbClr val="FFFFFF"/>
                </a:solidFill>
                <a:latin typeface="Times" pitchFamily="2" charset="0"/>
              </a:rPr>
              <a:t> es que no lo </a:t>
            </a:r>
            <a:r>
              <a:rPr lang="en-US" sz="3600" dirty="0" err="1">
                <a:solidFill>
                  <a:srgbClr val="FFFFFF"/>
                </a:solidFill>
                <a:latin typeface="Times" pitchFamily="2" charset="0"/>
              </a:rPr>
              <a:t>vemos</a:t>
            </a:r>
            <a:r>
              <a:rPr lang="en-US" sz="3600" dirty="0">
                <a:solidFill>
                  <a:srgbClr val="FFFFFF"/>
                </a:solidFill>
                <a:latin typeface="Times" pitchFamily="2" charset="0"/>
              </a:rPr>
              <a:t>. Nuestra </a:t>
            </a:r>
            <a:r>
              <a:rPr lang="en-US" sz="3600" dirty="0" err="1">
                <a:solidFill>
                  <a:srgbClr val="FFFFFF"/>
                </a:solidFill>
                <a:latin typeface="Times" pitchFamily="2" charset="0"/>
              </a:rPr>
              <a:t>perspectiva</a:t>
            </a:r>
            <a:r>
              <a:rPr lang="en-US" sz="3600" dirty="0">
                <a:solidFill>
                  <a:srgbClr val="FFFFFF"/>
                </a:solidFill>
                <a:latin typeface="Times" pitchFamily="2" charset="0"/>
              </a:rPr>
              <a:t> de la </a:t>
            </a:r>
            <a:r>
              <a:rPr lang="en-US" sz="3600" dirty="0" err="1">
                <a:solidFill>
                  <a:srgbClr val="FFFFFF"/>
                </a:solidFill>
                <a:latin typeface="Times" pitchFamily="2" charset="0"/>
              </a:rPr>
              <a:t>vida</a:t>
            </a:r>
            <a:r>
              <a:rPr lang="en-US" sz="3600" dirty="0">
                <a:solidFill>
                  <a:srgbClr val="FFFFFF"/>
                </a:solidFill>
                <a:latin typeface="Times" pitchFamily="2" charset="0"/>
              </a:rPr>
              <a:t> es a menudo </a:t>
            </a:r>
            <a:r>
              <a:rPr lang="en-US" sz="3600" dirty="0" err="1">
                <a:solidFill>
                  <a:srgbClr val="FFFFFF"/>
                </a:solidFill>
                <a:latin typeface="Times" pitchFamily="2" charset="0"/>
              </a:rPr>
              <a:t>trágicamente</a:t>
            </a:r>
            <a:r>
              <a:rPr lang="en-US" sz="3600" dirty="0">
                <a:solidFill>
                  <a:srgbClr val="FFFFFF"/>
                </a:solidFill>
                <a:latin typeface="Times" pitchFamily="2" charset="0"/>
              </a:rPr>
              <a:t> </a:t>
            </a:r>
            <a:r>
              <a:rPr lang="en-US" sz="3600" dirty="0" err="1">
                <a:solidFill>
                  <a:srgbClr val="FFFFFF"/>
                </a:solidFill>
                <a:latin typeface="Times" pitchFamily="2" charset="0"/>
              </a:rPr>
              <a:t>impía</a:t>
            </a:r>
            <a:r>
              <a:rPr lang="en-US" sz="3600" dirty="0">
                <a:solidFill>
                  <a:srgbClr val="FFFFFF"/>
                </a:solidFill>
                <a:latin typeface="Times" pitchFamily="2" charset="0"/>
              </a:rPr>
              <a:t>. Nos </a:t>
            </a:r>
            <a:r>
              <a:rPr lang="en-US" sz="3600" dirty="0" err="1">
                <a:solidFill>
                  <a:srgbClr val="FFFFFF"/>
                </a:solidFill>
                <a:latin typeface="Times" pitchFamily="2" charset="0"/>
              </a:rPr>
              <a:t>perdemos</a:t>
            </a:r>
            <a:r>
              <a:rPr lang="en-US" sz="3600" dirty="0">
                <a:solidFill>
                  <a:srgbClr val="FFFFFF"/>
                </a:solidFill>
                <a:latin typeface="Times" pitchFamily="2" charset="0"/>
              </a:rPr>
              <a:t> la </a:t>
            </a:r>
            <a:r>
              <a:rPr lang="en-US" sz="3600" dirty="0" err="1">
                <a:solidFill>
                  <a:srgbClr val="FFFFFF"/>
                </a:solidFill>
                <a:latin typeface="Times" pitchFamily="2" charset="0"/>
              </a:rPr>
              <a:t>única</a:t>
            </a:r>
            <a:r>
              <a:rPr lang="en-US" sz="3600" dirty="0">
                <a:solidFill>
                  <a:srgbClr val="FFFFFF"/>
                </a:solidFill>
                <a:latin typeface="Times" pitchFamily="2" charset="0"/>
              </a:rPr>
              <a:t> </a:t>
            </a:r>
            <a:r>
              <a:rPr lang="en-US" sz="3600" dirty="0" err="1">
                <a:solidFill>
                  <a:srgbClr val="FFFFFF"/>
                </a:solidFill>
                <a:latin typeface="Times" pitchFamily="2" charset="0"/>
              </a:rPr>
              <a:t>cosa</a:t>
            </a:r>
            <a:r>
              <a:rPr lang="en-US" sz="3600" dirty="0">
                <a:solidFill>
                  <a:srgbClr val="FFFFFF"/>
                </a:solidFill>
                <a:latin typeface="Times" pitchFamily="2" charset="0"/>
              </a:rPr>
              <a:t> que vale la </a:t>
            </a:r>
            <a:r>
              <a:rPr lang="en-US" sz="3600" dirty="0" err="1">
                <a:solidFill>
                  <a:srgbClr val="FFFFFF"/>
                </a:solidFill>
                <a:latin typeface="Times" pitchFamily="2" charset="0"/>
              </a:rPr>
              <a:t>pena</a:t>
            </a:r>
            <a:r>
              <a:rPr lang="en-US" sz="3600" dirty="0">
                <a:solidFill>
                  <a:srgbClr val="FFFFFF"/>
                </a:solidFill>
                <a:latin typeface="Times" pitchFamily="2" charset="0"/>
              </a:rPr>
              <a:t> </a:t>
            </a:r>
            <a:r>
              <a:rPr lang="en-US" sz="3600" dirty="0" err="1">
                <a:solidFill>
                  <a:srgbClr val="FFFFFF"/>
                </a:solidFill>
                <a:latin typeface="Times" pitchFamily="2" charset="0"/>
              </a:rPr>
              <a:t>ver</a:t>
            </a:r>
            <a:r>
              <a:rPr lang="en-US" sz="3600" dirty="0">
                <a:solidFill>
                  <a:srgbClr val="FFFFFF"/>
                </a:solidFill>
                <a:latin typeface="Times" pitchFamily="2" charset="0"/>
              </a:rPr>
              <a:t>, la gloria del Dios </a:t>
            </a:r>
            <a:r>
              <a:rPr lang="en-US" sz="3600" dirty="0" err="1">
                <a:solidFill>
                  <a:srgbClr val="FFFFFF"/>
                </a:solidFill>
                <a:latin typeface="Times" pitchFamily="2" charset="0"/>
              </a:rPr>
              <a:t>siempre</a:t>
            </a:r>
            <a:r>
              <a:rPr lang="en-US" sz="3600" dirty="0">
                <a:solidFill>
                  <a:srgbClr val="FFFFFF"/>
                </a:solidFill>
                <a:latin typeface="Times" pitchFamily="2" charset="0"/>
              </a:rPr>
              <a:t> </a:t>
            </a:r>
            <a:r>
              <a:rPr lang="en-US" sz="3600" dirty="0" err="1">
                <a:solidFill>
                  <a:srgbClr val="FFFFFF"/>
                </a:solidFill>
                <a:latin typeface="Times" pitchFamily="2" charset="0"/>
              </a:rPr>
              <a:t>presente</a:t>
            </a:r>
            <a:r>
              <a:rPr lang="en-US" sz="3600" dirty="0">
                <a:solidFill>
                  <a:srgbClr val="FFFFFF"/>
                </a:solidFill>
                <a:latin typeface="Times" pitchFamily="2" charset="0"/>
              </a:rPr>
              <a:t>. </a:t>
            </a:r>
            <a:r>
              <a:rPr lang="en-US" sz="3600" dirty="0" err="1">
                <a:solidFill>
                  <a:srgbClr val="FFFFFF"/>
                </a:solidFill>
                <a:latin typeface="Times" pitchFamily="2" charset="0"/>
              </a:rPr>
              <a:t>Cuando</a:t>
            </a:r>
            <a:r>
              <a:rPr lang="en-US" sz="3600" dirty="0">
                <a:solidFill>
                  <a:srgbClr val="FFFFFF"/>
                </a:solidFill>
                <a:latin typeface="Times" pitchFamily="2" charset="0"/>
              </a:rPr>
              <a:t> </a:t>
            </a:r>
            <a:r>
              <a:rPr lang="en-US" sz="3600" dirty="0" err="1">
                <a:solidFill>
                  <a:srgbClr val="FFFFFF"/>
                </a:solidFill>
                <a:latin typeface="Times" pitchFamily="2" charset="0"/>
              </a:rPr>
              <a:t>esto</a:t>
            </a:r>
            <a:r>
              <a:rPr lang="en-US" sz="3600" dirty="0">
                <a:solidFill>
                  <a:srgbClr val="FFFFFF"/>
                </a:solidFill>
                <a:latin typeface="Times" pitchFamily="2" charset="0"/>
              </a:rPr>
              <a:t> </a:t>
            </a:r>
            <a:r>
              <a:rPr lang="en-US" sz="3600" dirty="0" err="1">
                <a:solidFill>
                  <a:srgbClr val="FFFFFF"/>
                </a:solidFill>
                <a:latin typeface="Times" pitchFamily="2" charset="0"/>
              </a:rPr>
              <a:t>sucede</a:t>
            </a:r>
            <a:r>
              <a:rPr lang="en-US" sz="3600" dirty="0">
                <a:solidFill>
                  <a:srgbClr val="FFFFFF"/>
                </a:solidFill>
                <a:latin typeface="Times" pitchFamily="2" charset="0"/>
              </a:rPr>
              <a:t>, </a:t>
            </a:r>
            <a:r>
              <a:rPr lang="en-US" sz="3600" dirty="0" err="1">
                <a:solidFill>
                  <a:srgbClr val="FFFFFF"/>
                </a:solidFill>
                <a:latin typeface="Times" pitchFamily="2" charset="0"/>
              </a:rPr>
              <a:t>nuestras</a:t>
            </a:r>
            <a:r>
              <a:rPr lang="en-US" sz="3600" dirty="0">
                <a:solidFill>
                  <a:srgbClr val="FFFFFF"/>
                </a:solidFill>
                <a:latin typeface="Times" pitchFamily="2" charset="0"/>
              </a:rPr>
              <a:t> </a:t>
            </a:r>
            <a:r>
              <a:rPr lang="en-US" sz="3600" dirty="0" err="1">
                <a:solidFill>
                  <a:srgbClr val="FFFFFF"/>
                </a:solidFill>
                <a:latin typeface="Times" pitchFamily="2" charset="0"/>
              </a:rPr>
              <a:t>vidas</a:t>
            </a:r>
            <a:r>
              <a:rPr lang="en-US" sz="3600" dirty="0">
                <a:solidFill>
                  <a:srgbClr val="FFFFFF"/>
                </a:solidFill>
                <a:latin typeface="Times" pitchFamily="2" charset="0"/>
              </a:rPr>
              <a:t> no </a:t>
            </a:r>
            <a:r>
              <a:rPr lang="en-US" sz="3600" dirty="0" err="1">
                <a:solidFill>
                  <a:srgbClr val="FFFFFF"/>
                </a:solidFill>
                <a:latin typeface="Times" pitchFamily="2" charset="0"/>
              </a:rPr>
              <a:t>están</a:t>
            </a:r>
            <a:r>
              <a:rPr lang="en-US" sz="3600" dirty="0">
                <a:solidFill>
                  <a:srgbClr val="FFFFFF"/>
                </a:solidFill>
                <a:latin typeface="Times" pitchFamily="2" charset="0"/>
              </a:rPr>
              <a:t> </a:t>
            </a:r>
            <a:r>
              <a:rPr lang="en-US" sz="3600" dirty="0" err="1">
                <a:solidFill>
                  <a:srgbClr val="FFFFFF"/>
                </a:solidFill>
                <a:latin typeface="Times" pitchFamily="2" charset="0"/>
              </a:rPr>
              <a:t>edificadas</a:t>
            </a:r>
            <a:r>
              <a:rPr lang="en-US" sz="3600" dirty="0">
                <a:solidFill>
                  <a:srgbClr val="FFFFFF"/>
                </a:solidFill>
                <a:latin typeface="Times" pitchFamily="2" charset="0"/>
              </a:rPr>
              <a:t> </a:t>
            </a:r>
            <a:r>
              <a:rPr lang="en-US" sz="3600" dirty="0" err="1">
                <a:solidFill>
                  <a:srgbClr val="FFFFFF"/>
                </a:solidFill>
                <a:latin typeface="Times" pitchFamily="2" charset="0"/>
              </a:rPr>
              <a:t>sobre</a:t>
            </a:r>
            <a:r>
              <a:rPr lang="en-US" sz="3600" dirty="0">
                <a:solidFill>
                  <a:srgbClr val="FFFFFF"/>
                </a:solidFill>
                <a:latin typeface="Times" pitchFamily="2" charset="0"/>
              </a:rPr>
              <a:t> el </a:t>
            </a:r>
            <a:r>
              <a:rPr lang="en-US" sz="3600" dirty="0" err="1">
                <a:solidFill>
                  <a:srgbClr val="FFFFFF"/>
                </a:solidFill>
                <a:latin typeface="Times" pitchFamily="2" charset="0"/>
              </a:rPr>
              <a:t>fundamento</a:t>
            </a:r>
            <a:r>
              <a:rPr lang="en-US" sz="3600" dirty="0">
                <a:solidFill>
                  <a:srgbClr val="FFFFFF"/>
                </a:solidFill>
                <a:latin typeface="Times" pitchFamily="2" charset="0"/>
              </a:rPr>
              <a:t> de la gloria de Dios, que </a:t>
            </a:r>
            <a:r>
              <a:rPr lang="en-US" sz="3600" dirty="0" err="1">
                <a:solidFill>
                  <a:srgbClr val="FFFFFF"/>
                </a:solidFill>
                <a:latin typeface="Times" pitchFamily="2" charset="0"/>
              </a:rPr>
              <a:t>tenía</a:t>
            </a:r>
            <a:r>
              <a:rPr lang="en-US" sz="3600" dirty="0">
                <a:solidFill>
                  <a:srgbClr val="FFFFFF"/>
                </a:solidFill>
                <a:latin typeface="Times" pitchFamily="2" charset="0"/>
              </a:rPr>
              <a:t> por </a:t>
            </a:r>
            <a:r>
              <a:rPr lang="en-US" sz="3600" dirty="0" err="1">
                <a:solidFill>
                  <a:srgbClr val="FFFFFF"/>
                </a:solidFill>
                <a:latin typeface="Times" pitchFamily="2" charset="0"/>
              </a:rPr>
              <a:t>objetivo</a:t>
            </a:r>
            <a:r>
              <a:rPr lang="en-US" sz="3600" dirty="0">
                <a:solidFill>
                  <a:srgbClr val="FFFFFF"/>
                </a:solidFill>
                <a:latin typeface="Times" pitchFamily="2" charset="0"/>
              </a:rPr>
              <a:t> </a:t>
            </a:r>
            <a:r>
              <a:rPr lang="en-US" sz="3600" dirty="0" err="1">
                <a:solidFill>
                  <a:srgbClr val="FFFFFF"/>
                </a:solidFill>
                <a:latin typeface="Times" pitchFamily="2" charset="0"/>
              </a:rPr>
              <a:t>dar</a:t>
            </a:r>
            <a:r>
              <a:rPr lang="en-US" sz="3600" dirty="0">
                <a:solidFill>
                  <a:srgbClr val="FFFFFF"/>
                </a:solidFill>
                <a:latin typeface="Times" pitchFamily="2" charset="0"/>
              </a:rPr>
              <a:t> a </a:t>
            </a:r>
            <a:r>
              <a:rPr lang="en-US" sz="3600" dirty="0" err="1">
                <a:solidFill>
                  <a:srgbClr val="FFFFFF"/>
                </a:solidFill>
                <a:latin typeface="Times" pitchFamily="2" charset="0"/>
              </a:rPr>
              <a:t>nuestras</a:t>
            </a:r>
            <a:r>
              <a:rPr lang="en-US" sz="3600" dirty="0">
                <a:solidFill>
                  <a:srgbClr val="FFFFFF"/>
                </a:solidFill>
                <a:latin typeface="Times" pitchFamily="2" charset="0"/>
              </a:rPr>
              <a:t> </a:t>
            </a:r>
            <a:r>
              <a:rPr lang="en-US" sz="3600" dirty="0" err="1">
                <a:solidFill>
                  <a:srgbClr val="FFFFFF"/>
                </a:solidFill>
                <a:latin typeface="Times" pitchFamily="2" charset="0"/>
              </a:rPr>
              <a:t>vidas</a:t>
            </a:r>
            <a:r>
              <a:rPr lang="en-US" sz="3600" dirty="0">
                <a:solidFill>
                  <a:srgbClr val="FFFFFF"/>
                </a:solidFill>
                <a:latin typeface="Times" pitchFamily="2" charset="0"/>
              </a:rPr>
              <a:t> un punto de </a:t>
            </a:r>
            <a:r>
              <a:rPr lang="en-US" sz="3600" dirty="0" err="1">
                <a:solidFill>
                  <a:srgbClr val="FFFFFF"/>
                </a:solidFill>
                <a:latin typeface="Times" pitchFamily="2" charset="0"/>
              </a:rPr>
              <a:t>partida</a:t>
            </a:r>
            <a:r>
              <a:rPr lang="en-US" sz="3600" dirty="0">
                <a:solidFill>
                  <a:srgbClr val="FFFFFF"/>
                </a:solidFill>
                <a:latin typeface="Times" pitchFamily="2" charset="0"/>
              </a:rPr>
              <a:t> y un </a:t>
            </a:r>
            <a:r>
              <a:rPr lang="en-US" sz="3600" dirty="0" err="1">
                <a:solidFill>
                  <a:srgbClr val="FFFFFF"/>
                </a:solidFill>
                <a:latin typeface="Times" pitchFamily="2" charset="0"/>
              </a:rPr>
              <a:t>destino</a:t>
            </a:r>
            <a:r>
              <a:rPr lang="en-US" sz="3600" dirty="0">
                <a:solidFill>
                  <a:srgbClr val="FFFFFF"/>
                </a:solidFill>
                <a:latin typeface="Times" pitchFamily="2" charset="0"/>
              </a:rPr>
              <a:t>, una </a:t>
            </a:r>
            <a:r>
              <a:rPr lang="en-US" sz="3600" dirty="0" err="1">
                <a:solidFill>
                  <a:srgbClr val="FFFFFF"/>
                </a:solidFill>
                <a:latin typeface="Times" pitchFamily="2" charset="0"/>
              </a:rPr>
              <a:t>razón</a:t>
            </a:r>
            <a:r>
              <a:rPr lang="en-US" sz="3600" dirty="0">
                <a:solidFill>
                  <a:srgbClr val="FFFFFF"/>
                </a:solidFill>
                <a:latin typeface="Times" pitchFamily="2" charset="0"/>
              </a:rPr>
              <a:t> para </a:t>
            </a:r>
            <a:r>
              <a:rPr lang="en-US" sz="3600" dirty="0" err="1">
                <a:solidFill>
                  <a:srgbClr val="FFFFFF"/>
                </a:solidFill>
                <a:latin typeface="Times" pitchFamily="2" charset="0"/>
              </a:rPr>
              <a:t>levantarnos</a:t>
            </a:r>
            <a:r>
              <a:rPr lang="en-US" sz="3600" dirty="0">
                <a:solidFill>
                  <a:srgbClr val="FFFFFF"/>
                </a:solidFill>
                <a:latin typeface="Times" pitchFamily="2" charset="0"/>
              </a:rPr>
              <a:t> y las </a:t>
            </a:r>
            <a:r>
              <a:rPr lang="en-US" sz="3600" dirty="0" err="1">
                <a:solidFill>
                  <a:srgbClr val="FFFFFF"/>
                </a:solidFill>
                <a:latin typeface="Times" pitchFamily="2" charset="0"/>
              </a:rPr>
              <a:t>fuerzas</a:t>
            </a:r>
            <a:r>
              <a:rPr lang="en-US" sz="3600" dirty="0">
                <a:solidFill>
                  <a:srgbClr val="FFFFFF"/>
                </a:solidFill>
                <a:latin typeface="Times" pitchFamily="2" charset="0"/>
              </a:rPr>
              <a:t> para </a:t>
            </a:r>
            <a:r>
              <a:rPr lang="en-US" sz="3600" dirty="0" err="1">
                <a:solidFill>
                  <a:srgbClr val="FFFFFF"/>
                </a:solidFill>
                <a:latin typeface="Times" pitchFamily="2" charset="0"/>
              </a:rPr>
              <a:t>seguir</a:t>
            </a:r>
            <a:r>
              <a:rPr lang="en-US" sz="3600" dirty="0">
                <a:solidFill>
                  <a:srgbClr val="FFFFFF"/>
                </a:solidFill>
                <a:latin typeface="Times" pitchFamily="2" charset="0"/>
              </a:rPr>
              <a:t> </a:t>
            </a:r>
            <a:r>
              <a:rPr lang="en-US" sz="3600" dirty="0" err="1">
                <a:solidFill>
                  <a:srgbClr val="FFFFFF"/>
                </a:solidFill>
                <a:latin typeface="Times" pitchFamily="2" charset="0"/>
              </a:rPr>
              <a:t>adelante</a:t>
            </a:r>
            <a:r>
              <a:rPr lang="en-US" sz="3600" dirty="0">
                <a:solidFill>
                  <a:srgbClr val="FFFFFF"/>
                </a:solidFill>
                <a:latin typeface="Times" pitchFamily="2" charset="0"/>
              </a:rPr>
              <a:t>.</a:t>
            </a:r>
          </a:p>
        </p:txBody>
      </p:sp>
      <p:sp>
        <p:nvSpPr>
          <p:cNvPr id="2" name="Rectangle 1">
            <a:extLst>
              <a:ext uri="{FF2B5EF4-FFF2-40B4-BE49-F238E27FC236}">
                <a16:creationId xmlns:a16="http://schemas.microsoft.com/office/drawing/2014/main" id="{44E36923-7207-DD47-A324-4A9D81506D08}"/>
              </a:ext>
            </a:extLst>
          </p:cNvPr>
          <p:cNvSpPr/>
          <p:nvPr/>
        </p:nvSpPr>
        <p:spPr>
          <a:xfrm>
            <a:off x="111888" y="704104"/>
            <a:ext cx="5197310" cy="707886"/>
          </a:xfrm>
          <a:prstGeom prst="rect">
            <a:avLst/>
          </a:prstGeom>
        </p:spPr>
        <p:txBody>
          <a:bodyPr wrap="square">
            <a:spAutoFit/>
          </a:bodyPr>
          <a:lstStyle/>
          <a:p>
            <a:r>
              <a:rPr lang="en-US" sz="4000" b="1" dirty="0">
                <a:solidFill>
                  <a:srgbClr val="002060"/>
                </a:solidFill>
                <a:latin typeface="Times" pitchFamily="2" charset="0"/>
              </a:rPr>
              <a:t>La </a:t>
            </a:r>
            <a:r>
              <a:rPr lang="en-US" sz="4000" b="1" dirty="0" err="1">
                <a:solidFill>
                  <a:srgbClr val="002060"/>
                </a:solidFill>
                <a:latin typeface="Times" pitchFamily="2" charset="0"/>
              </a:rPr>
              <a:t>conclusión</a:t>
            </a:r>
            <a:r>
              <a:rPr lang="en-US" sz="4000" b="1" dirty="0">
                <a:solidFill>
                  <a:srgbClr val="002060"/>
                </a:solidFill>
                <a:latin typeface="Times" pitchFamily="2" charset="0"/>
              </a:rPr>
              <a:t> es </a:t>
            </a:r>
            <a:r>
              <a:rPr lang="en-US" sz="4000" b="1" dirty="0" err="1">
                <a:solidFill>
                  <a:srgbClr val="002060"/>
                </a:solidFill>
                <a:latin typeface="Times" pitchFamily="2" charset="0"/>
              </a:rPr>
              <a:t>esta</a:t>
            </a:r>
            <a:r>
              <a:rPr lang="en-US" b="1" dirty="0">
                <a:solidFill>
                  <a:srgbClr val="002060"/>
                </a:solidFill>
                <a:latin typeface="Times" pitchFamily="2" charset="0"/>
              </a:rPr>
              <a:t>:</a:t>
            </a:r>
            <a:endParaRPr lang="en-US" b="1" dirty="0">
              <a:solidFill>
                <a:srgbClr val="002060"/>
              </a:solidFill>
            </a:endParaRPr>
          </a:p>
        </p:txBody>
      </p:sp>
    </p:spTree>
    <p:extLst>
      <p:ext uri="{BB962C8B-B14F-4D97-AF65-F5344CB8AC3E}">
        <p14:creationId xmlns:p14="http://schemas.microsoft.com/office/powerpoint/2010/main" val="837695083"/>
      </p:ext>
    </p:extLst>
  </p:cSld>
  <p:clrMapOvr>
    <a:overrideClrMapping bg1="dk1" tx1="lt1" bg2="dk2" tx2="lt2" accent1="accent1" accent2="accent2" accent3="accent3" accent4="accent4" accent5="accent5" accent6="accent6" hlink="hlink" folHlink="folHlink"/>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AB560-FE3F-4241-8BBC-84A53D5AEA1E}"/>
              </a:ext>
            </a:extLst>
          </p:cNvPr>
          <p:cNvSpPr>
            <a:spLocks noGrp="1"/>
          </p:cNvSpPr>
          <p:nvPr>
            <p:ph idx="1"/>
          </p:nvPr>
        </p:nvSpPr>
        <p:spPr>
          <a:xfrm>
            <a:off x="285750" y="414338"/>
            <a:ext cx="11615738" cy="6057900"/>
          </a:xfrm>
        </p:spPr>
        <p:txBody>
          <a:bodyPr>
            <a:normAutofit lnSpcReduction="10000"/>
          </a:bodyPr>
          <a:lstStyle/>
          <a:p>
            <a:r>
              <a:rPr lang="en-US" sz="4400" dirty="0"/>
              <a:t>Como </a:t>
            </a:r>
            <a:r>
              <a:rPr lang="en-US" sz="4400" dirty="0" err="1"/>
              <a:t>hemos</a:t>
            </a:r>
            <a:r>
              <a:rPr lang="en-US" sz="4400" dirty="0"/>
              <a:t> visto, </a:t>
            </a:r>
            <a:r>
              <a:rPr lang="en-US" sz="4400" dirty="0" err="1">
                <a:highlight>
                  <a:srgbClr val="FFFF00"/>
                </a:highlight>
              </a:rPr>
              <a:t>cada</a:t>
            </a:r>
            <a:r>
              <a:rPr lang="en-US" sz="4400" dirty="0">
                <a:highlight>
                  <a:srgbClr val="FFFF00"/>
                </a:highlight>
              </a:rPr>
              <a:t> ser </a:t>
            </a:r>
            <a:r>
              <a:rPr lang="en-US" sz="4400" dirty="0" err="1">
                <a:highlight>
                  <a:srgbClr val="FFFF00"/>
                </a:highlight>
              </a:rPr>
              <a:t>humano</a:t>
            </a:r>
            <a:r>
              <a:rPr lang="en-US" sz="4400" dirty="0">
                <a:highlight>
                  <a:srgbClr val="FFFF00"/>
                </a:highlight>
              </a:rPr>
              <a:t> </a:t>
            </a:r>
            <a:r>
              <a:rPr lang="en-US" sz="4400" dirty="0" err="1">
                <a:highlight>
                  <a:srgbClr val="FFFF00"/>
                </a:highlight>
              </a:rPr>
              <a:t>busca</a:t>
            </a:r>
            <a:r>
              <a:rPr lang="en-US" sz="4400" dirty="0">
                <a:highlight>
                  <a:srgbClr val="FFFF00"/>
                </a:highlight>
              </a:rPr>
              <a:t> </a:t>
            </a:r>
            <a:r>
              <a:rPr lang="en-US" sz="4400" dirty="0" err="1">
                <a:highlight>
                  <a:srgbClr val="FFFF00"/>
                </a:highlight>
              </a:rPr>
              <a:t>algún</a:t>
            </a:r>
            <a:r>
              <a:rPr lang="en-US" sz="4400" dirty="0">
                <a:highlight>
                  <a:srgbClr val="FFFF00"/>
                </a:highlight>
              </a:rPr>
              <a:t> </a:t>
            </a:r>
            <a:r>
              <a:rPr lang="en-US" sz="4400" dirty="0" err="1">
                <a:highlight>
                  <a:srgbClr val="FFFF00"/>
                </a:highlight>
              </a:rPr>
              <a:t>tipo</a:t>
            </a:r>
            <a:r>
              <a:rPr lang="en-US" sz="4400" dirty="0">
                <a:highlight>
                  <a:srgbClr val="FFFF00"/>
                </a:highlight>
              </a:rPr>
              <a:t> de gloria. </a:t>
            </a:r>
            <a:r>
              <a:rPr lang="en-US" sz="4400" dirty="0"/>
              <a:t>Si no es la gloria de Dios, </a:t>
            </a:r>
            <a:r>
              <a:rPr lang="en-US" sz="4400" dirty="0" err="1"/>
              <a:t>será</a:t>
            </a:r>
            <a:r>
              <a:rPr lang="en-US" sz="4400" dirty="0"/>
              <a:t> una </a:t>
            </a:r>
            <a:r>
              <a:rPr lang="en-US" sz="4400" dirty="0" err="1"/>
              <a:t>especie</a:t>
            </a:r>
            <a:r>
              <a:rPr lang="en-US" sz="4400" dirty="0"/>
              <a:t> de </a:t>
            </a:r>
            <a:r>
              <a:rPr lang="en-US" sz="4400" dirty="0" err="1"/>
              <a:t>seudo</a:t>
            </a:r>
            <a:r>
              <a:rPr lang="en-US" sz="4400" dirty="0"/>
              <a:t>-gloria </a:t>
            </a:r>
            <a:r>
              <a:rPr lang="en-US" sz="4400" dirty="0" err="1"/>
              <a:t>terrenal</a:t>
            </a:r>
            <a:r>
              <a:rPr lang="en-US" sz="4400" dirty="0"/>
              <a:t>. </a:t>
            </a:r>
            <a:r>
              <a:rPr lang="en-US" sz="4400" dirty="0" err="1"/>
              <a:t>Puede</a:t>
            </a:r>
            <a:r>
              <a:rPr lang="en-US" sz="4400" dirty="0"/>
              <a:t> ser dinero y </a:t>
            </a:r>
            <a:r>
              <a:rPr lang="en-US" sz="4400" dirty="0" err="1"/>
              <a:t>posesiones</a:t>
            </a:r>
            <a:r>
              <a:rPr lang="en-US" sz="4400" dirty="0"/>
              <a:t> o </a:t>
            </a:r>
            <a:r>
              <a:rPr lang="en-US" sz="4400" dirty="0" err="1"/>
              <a:t>aceptación</a:t>
            </a:r>
            <a:r>
              <a:rPr lang="en-US" sz="4400" dirty="0"/>
              <a:t> y </a:t>
            </a:r>
            <a:r>
              <a:rPr lang="en-US" sz="4400" dirty="0" err="1"/>
              <a:t>respeto</a:t>
            </a:r>
            <a:r>
              <a:rPr lang="en-US" sz="4400" dirty="0"/>
              <a:t>. </a:t>
            </a:r>
            <a:r>
              <a:rPr lang="en-US" sz="4400" dirty="0" err="1"/>
              <a:t>Podrían</a:t>
            </a:r>
            <a:r>
              <a:rPr lang="en-US" sz="4400" dirty="0"/>
              <a:t> ser </a:t>
            </a:r>
            <a:r>
              <a:rPr lang="en-US" sz="4400" dirty="0" err="1"/>
              <a:t>logros</a:t>
            </a:r>
            <a:r>
              <a:rPr lang="en-US" sz="4400" dirty="0"/>
              <a:t> y </a:t>
            </a:r>
            <a:r>
              <a:rPr lang="en-US" sz="4400" dirty="0" err="1"/>
              <a:t>éxitos</a:t>
            </a:r>
            <a:r>
              <a:rPr lang="en-US" sz="4400" dirty="0"/>
              <a:t> o </a:t>
            </a:r>
            <a:r>
              <a:rPr lang="en-US" sz="4400" dirty="0" err="1"/>
              <a:t>capacidad</a:t>
            </a:r>
            <a:r>
              <a:rPr lang="en-US" sz="4400" dirty="0"/>
              <a:t> </a:t>
            </a:r>
            <a:r>
              <a:rPr lang="en-US" sz="4400" dirty="0" err="1"/>
              <a:t>intelectual</a:t>
            </a:r>
            <a:r>
              <a:rPr lang="en-US" sz="4400" dirty="0"/>
              <a:t> y </a:t>
            </a:r>
            <a:r>
              <a:rPr lang="en-US" sz="4400" dirty="0" err="1"/>
              <a:t>agudeza</a:t>
            </a:r>
            <a:r>
              <a:rPr lang="en-US" sz="4400" dirty="0"/>
              <a:t> </a:t>
            </a:r>
            <a:r>
              <a:rPr lang="en-US" sz="4400" dirty="0" err="1"/>
              <a:t>filosófica</a:t>
            </a:r>
            <a:r>
              <a:rPr lang="en-US" sz="4400" dirty="0"/>
              <a:t>. Tal </a:t>
            </a:r>
            <a:r>
              <a:rPr lang="en-US" sz="4400" dirty="0" err="1"/>
              <a:t>vez</a:t>
            </a:r>
            <a:r>
              <a:rPr lang="en-US" sz="4400" dirty="0"/>
              <a:t> es el </a:t>
            </a:r>
            <a:r>
              <a:rPr lang="en-US" sz="4400" dirty="0" err="1"/>
              <a:t>poder</a:t>
            </a:r>
            <a:r>
              <a:rPr lang="en-US" sz="4400" dirty="0"/>
              <a:t> de </a:t>
            </a:r>
            <a:r>
              <a:rPr lang="en-US" sz="4400" dirty="0" err="1"/>
              <a:t>controlar</a:t>
            </a:r>
            <a:r>
              <a:rPr lang="en-US" sz="4400" dirty="0"/>
              <a:t> a la </a:t>
            </a:r>
            <a:r>
              <a:rPr lang="en-US" sz="4400" dirty="0" err="1"/>
              <a:t>gente</a:t>
            </a:r>
            <a:r>
              <a:rPr lang="en-US" sz="4400" dirty="0"/>
              <a:t>, el </a:t>
            </a:r>
            <a:r>
              <a:rPr lang="en-US" sz="4400" dirty="0" err="1"/>
              <a:t>cariño</a:t>
            </a:r>
            <a:r>
              <a:rPr lang="en-US" sz="4400" dirty="0"/>
              <a:t> de una </a:t>
            </a:r>
            <a:r>
              <a:rPr lang="en-US" sz="4400" dirty="0" err="1"/>
              <a:t>determinada</a:t>
            </a:r>
            <a:r>
              <a:rPr lang="en-US" sz="4400" dirty="0"/>
              <a:t> persona, o un </a:t>
            </a:r>
            <a:r>
              <a:rPr lang="en-US" sz="4400" dirty="0" err="1"/>
              <a:t>cierto</a:t>
            </a:r>
            <a:r>
              <a:rPr lang="en-US" sz="4400" dirty="0"/>
              <a:t> </a:t>
            </a:r>
            <a:r>
              <a:rPr lang="en-US" sz="4400" dirty="0" err="1"/>
              <a:t>nivel</a:t>
            </a:r>
            <a:r>
              <a:rPr lang="en-US" sz="4400" dirty="0"/>
              <a:t> de </a:t>
            </a:r>
            <a:r>
              <a:rPr lang="en-US" sz="4400" dirty="0" err="1"/>
              <a:t>vida</a:t>
            </a:r>
            <a:r>
              <a:rPr lang="en-US" sz="4400" dirty="0"/>
              <a:t>. La </a:t>
            </a:r>
            <a:r>
              <a:rPr lang="en-US" sz="4400" dirty="0" err="1"/>
              <a:t>búsqueda</a:t>
            </a:r>
            <a:r>
              <a:rPr lang="en-US" sz="4400" dirty="0"/>
              <a:t> de la gloria </a:t>
            </a:r>
            <a:r>
              <a:rPr lang="en-US" sz="4400" dirty="0" err="1"/>
              <a:t>equivocada</a:t>
            </a:r>
            <a:r>
              <a:rPr lang="en-US" sz="4400" dirty="0"/>
              <a:t> es la </a:t>
            </a:r>
            <a:r>
              <a:rPr lang="en-US" sz="4400" dirty="0" err="1"/>
              <a:t>raíz</a:t>
            </a:r>
            <a:r>
              <a:rPr lang="en-US" sz="4400" dirty="0"/>
              <a:t> de </a:t>
            </a:r>
            <a:r>
              <a:rPr lang="en-US" sz="4400" dirty="0" err="1"/>
              <a:t>muchas</a:t>
            </a:r>
            <a:r>
              <a:rPr lang="en-US" sz="4400" dirty="0"/>
              <a:t> </a:t>
            </a:r>
            <a:r>
              <a:rPr lang="en-US" sz="4400" dirty="0" err="1"/>
              <a:t>dificultades</a:t>
            </a:r>
            <a:r>
              <a:rPr lang="en-US" sz="4400" dirty="0"/>
              <a:t> y </a:t>
            </a:r>
            <a:r>
              <a:rPr lang="en-US" sz="4400" dirty="0" err="1"/>
              <a:t>desastres</a:t>
            </a:r>
            <a:r>
              <a:rPr lang="en-US" sz="4400" dirty="0"/>
              <a:t>.</a:t>
            </a:r>
          </a:p>
        </p:txBody>
      </p:sp>
    </p:spTree>
    <p:extLst>
      <p:ext uri="{BB962C8B-B14F-4D97-AF65-F5344CB8AC3E}">
        <p14:creationId xmlns:p14="http://schemas.microsoft.com/office/powerpoint/2010/main" val="274131618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AB560-FE3F-4241-8BBC-84A53D5AEA1E}"/>
              </a:ext>
            </a:extLst>
          </p:cNvPr>
          <p:cNvSpPr>
            <a:spLocks noGrp="1"/>
          </p:cNvSpPr>
          <p:nvPr>
            <p:ph idx="1"/>
          </p:nvPr>
        </p:nvSpPr>
        <p:spPr>
          <a:xfrm>
            <a:off x="1" y="0"/>
            <a:ext cx="11901488" cy="6858000"/>
          </a:xfrm>
        </p:spPr>
        <p:txBody>
          <a:bodyPr>
            <a:normAutofit/>
          </a:bodyPr>
          <a:lstStyle/>
          <a:p>
            <a:r>
              <a:rPr lang="en-US" sz="4000" dirty="0">
                <a:highlight>
                  <a:srgbClr val="FFFF00"/>
                </a:highlight>
              </a:rPr>
              <a:t>La </a:t>
            </a:r>
            <a:r>
              <a:rPr lang="en-US" sz="4000" dirty="0" err="1">
                <a:highlight>
                  <a:srgbClr val="FFFF00"/>
                </a:highlight>
              </a:rPr>
              <a:t>encarnación</a:t>
            </a:r>
            <a:r>
              <a:rPr lang="en-US" sz="4000" dirty="0">
                <a:highlight>
                  <a:srgbClr val="FFFF00"/>
                </a:highlight>
              </a:rPr>
              <a:t> </a:t>
            </a:r>
            <a:r>
              <a:rPr lang="en-US" sz="4000" dirty="0" err="1">
                <a:highlight>
                  <a:srgbClr val="FFFF00"/>
                </a:highlight>
              </a:rPr>
              <a:t>va</a:t>
            </a:r>
            <a:r>
              <a:rPr lang="en-US" sz="4000" dirty="0">
                <a:highlight>
                  <a:srgbClr val="FFFF00"/>
                </a:highlight>
              </a:rPr>
              <a:t> </a:t>
            </a:r>
            <a:r>
              <a:rPr lang="en-US" sz="4000" dirty="0" err="1">
                <a:highlight>
                  <a:srgbClr val="FFFF00"/>
                </a:highlight>
              </a:rPr>
              <a:t>directo</a:t>
            </a:r>
            <a:r>
              <a:rPr lang="en-US" sz="4000" dirty="0">
                <a:highlight>
                  <a:srgbClr val="FFFF00"/>
                </a:highlight>
              </a:rPr>
              <a:t> al </a:t>
            </a:r>
            <a:r>
              <a:rPr lang="en-US" sz="4000" dirty="0" err="1">
                <a:highlight>
                  <a:srgbClr val="FFFF00"/>
                </a:highlight>
              </a:rPr>
              <a:t>corazón</a:t>
            </a:r>
            <a:r>
              <a:rPr lang="en-US" sz="4000" dirty="0">
                <a:highlight>
                  <a:srgbClr val="FFFF00"/>
                </a:highlight>
              </a:rPr>
              <a:t> de </a:t>
            </a:r>
            <a:r>
              <a:rPr lang="en-US" sz="4000" dirty="0" err="1">
                <a:highlight>
                  <a:srgbClr val="FFFF00"/>
                </a:highlight>
              </a:rPr>
              <a:t>esta</a:t>
            </a:r>
            <a:r>
              <a:rPr lang="en-US" sz="4000" dirty="0">
                <a:highlight>
                  <a:srgbClr val="FFFF00"/>
                </a:highlight>
              </a:rPr>
              <a:t> </a:t>
            </a:r>
            <a:r>
              <a:rPr lang="en-US" sz="4000" dirty="0" err="1">
                <a:highlight>
                  <a:srgbClr val="FFFF00"/>
                </a:highlight>
              </a:rPr>
              <a:t>lucha</a:t>
            </a:r>
            <a:r>
              <a:rPr lang="en-US" sz="4000" dirty="0">
                <a:highlight>
                  <a:srgbClr val="FFFF00"/>
                </a:highlight>
              </a:rPr>
              <a:t>, </a:t>
            </a:r>
            <a:r>
              <a:rPr lang="en-US" sz="4000" dirty="0" err="1">
                <a:highlight>
                  <a:srgbClr val="FFFF00"/>
                </a:highlight>
              </a:rPr>
              <a:t>ya</a:t>
            </a:r>
            <a:r>
              <a:rPr lang="en-US" sz="4000" dirty="0">
                <a:highlight>
                  <a:srgbClr val="FFFF00"/>
                </a:highlight>
              </a:rPr>
              <a:t> que </a:t>
            </a:r>
            <a:r>
              <a:rPr lang="en-US" sz="4000" dirty="0" err="1">
                <a:highlight>
                  <a:srgbClr val="FFFF00"/>
                </a:highlight>
              </a:rPr>
              <a:t>confronta</a:t>
            </a:r>
            <a:r>
              <a:rPr lang="en-US" sz="4000" dirty="0">
                <a:highlight>
                  <a:srgbClr val="FFFF00"/>
                </a:highlight>
              </a:rPr>
              <a:t> a las personas con la </a:t>
            </a:r>
            <a:r>
              <a:rPr lang="en-US" sz="4000" dirty="0" err="1">
                <a:highlight>
                  <a:srgbClr val="FFFF00"/>
                </a:highlight>
              </a:rPr>
              <a:t>única</a:t>
            </a:r>
            <a:r>
              <a:rPr lang="en-US" sz="4000" dirty="0">
                <a:highlight>
                  <a:srgbClr val="FFFF00"/>
                </a:highlight>
              </a:rPr>
              <a:t> </a:t>
            </a:r>
            <a:r>
              <a:rPr lang="en-US" sz="4000" dirty="0" err="1">
                <a:highlight>
                  <a:srgbClr val="FFFF00"/>
                </a:highlight>
              </a:rPr>
              <a:t>cosa</a:t>
            </a:r>
            <a:r>
              <a:rPr lang="en-US" sz="4000" dirty="0">
                <a:highlight>
                  <a:srgbClr val="FFFF00"/>
                </a:highlight>
              </a:rPr>
              <a:t> que </a:t>
            </a:r>
            <a:r>
              <a:rPr lang="en-US" sz="4000" dirty="0" err="1">
                <a:highlight>
                  <a:srgbClr val="FFFF00"/>
                </a:highlight>
              </a:rPr>
              <a:t>puede</a:t>
            </a:r>
            <a:r>
              <a:rPr lang="en-US" sz="4000" dirty="0">
                <a:highlight>
                  <a:srgbClr val="FFFF00"/>
                </a:highlight>
              </a:rPr>
              <a:t> </a:t>
            </a:r>
            <a:r>
              <a:rPr lang="en-US" sz="4000" dirty="0" err="1">
                <a:highlight>
                  <a:srgbClr val="FFFF00"/>
                </a:highlight>
              </a:rPr>
              <a:t>hacer</a:t>
            </a:r>
            <a:r>
              <a:rPr lang="en-US" sz="4000" dirty="0">
                <a:highlight>
                  <a:srgbClr val="FFFF00"/>
                </a:highlight>
              </a:rPr>
              <a:t> una </a:t>
            </a:r>
            <a:r>
              <a:rPr lang="en-US" sz="4000" dirty="0" err="1">
                <a:highlight>
                  <a:srgbClr val="FFFF00"/>
                </a:highlight>
              </a:rPr>
              <a:t>diferencia</a:t>
            </a:r>
            <a:r>
              <a:rPr lang="en-US" sz="4000" dirty="0">
                <a:highlight>
                  <a:srgbClr val="FFFF00"/>
                </a:highlight>
              </a:rPr>
              <a:t> </a:t>
            </a:r>
            <a:r>
              <a:rPr lang="en-US" sz="4000" dirty="0" err="1">
                <a:highlight>
                  <a:srgbClr val="FFFF00"/>
                </a:highlight>
              </a:rPr>
              <a:t>duradera</a:t>
            </a:r>
            <a:r>
              <a:rPr lang="en-US" sz="4000" b="1" dirty="0">
                <a:highlight>
                  <a:srgbClr val="FFFF00"/>
                </a:highlight>
              </a:rPr>
              <a:t>: la gloria de Dios</a:t>
            </a:r>
            <a:r>
              <a:rPr lang="en-US" sz="4000" dirty="0">
                <a:highlight>
                  <a:srgbClr val="FFFF00"/>
                </a:highlight>
              </a:rPr>
              <a:t>. </a:t>
            </a:r>
            <a:r>
              <a:rPr lang="en-US" sz="4000" dirty="0"/>
              <a:t>La </a:t>
            </a:r>
            <a:r>
              <a:rPr lang="en-US" sz="4000" dirty="0" err="1"/>
              <a:t>revelación</a:t>
            </a:r>
            <a:r>
              <a:rPr lang="en-US" sz="4000" dirty="0"/>
              <a:t> de Dios </a:t>
            </a:r>
            <a:r>
              <a:rPr lang="en-US" sz="4000" dirty="0" err="1"/>
              <a:t>en</a:t>
            </a:r>
            <a:r>
              <a:rPr lang="en-US" sz="4000" dirty="0"/>
              <a:t> </a:t>
            </a:r>
            <a:r>
              <a:rPr lang="en-US" sz="4000" dirty="0" err="1"/>
              <a:t>Su</a:t>
            </a:r>
            <a:r>
              <a:rPr lang="en-US" sz="4000" dirty="0"/>
              <a:t> </a:t>
            </a:r>
            <a:r>
              <a:rPr lang="en-US" sz="4000" dirty="0" err="1"/>
              <a:t>impresionante</a:t>
            </a:r>
            <a:r>
              <a:rPr lang="en-US" sz="4000" dirty="0"/>
              <a:t> gloria es lo </a:t>
            </a:r>
            <a:r>
              <a:rPr lang="en-US" sz="4000" dirty="0" err="1"/>
              <a:t>único</a:t>
            </a:r>
            <a:r>
              <a:rPr lang="en-US" sz="4000" dirty="0"/>
              <a:t> que </a:t>
            </a:r>
            <a:r>
              <a:rPr lang="en-US" sz="4000" dirty="0" err="1"/>
              <a:t>expone</a:t>
            </a:r>
            <a:r>
              <a:rPr lang="en-US" sz="4000" dirty="0"/>
              <a:t> el </a:t>
            </a:r>
            <a:r>
              <a:rPr lang="en-US" sz="4000" dirty="0" err="1"/>
              <a:t>vacío</a:t>
            </a:r>
            <a:r>
              <a:rPr lang="en-US" sz="4000" dirty="0"/>
              <a:t> total de </a:t>
            </a:r>
            <a:r>
              <a:rPr lang="en-US" sz="4000" dirty="0" err="1"/>
              <a:t>todas</a:t>
            </a:r>
            <a:r>
              <a:rPr lang="en-US" sz="4000" dirty="0"/>
              <a:t> las </a:t>
            </a:r>
            <a:r>
              <a:rPr lang="en-US" sz="4000" dirty="0" err="1"/>
              <a:t>otras</a:t>
            </a:r>
            <a:r>
              <a:rPr lang="en-US" sz="4000" dirty="0"/>
              <a:t> glorias que </a:t>
            </a:r>
            <a:r>
              <a:rPr lang="en-US" sz="4000" dirty="0" err="1"/>
              <a:t>anhelamos</a:t>
            </a:r>
            <a:r>
              <a:rPr lang="en-US" sz="4000" dirty="0"/>
              <a:t>. Si </a:t>
            </a:r>
            <a:r>
              <a:rPr lang="en-US" sz="4000" dirty="0" err="1"/>
              <a:t>usted</a:t>
            </a:r>
            <a:r>
              <a:rPr lang="en-US" sz="4000" dirty="0"/>
              <a:t> </a:t>
            </a:r>
            <a:r>
              <a:rPr lang="en-US" sz="4000" dirty="0" err="1"/>
              <a:t>entiende</a:t>
            </a:r>
            <a:r>
              <a:rPr lang="en-US" sz="4000" dirty="0"/>
              <a:t> la </a:t>
            </a:r>
            <a:r>
              <a:rPr lang="en-US" sz="4000" dirty="0" err="1"/>
              <a:t>encarnación</a:t>
            </a:r>
            <a:r>
              <a:rPr lang="en-US" sz="4000" dirty="0"/>
              <a:t> de </a:t>
            </a:r>
            <a:r>
              <a:rPr lang="en-US" sz="4000" dirty="0" err="1"/>
              <a:t>esta</a:t>
            </a:r>
            <a:r>
              <a:rPr lang="en-US" sz="4000" dirty="0"/>
              <a:t> </a:t>
            </a:r>
            <a:r>
              <a:rPr lang="en-US" sz="4000" dirty="0" err="1"/>
              <a:t>manera</a:t>
            </a:r>
            <a:r>
              <a:rPr lang="en-US" sz="4000" dirty="0"/>
              <a:t>, </a:t>
            </a:r>
            <a:r>
              <a:rPr lang="en-US" sz="4000" dirty="0" err="1"/>
              <a:t>ya</a:t>
            </a:r>
            <a:r>
              <a:rPr lang="en-US" sz="4000" dirty="0"/>
              <a:t> ha </a:t>
            </a:r>
            <a:r>
              <a:rPr lang="en-US" sz="4000" dirty="0" err="1"/>
              <a:t>aprendido</a:t>
            </a:r>
            <a:r>
              <a:rPr lang="en-US" sz="4000" dirty="0"/>
              <a:t> </a:t>
            </a:r>
            <a:r>
              <a:rPr lang="en-US" sz="4000" dirty="0" err="1"/>
              <a:t>mucho</a:t>
            </a:r>
            <a:r>
              <a:rPr lang="en-US" sz="4000" dirty="0"/>
              <a:t> </a:t>
            </a:r>
            <a:r>
              <a:rPr lang="en-US" sz="4000" dirty="0" err="1"/>
              <a:t>acerca</a:t>
            </a:r>
            <a:r>
              <a:rPr lang="en-US" sz="4000" dirty="0"/>
              <a:t> de </a:t>
            </a:r>
            <a:r>
              <a:rPr lang="en-US" sz="4000" dirty="0" err="1"/>
              <a:t>su</a:t>
            </a:r>
            <a:r>
              <a:rPr lang="en-US" sz="4000" dirty="0"/>
              <a:t> </a:t>
            </a:r>
            <a:r>
              <a:rPr lang="en-US" sz="4000" dirty="0" err="1"/>
              <a:t>llamado</a:t>
            </a:r>
            <a:r>
              <a:rPr lang="en-US" sz="4000" dirty="0"/>
              <a:t>. El </a:t>
            </a:r>
            <a:r>
              <a:rPr lang="en-US" sz="4000" dirty="0" err="1"/>
              <a:t>ministerio</a:t>
            </a:r>
            <a:r>
              <a:rPr lang="en-US" sz="4000" dirty="0"/>
              <a:t> personal no es solo </a:t>
            </a:r>
            <a:r>
              <a:rPr lang="en-US" sz="4000" dirty="0" err="1"/>
              <a:t>confrontar</a:t>
            </a:r>
            <a:r>
              <a:rPr lang="en-US" sz="4000" dirty="0"/>
              <a:t> a las personas con </a:t>
            </a:r>
            <a:r>
              <a:rPr lang="en-US" sz="4000" dirty="0" err="1"/>
              <a:t>principios</a:t>
            </a:r>
            <a:r>
              <a:rPr lang="en-US" sz="4000" dirty="0"/>
              <a:t>, </a:t>
            </a:r>
            <a:r>
              <a:rPr lang="en-US" sz="4000" dirty="0" err="1"/>
              <a:t>teología</a:t>
            </a:r>
            <a:r>
              <a:rPr lang="en-US" sz="4000" dirty="0"/>
              <a:t>, o </a:t>
            </a:r>
            <a:r>
              <a:rPr lang="en-US" sz="4000" dirty="0" err="1"/>
              <a:t>soluciones</a:t>
            </a:r>
            <a:r>
              <a:rPr lang="en-US" sz="4000" dirty="0"/>
              <a:t>. Es </a:t>
            </a:r>
            <a:r>
              <a:rPr lang="en-US" sz="4000" dirty="0" err="1"/>
              <a:t>confrontar</a:t>
            </a:r>
            <a:r>
              <a:rPr lang="en-US" sz="4000" dirty="0"/>
              <a:t> a las personas con el Dios que </a:t>
            </a:r>
            <a:r>
              <a:rPr lang="en-US" sz="4000" dirty="0" err="1"/>
              <a:t>está</a:t>
            </a:r>
            <a:r>
              <a:rPr lang="en-US" sz="4000" dirty="0"/>
              <a:t> </a:t>
            </a:r>
            <a:r>
              <a:rPr lang="en-US" sz="4000" dirty="0" err="1"/>
              <a:t>activo</a:t>
            </a:r>
            <a:r>
              <a:rPr lang="en-US" sz="4000" dirty="0"/>
              <a:t> y </a:t>
            </a:r>
            <a:r>
              <a:rPr lang="en-US" sz="4000" dirty="0" err="1"/>
              <a:t>glorioso</a:t>
            </a:r>
            <a:r>
              <a:rPr lang="en-US" sz="4000" dirty="0"/>
              <a:t> </a:t>
            </a:r>
            <a:r>
              <a:rPr lang="en-US" sz="4000" dirty="0" err="1"/>
              <a:t>en</a:t>
            </a:r>
            <a:r>
              <a:rPr lang="en-US" sz="4000" dirty="0"/>
              <a:t> </a:t>
            </a:r>
            <a:r>
              <a:rPr lang="en-US" sz="4000" dirty="0" err="1"/>
              <a:t>Su</a:t>
            </a:r>
            <a:r>
              <a:rPr lang="en-US" sz="4000" dirty="0"/>
              <a:t> </a:t>
            </a:r>
            <a:r>
              <a:rPr lang="en-US" sz="4000" dirty="0" err="1"/>
              <a:t>gracia</a:t>
            </a:r>
            <a:r>
              <a:rPr lang="en-US" sz="4000" dirty="0"/>
              <a:t> y </a:t>
            </a:r>
            <a:r>
              <a:rPr lang="en-US" sz="4000" dirty="0" err="1"/>
              <a:t>verdad</a:t>
            </a:r>
            <a:r>
              <a:rPr lang="en-US" sz="4000" dirty="0"/>
              <a:t>, y que </a:t>
            </a:r>
            <a:r>
              <a:rPr lang="en-US" sz="4000" dirty="0" err="1"/>
              <a:t>tiene</a:t>
            </a:r>
            <a:r>
              <a:rPr lang="en-US" sz="4000" dirty="0"/>
              <a:t> el derecho </a:t>
            </a:r>
            <a:r>
              <a:rPr lang="en-US" sz="4000" dirty="0" err="1"/>
              <a:t>legítimo</a:t>
            </a:r>
            <a:r>
              <a:rPr lang="en-US" sz="4000" dirty="0"/>
              <a:t> </a:t>
            </a:r>
            <a:r>
              <a:rPr lang="en-US" sz="4000" dirty="0" err="1"/>
              <a:t>sobre</a:t>
            </a:r>
            <a:r>
              <a:rPr lang="en-US" sz="4000" dirty="0"/>
              <a:t> </a:t>
            </a:r>
            <a:r>
              <a:rPr lang="en-US" sz="4000" dirty="0" err="1"/>
              <a:t>nuestras</a:t>
            </a:r>
            <a:r>
              <a:rPr lang="en-US" sz="4000" dirty="0"/>
              <a:t> </a:t>
            </a:r>
            <a:r>
              <a:rPr lang="en-US" sz="4000" dirty="0" err="1"/>
              <a:t>vidas</a:t>
            </a:r>
            <a:r>
              <a:rPr lang="en-US" sz="4000" dirty="0"/>
              <a:t>. </a:t>
            </a:r>
          </a:p>
        </p:txBody>
      </p:sp>
    </p:spTree>
    <p:extLst>
      <p:ext uri="{BB962C8B-B14F-4D97-AF65-F5344CB8AC3E}">
        <p14:creationId xmlns:p14="http://schemas.microsoft.com/office/powerpoint/2010/main" val="342758160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E699-2D7F-7643-8F47-92C314F18811}"/>
              </a:ext>
            </a:extLst>
          </p:cNvPr>
          <p:cNvSpPr>
            <a:spLocks noGrp="1"/>
          </p:cNvSpPr>
          <p:nvPr>
            <p:ph type="title"/>
          </p:nvPr>
        </p:nvSpPr>
        <p:spPr/>
        <p:txBody>
          <a:bodyPr/>
          <a:lstStyle/>
          <a:p>
            <a:r>
              <a:rPr lang="en-US" dirty="0"/>
              <a:t>GRACIA Y VERDAD</a:t>
            </a:r>
          </a:p>
        </p:txBody>
      </p:sp>
      <p:sp>
        <p:nvSpPr>
          <p:cNvPr id="3" name="Content Placeholder 2">
            <a:extLst>
              <a:ext uri="{FF2B5EF4-FFF2-40B4-BE49-F238E27FC236}">
                <a16:creationId xmlns:a16="http://schemas.microsoft.com/office/drawing/2014/main" id="{86CCD4BE-AAE3-174E-B53B-E3F8E2228259}"/>
              </a:ext>
            </a:extLst>
          </p:cNvPr>
          <p:cNvSpPr>
            <a:spLocks noGrp="1"/>
          </p:cNvSpPr>
          <p:nvPr>
            <p:ph idx="1"/>
          </p:nvPr>
        </p:nvSpPr>
        <p:spPr>
          <a:xfrm>
            <a:off x="0" y="1328057"/>
            <a:ext cx="12192000" cy="5164818"/>
          </a:xfrm>
        </p:spPr>
        <p:txBody>
          <a:bodyPr>
            <a:normAutofit/>
          </a:bodyPr>
          <a:lstStyle/>
          <a:p>
            <a:r>
              <a:rPr lang="en-US" sz="3600" dirty="0"/>
              <a:t>Juan no se </a:t>
            </a:r>
            <a:r>
              <a:rPr lang="en-US" sz="3600" dirty="0" err="1"/>
              <a:t>limita</a:t>
            </a:r>
            <a:r>
              <a:rPr lang="en-US" sz="3600" dirty="0"/>
              <a:t> a </a:t>
            </a:r>
            <a:r>
              <a:rPr lang="en-US" sz="3600" dirty="0" err="1"/>
              <a:t>explicar</a:t>
            </a:r>
            <a:r>
              <a:rPr lang="en-US" sz="3600" dirty="0"/>
              <a:t> el </a:t>
            </a:r>
            <a:r>
              <a:rPr lang="en-US" sz="3600" dirty="0" err="1"/>
              <a:t>objetivo</a:t>
            </a:r>
            <a:r>
              <a:rPr lang="en-US" sz="3600" dirty="0"/>
              <a:t> de la </a:t>
            </a:r>
            <a:r>
              <a:rPr lang="en-US" sz="3600" dirty="0" err="1"/>
              <a:t>encarnación</a:t>
            </a:r>
            <a:r>
              <a:rPr lang="en-US" sz="3600" dirty="0"/>
              <a:t>, </a:t>
            </a:r>
            <a:r>
              <a:rPr lang="en-US" sz="3600" dirty="0" err="1"/>
              <a:t>sino</a:t>
            </a:r>
            <a:r>
              <a:rPr lang="en-US" sz="3600" dirty="0"/>
              <a:t> </a:t>
            </a:r>
            <a:r>
              <a:rPr lang="en-US" sz="3600" dirty="0" err="1"/>
              <a:t>también</a:t>
            </a:r>
            <a:r>
              <a:rPr lang="en-US" sz="3600" dirty="0"/>
              <a:t> </a:t>
            </a:r>
            <a:r>
              <a:rPr lang="en-US" sz="3600" dirty="0" err="1"/>
              <a:t>su</a:t>
            </a:r>
            <a:r>
              <a:rPr lang="en-US" sz="3600" dirty="0"/>
              <a:t> </a:t>
            </a:r>
            <a:r>
              <a:rPr lang="en-US" sz="3600" dirty="0" err="1"/>
              <a:t>carácter</a:t>
            </a:r>
            <a:r>
              <a:rPr lang="en-US" sz="3600" dirty="0"/>
              <a:t>.</a:t>
            </a:r>
          </a:p>
          <a:p>
            <a:r>
              <a:rPr lang="en-US" sz="3600" dirty="0" err="1"/>
              <a:t>Él</a:t>
            </a:r>
            <a:r>
              <a:rPr lang="en-US" sz="3600" dirty="0"/>
              <a:t> dice que la gloria </a:t>
            </a:r>
            <a:r>
              <a:rPr lang="en-US" sz="3600" dirty="0" err="1"/>
              <a:t>revelada</a:t>
            </a:r>
            <a:r>
              <a:rPr lang="en-US" sz="3600" dirty="0"/>
              <a:t> </a:t>
            </a:r>
            <a:r>
              <a:rPr lang="en-US" sz="3600" dirty="0" err="1"/>
              <a:t>en</a:t>
            </a:r>
            <a:r>
              <a:rPr lang="en-US" sz="3600" dirty="0"/>
              <a:t> la tierra </a:t>
            </a:r>
            <a:r>
              <a:rPr lang="en-US" sz="3600" dirty="0" err="1"/>
              <a:t>estaba</a:t>
            </a:r>
            <a:r>
              <a:rPr lang="en-US" sz="3600" dirty="0"/>
              <a:t> </a:t>
            </a:r>
            <a:r>
              <a:rPr lang="en-US" sz="3600" dirty="0" err="1"/>
              <a:t>llena</a:t>
            </a:r>
            <a:r>
              <a:rPr lang="en-US" sz="3600" dirty="0"/>
              <a:t> de “</a:t>
            </a:r>
            <a:r>
              <a:rPr lang="en-US" sz="3600" dirty="0" err="1"/>
              <a:t>gracia</a:t>
            </a:r>
            <a:r>
              <a:rPr lang="en-US" sz="3600" dirty="0"/>
              <a:t> y </a:t>
            </a:r>
            <a:r>
              <a:rPr lang="en-US" sz="3600" dirty="0" err="1"/>
              <a:t>verdad</a:t>
            </a:r>
            <a:r>
              <a:rPr lang="en-US" sz="3600" dirty="0"/>
              <a:t>”. Jesús </a:t>
            </a:r>
            <a:r>
              <a:rPr lang="en-US" sz="3600" dirty="0" err="1"/>
              <a:t>encarnó</a:t>
            </a:r>
            <a:r>
              <a:rPr lang="en-US" sz="3600" dirty="0"/>
              <a:t> la </a:t>
            </a:r>
            <a:r>
              <a:rPr lang="en-US" sz="3600" dirty="0" err="1"/>
              <a:t>unión</a:t>
            </a:r>
            <a:r>
              <a:rPr lang="en-US" sz="3600" dirty="0"/>
              <a:t> suprema de la </a:t>
            </a:r>
            <a:r>
              <a:rPr lang="en-US" sz="3600" dirty="0" err="1"/>
              <a:t>gracia</a:t>
            </a:r>
            <a:r>
              <a:rPr lang="en-US" sz="3600" dirty="0"/>
              <a:t> y la </a:t>
            </a:r>
            <a:r>
              <a:rPr lang="en-US" sz="3600" dirty="0" err="1"/>
              <a:t>verdad</a:t>
            </a:r>
            <a:r>
              <a:rPr lang="en-US" sz="3600" dirty="0"/>
              <a:t>. </a:t>
            </a:r>
            <a:r>
              <a:rPr lang="en-US" sz="3600" dirty="0" err="1"/>
              <a:t>En</a:t>
            </a:r>
            <a:r>
              <a:rPr lang="en-US" sz="3600" dirty="0"/>
              <a:t> </a:t>
            </a:r>
            <a:r>
              <a:rPr lang="en-US" sz="3600" dirty="0" err="1"/>
              <a:t>Su</a:t>
            </a:r>
            <a:r>
              <a:rPr lang="en-US" sz="3600" dirty="0"/>
              <a:t> </a:t>
            </a:r>
            <a:r>
              <a:rPr lang="en-US" sz="3600" dirty="0" err="1"/>
              <a:t>vida</a:t>
            </a:r>
            <a:r>
              <a:rPr lang="en-US" sz="3600" dirty="0"/>
              <a:t>, </a:t>
            </a:r>
            <a:r>
              <a:rPr lang="en-US" sz="3600" dirty="0" err="1"/>
              <a:t>muerte</a:t>
            </a:r>
            <a:r>
              <a:rPr lang="en-US" sz="3600" dirty="0"/>
              <a:t> y </a:t>
            </a:r>
            <a:r>
              <a:rPr lang="en-US" sz="3600" dirty="0" err="1"/>
              <a:t>resurrección</a:t>
            </a:r>
            <a:r>
              <a:rPr lang="en-US" sz="3600" dirty="0"/>
              <a:t>, </a:t>
            </a:r>
            <a:r>
              <a:rPr lang="en-US" sz="3600" dirty="0" err="1"/>
              <a:t>llegamos</a:t>
            </a:r>
            <a:r>
              <a:rPr lang="en-US" sz="3600" dirty="0"/>
              <a:t> a </a:t>
            </a:r>
            <a:r>
              <a:rPr lang="en-US" sz="3600" dirty="0" err="1"/>
              <a:t>entender</a:t>
            </a:r>
            <a:r>
              <a:rPr lang="en-US" sz="3600" dirty="0"/>
              <a:t> la </a:t>
            </a:r>
            <a:r>
              <a:rPr lang="en-US" sz="3600" dirty="0" err="1"/>
              <a:t>gracia</a:t>
            </a:r>
            <a:r>
              <a:rPr lang="en-US" sz="3600" dirty="0"/>
              <a:t> de Dios. Dios </a:t>
            </a:r>
            <a:r>
              <a:rPr lang="en-US" sz="3600" dirty="0" err="1"/>
              <a:t>envía</a:t>
            </a:r>
            <a:r>
              <a:rPr lang="en-US" sz="3600" dirty="0"/>
              <a:t> a </a:t>
            </a:r>
            <a:r>
              <a:rPr lang="en-US" sz="3600" dirty="0" err="1"/>
              <a:t>su</a:t>
            </a:r>
            <a:r>
              <a:rPr lang="en-US" sz="3600" dirty="0"/>
              <a:t> </a:t>
            </a:r>
            <a:r>
              <a:rPr lang="en-US" sz="3600" dirty="0" err="1"/>
              <a:t>propio</a:t>
            </a:r>
            <a:r>
              <a:rPr lang="en-US" sz="3600" dirty="0"/>
              <a:t> </a:t>
            </a:r>
            <a:r>
              <a:rPr lang="en-US" sz="3600" dirty="0" err="1"/>
              <a:t>Hijo</a:t>
            </a:r>
            <a:r>
              <a:rPr lang="en-US" sz="3600" dirty="0"/>
              <a:t>, </a:t>
            </a:r>
            <a:r>
              <a:rPr lang="en-US" sz="3600" dirty="0" err="1"/>
              <a:t>como</a:t>
            </a:r>
            <a:r>
              <a:rPr lang="en-US" sz="3600" dirty="0"/>
              <a:t> el </a:t>
            </a:r>
            <a:r>
              <a:rPr lang="en-US" sz="3600" dirty="0" err="1"/>
              <a:t>segundo</a:t>
            </a:r>
            <a:r>
              <a:rPr lang="en-US" sz="3600" dirty="0"/>
              <a:t> </a:t>
            </a:r>
            <a:r>
              <a:rPr lang="en-US" sz="3600" dirty="0" err="1"/>
              <a:t>Adán</a:t>
            </a:r>
            <a:r>
              <a:rPr lang="en-US" sz="3600" dirty="0"/>
              <a:t>, para </a:t>
            </a:r>
            <a:r>
              <a:rPr lang="en-US" sz="3600" dirty="0" err="1"/>
              <a:t>hacer</a:t>
            </a:r>
            <a:r>
              <a:rPr lang="en-US" sz="3600" dirty="0"/>
              <a:t> </a:t>
            </a:r>
            <a:r>
              <a:rPr lang="en-US" sz="3600" dirty="0" err="1"/>
              <a:t>frente</a:t>
            </a:r>
            <a:r>
              <a:rPr lang="en-US" sz="3600" dirty="0"/>
              <a:t> a </a:t>
            </a:r>
            <a:r>
              <a:rPr lang="en-US" sz="3600" dirty="0" err="1"/>
              <a:t>toda</a:t>
            </a:r>
            <a:r>
              <a:rPr lang="en-US" sz="3600" dirty="0"/>
              <a:t> la </a:t>
            </a:r>
            <a:r>
              <a:rPr lang="en-US" sz="3600" dirty="0" err="1"/>
              <a:t>gama</a:t>
            </a:r>
            <a:r>
              <a:rPr lang="en-US" sz="3600" dirty="0"/>
              <a:t> de </a:t>
            </a:r>
            <a:r>
              <a:rPr lang="en-US" sz="3600" dirty="0" err="1"/>
              <a:t>tentaciones</a:t>
            </a:r>
            <a:r>
              <a:rPr lang="en-US" sz="3600" dirty="0"/>
              <a:t> </a:t>
            </a:r>
            <a:r>
              <a:rPr lang="en-US" sz="3600" dirty="0" err="1"/>
              <a:t>en</a:t>
            </a:r>
            <a:r>
              <a:rPr lang="en-US" sz="3600" dirty="0"/>
              <a:t> un </a:t>
            </a:r>
            <a:r>
              <a:rPr lang="en-US" sz="3600" dirty="0" err="1"/>
              <a:t>mundo</a:t>
            </a:r>
            <a:r>
              <a:rPr lang="en-US" sz="3600" dirty="0"/>
              <a:t> </a:t>
            </a:r>
            <a:r>
              <a:rPr lang="en-US" sz="3600" dirty="0" err="1"/>
              <a:t>caído</a:t>
            </a:r>
            <a:r>
              <a:rPr lang="en-US" sz="3600" dirty="0"/>
              <a:t>.</a:t>
            </a:r>
          </a:p>
        </p:txBody>
      </p:sp>
    </p:spTree>
    <p:extLst>
      <p:ext uri="{BB962C8B-B14F-4D97-AF65-F5344CB8AC3E}">
        <p14:creationId xmlns:p14="http://schemas.microsoft.com/office/powerpoint/2010/main" val="466719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D3D4-DB36-D948-9D8E-FBA5F2F7A98A}"/>
              </a:ext>
            </a:extLst>
          </p:cNvPr>
          <p:cNvSpPr>
            <a:spLocks noGrp="1"/>
          </p:cNvSpPr>
          <p:nvPr>
            <p:ph type="title"/>
          </p:nvPr>
        </p:nvSpPr>
        <p:spPr/>
        <p:txBody>
          <a:bodyPr/>
          <a:lstStyle/>
          <a:p>
            <a:r>
              <a:rPr lang="en-US" dirty="0">
                <a:highlight>
                  <a:srgbClr val="FFFF00"/>
                </a:highlight>
              </a:rPr>
              <a:t>3. el </a:t>
            </a:r>
            <a:r>
              <a:rPr lang="en-US" dirty="0" err="1">
                <a:highlight>
                  <a:srgbClr val="FFFF00"/>
                </a:highlight>
              </a:rPr>
              <a:t>pecado</a:t>
            </a:r>
            <a:r>
              <a:rPr lang="en-US" dirty="0">
                <a:highlight>
                  <a:srgbClr val="FFFF00"/>
                </a:highlight>
              </a:rPr>
              <a:t> </a:t>
            </a:r>
            <a:r>
              <a:rPr lang="en-US" dirty="0" err="1">
                <a:highlight>
                  <a:srgbClr val="FFFF00"/>
                </a:highlight>
              </a:rPr>
              <a:t>nos</a:t>
            </a:r>
            <a:r>
              <a:rPr lang="en-US" dirty="0">
                <a:highlight>
                  <a:srgbClr val="FFFF00"/>
                </a:highlight>
              </a:rPr>
              <a:t> </a:t>
            </a:r>
            <a:r>
              <a:rPr lang="en-US" dirty="0" err="1">
                <a:highlight>
                  <a:srgbClr val="FFFF00"/>
                </a:highlight>
              </a:rPr>
              <a:t>hace</a:t>
            </a:r>
            <a:r>
              <a:rPr lang="en-US" dirty="0">
                <a:highlight>
                  <a:srgbClr val="FFFF00"/>
                </a:highlight>
              </a:rPr>
              <a:t> </a:t>
            </a:r>
            <a:r>
              <a:rPr lang="en-US" i="1" dirty="0" err="1">
                <a:highlight>
                  <a:srgbClr val="FFFF00"/>
                </a:highlight>
              </a:rPr>
              <a:t>incapaces</a:t>
            </a:r>
            <a:r>
              <a:rPr lang="en-US" dirty="0">
                <a:highlight>
                  <a:srgbClr val="FFFF00"/>
                </a:highlight>
              </a:rPr>
              <a:t> de </a:t>
            </a:r>
            <a:r>
              <a:rPr lang="en-US" dirty="0" err="1">
                <a:highlight>
                  <a:srgbClr val="FFFF00"/>
                </a:highlight>
              </a:rPr>
              <a:t>hacer</a:t>
            </a:r>
            <a:r>
              <a:rPr lang="en-US" dirty="0">
                <a:highlight>
                  <a:srgbClr val="FFFF00"/>
                </a:highlight>
              </a:rPr>
              <a:t> lo que Dios ha </a:t>
            </a:r>
            <a:r>
              <a:rPr lang="en-US" dirty="0" err="1">
                <a:highlight>
                  <a:srgbClr val="FFFF00"/>
                </a:highlight>
              </a:rPr>
              <a:t>dispuesto</a:t>
            </a:r>
            <a:r>
              <a:rPr lang="en-US" dirty="0">
                <a:highlight>
                  <a:srgbClr val="FFFF00"/>
                </a:highlight>
              </a:rPr>
              <a:t> que </a:t>
            </a:r>
            <a:r>
              <a:rPr lang="en-US" dirty="0" err="1">
                <a:highlight>
                  <a:srgbClr val="FFFF00"/>
                </a:highlight>
              </a:rPr>
              <a:t>hagamos</a:t>
            </a:r>
            <a:r>
              <a:rPr lang="en-US" dirty="0">
                <a:highlight>
                  <a:srgbClr val="FFFF00"/>
                </a:highlight>
              </a:rPr>
              <a:t>. </a:t>
            </a:r>
          </a:p>
        </p:txBody>
      </p:sp>
      <p:sp>
        <p:nvSpPr>
          <p:cNvPr id="3" name="Content Placeholder 2">
            <a:extLst>
              <a:ext uri="{FF2B5EF4-FFF2-40B4-BE49-F238E27FC236}">
                <a16:creationId xmlns:a16="http://schemas.microsoft.com/office/drawing/2014/main" id="{B5ECFA79-98A6-604B-93C9-9CADF00C9D72}"/>
              </a:ext>
            </a:extLst>
          </p:cNvPr>
          <p:cNvSpPr>
            <a:spLocks noGrp="1"/>
          </p:cNvSpPr>
          <p:nvPr>
            <p:ph idx="1"/>
          </p:nvPr>
        </p:nvSpPr>
        <p:spPr/>
        <p:txBody>
          <a:bodyPr/>
          <a:lstStyle/>
          <a:p>
            <a:r>
              <a:rPr lang="en-US" sz="4000" dirty="0" err="1"/>
              <a:t>Esta</a:t>
            </a:r>
            <a:r>
              <a:rPr lang="en-US" sz="4000" dirty="0"/>
              <a:t> </a:t>
            </a:r>
            <a:r>
              <a:rPr lang="en-US" sz="4000" i="1" dirty="0" err="1"/>
              <a:t>incapacidad</a:t>
            </a:r>
            <a:r>
              <a:rPr lang="en-US" sz="4000" dirty="0"/>
              <a:t> </a:t>
            </a:r>
            <a:r>
              <a:rPr lang="en-US" sz="4000" dirty="0" err="1"/>
              <a:t>matiza</a:t>
            </a:r>
            <a:r>
              <a:rPr lang="en-US" sz="4000" dirty="0"/>
              <a:t> </a:t>
            </a:r>
            <a:r>
              <a:rPr lang="en-US" sz="4000" dirty="0" err="1"/>
              <a:t>cada</a:t>
            </a:r>
            <a:r>
              <a:rPr lang="en-US" sz="4000" dirty="0"/>
              <a:t> </a:t>
            </a:r>
            <a:r>
              <a:rPr lang="en-US" sz="4000" dirty="0" err="1"/>
              <a:t>situación</a:t>
            </a:r>
            <a:r>
              <a:rPr lang="en-US" sz="4000" dirty="0"/>
              <a:t> y </a:t>
            </a:r>
            <a:r>
              <a:rPr lang="en-US" sz="4000" dirty="0" err="1"/>
              <a:t>relación</a:t>
            </a:r>
            <a:r>
              <a:rPr lang="en-US" sz="4000" dirty="0"/>
              <a:t> de </a:t>
            </a:r>
            <a:r>
              <a:rPr lang="en-US" sz="4000" dirty="0" err="1"/>
              <a:t>nuestras</a:t>
            </a:r>
            <a:r>
              <a:rPr lang="en-US" sz="4000" dirty="0"/>
              <a:t> </a:t>
            </a:r>
            <a:r>
              <a:rPr lang="en-US" sz="4000" dirty="0" err="1"/>
              <a:t>vidas</a:t>
            </a:r>
            <a:r>
              <a:rPr lang="en-US" sz="4000" dirty="0"/>
              <a:t>. No es </a:t>
            </a:r>
            <a:r>
              <a:rPr lang="en-US" sz="4000" dirty="0" err="1"/>
              <a:t>sólo</a:t>
            </a:r>
            <a:r>
              <a:rPr lang="en-US" sz="4000" dirty="0"/>
              <a:t> que no </a:t>
            </a:r>
            <a:r>
              <a:rPr lang="en-US" sz="4000" dirty="0" err="1"/>
              <a:t>quiera</a:t>
            </a:r>
            <a:r>
              <a:rPr lang="en-US" sz="4000" dirty="0"/>
              <a:t> </a:t>
            </a:r>
            <a:r>
              <a:rPr lang="en-US" sz="4000" dirty="0" err="1"/>
              <a:t>hacer</a:t>
            </a:r>
            <a:r>
              <a:rPr lang="en-US" sz="4000" dirty="0"/>
              <a:t> la </a:t>
            </a:r>
            <a:r>
              <a:rPr lang="en-US" sz="4000" dirty="0" err="1"/>
              <a:t>voluntad</a:t>
            </a:r>
            <a:r>
              <a:rPr lang="en-US" sz="4000" dirty="0"/>
              <a:t> de Dios, o que </a:t>
            </a:r>
            <a:r>
              <a:rPr lang="en-US" sz="4000" dirty="0" err="1"/>
              <a:t>yo</a:t>
            </a:r>
            <a:r>
              <a:rPr lang="en-US" sz="4000" dirty="0"/>
              <a:t> </a:t>
            </a:r>
            <a:r>
              <a:rPr lang="en-US" sz="4000" dirty="0" err="1"/>
              <a:t>crea</a:t>
            </a:r>
            <a:r>
              <a:rPr lang="en-US" sz="4000" dirty="0"/>
              <a:t> que mi forma es </a:t>
            </a:r>
            <a:r>
              <a:rPr lang="en-US" sz="4000" dirty="0" err="1"/>
              <a:t>mejor</a:t>
            </a:r>
            <a:r>
              <a:rPr lang="en-US" sz="4000" dirty="0"/>
              <a:t>, es que </a:t>
            </a:r>
            <a:r>
              <a:rPr lang="en-US" sz="4000" dirty="0" err="1"/>
              <a:t>incluso</a:t>
            </a:r>
            <a:r>
              <a:rPr lang="en-US" sz="4000" dirty="0"/>
              <a:t> </a:t>
            </a:r>
            <a:r>
              <a:rPr lang="en-US" sz="4000" dirty="0" err="1"/>
              <a:t>cuando</a:t>
            </a:r>
            <a:r>
              <a:rPr lang="en-US" sz="4000" dirty="0"/>
              <a:t> </a:t>
            </a:r>
            <a:r>
              <a:rPr lang="en-US" sz="4000" dirty="0" err="1"/>
              <a:t>tengo</a:t>
            </a:r>
            <a:r>
              <a:rPr lang="en-US" sz="4000" dirty="0"/>
              <a:t> las </a:t>
            </a:r>
            <a:r>
              <a:rPr lang="en-US" sz="4000" dirty="0" err="1"/>
              <a:t>intenciones</a:t>
            </a:r>
            <a:r>
              <a:rPr lang="en-US" sz="4000" dirty="0"/>
              <a:t> </a:t>
            </a:r>
            <a:r>
              <a:rPr lang="en-US" sz="4000" dirty="0" err="1"/>
              <a:t>correctas</a:t>
            </a:r>
            <a:r>
              <a:rPr lang="en-US" sz="4000" dirty="0"/>
              <a:t>, no </a:t>
            </a:r>
            <a:r>
              <a:rPr lang="en-US" sz="4000" dirty="0" err="1"/>
              <a:t>puedo</a:t>
            </a:r>
            <a:r>
              <a:rPr lang="en-US" sz="4000" dirty="0"/>
              <a:t> </a:t>
            </a:r>
            <a:r>
              <a:rPr lang="en-US" sz="4000" dirty="0" err="1"/>
              <a:t>llevarlas</a:t>
            </a:r>
            <a:r>
              <a:rPr lang="en-US" sz="4000" dirty="0"/>
              <a:t> a </a:t>
            </a:r>
            <a:r>
              <a:rPr lang="en-US" sz="4000" dirty="0" err="1"/>
              <a:t>cabo</a:t>
            </a:r>
            <a:r>
              <a:rPr lang="en-US" sz="4000" dirty="0"/>
              <a:t>. </a:t>
            </a:r>
            <a:r>
              <a:rPr lang="en-US" sz="4000" dirty="0" err="1"/>
              <a:t>Siempre</a:t>
            </a:r>
            <a:r>
              <a:rPr lang="en-US" sz="4000" dirty="0"/>
              <a:t> </a:t>
            </a:r>
            <a:r>
              <a:rPr lang="en-US" sz="4000" dirty="0" err="1"/>
              <a:t>quedo</a:t>
            </a:r>
            <a:r>
              <a:rPr lang="en-US" sz="4000" dirty="0"/>
              <a:t> </a:t>
            </a:r>
            <a:r>
              <a:rPr lang="en-US" sz="4000" dirty="0" err="1"/>
              <a:t>lejos</a:t>
            </a:r>
            <a:r>
              <a:rPr lang="en-US" sz="4000" dirty="0"/>
              <a:t> de los </a:t>
            </a:r>
            <a:r>
              <a:rPr lang="en-US" sz="4000" dirty="0" err="1"/>
              <a:t>estándares</a:t>
            </a:r>
            <a:r>
              <a:rPr lang="en-US" sz="4000" dirty="0"/>
              <a:t> de Dios.</a:t>
            </a:r>
          </a:p>
          <a:p>
            <a:endParaRPr lang="en-US" dirty="0"/>
          </a:p>
        </p:txBody>
      </p:sp>
    </p:spTree>
    <p:extLst>
      <p:ext uri="{BB962C8B-B14F-4D97-AF65-F5344CB8AC3E}">
        <p14:creationId xmlns:p14="http://schemas.microsoft.com/office/powerpoint/2010/main" val="140729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881032-D1CD-694C-8D7E-8684C73ADA1C}"/>
              </a:ext>
            </a:extLst>
          </p:cNvPr>
          <p:cNvSpPr>
            <a:spLocks noGrp="1"/>
          </p:cNvSpPr>
          <p:nvPr>
            <p:ph idx="1"/>
          </p:nvPr>
        </p:nvSpPr>
        <p:spPr>
          <a:xfrm>
            <a:off x="457200" y="522514"/>
            <a:ext cx="10896600" cy="5654449"/>
          </a:xfrm>
        </p:spPr>
        <p:txBody>
          <a:bodyPr>
            <a:normAutofit/>
          </a:bodyPr>
          <a:lstStyle/>
          <a:p>
            <a:r>
              <a:rPr lang="en-US" sz="4800" dirty="0"/>
              <a:t>Lo </a:t>
            </a:r>
            <a:r>
              <a:rPr lang="en-US" sz="4800" dirty="0" err="1"/>
              <a:t>hace</a:t>
            </a:r>
            <a:r>
              <a:rPr lang="en-US" sz="4800" dirty="0"/>
              <a:t> para </a:t>
            </a:r>
            <a:r>
              <a:rPr lang="en-US" sz="4800" dirty="0" err="1"/>
              <a:t>guardar</a:t>
            </a:r>
            <a:r>
              <a:rPr lang="en-US" sz="4800" dirty="0"/>
              <a:t> la Ley por </a:t>
            </a:r>
            <a:r>
              <a:rPr lang="en-US" sz="4800" dirty="0" err="1"/>
              <a:t>nosotros</a:t>
            </a:r>
            <a:r>
              <a:rPr lang="en-US" sz="4800" dirty="0"/>
              <a:t>, con lo </a:t>
            </a:r>
            <a:r>
              <a:rPr lang="en-US" sz="4800" dirty="0" err="1"/>
              <a:t>cual</a:t>
            </a:r>
            <a:r>
              <a:rPr lang="en-US" sz="4800" dirty="0"/>
              <a:t> </a:t>
            </a:r>
            <a:r>
              <a:rPr lang="en-US" sz="4800" dirty="0" err="1"/>
              <a:t>cumple</a:t>
            </a:r>
            <a:r>
              <a:rPr lang="en-US" sz="4800" dirty="0"/>
              <a:t> el </a:t>
            </a:r>
            <a:r>
              <a:rPr lang="en-US" sz="4800" dirty="0" err="1"/>
              <a:t>requisito</a:t>
            </a:r>
            <a:r>
              <a:rPr lang="en-US" sz="4800" dirty="0"/>
              <a:t> de Dios para la </a:t>
            </a:r>
            <a:r>
              <a:rPr lang="en-US" sz="4800" dirty="0" err="1"/>
              <a:t>vida</a:t>
            </a:r>
            <a:r>
              <a:rPr lang="en-US" sz="4800" dirty="0"/>
              <a:t>. </a:t>
            </a:r>
            <a:r>
              <a:rPr lang="en-US" sz="4800" dirty="0" err="1"/>
              <a:t>Él</a:t>
            </a:r>
            <a:r>
              <a:rPr lang="en-US" sz="4800" dirty="0"/>
              <a:t> se </a:t>
            </a:r>
            <a:r>
              <a:rPr lang="en-US" sz="4800" dirty="0" err="1"/>
              <a:t>ofrece</a:t>
            </a:r>
            <a:r>
              <a:rPr lang="en-US" sz="4800" dirty="0"/>
              <a:t> </a:t>
            </a:r>
            <a:r>
              <a:rPr lang="en-US" sz="4800" dirty="0" err="1"/>
              <a:t>voluntariamente</a:t>
            </a:r>
            <a:r>
              <a:rPr lang="en-US" sz="4800" dirty="0"/>
              <a:t> a </a:t>
            </a:r>
            <a:r>
              <a:rPr lang="en-US" sz="4800" dirty="0" err="1"/>
              <a:t>sí</a:t>
            </a:r>
            <a:r>
              <a:rPr lang="en-US" sz="4800" dirty="0"/>
              <a:t> </a:t>
            </a:r>
            <a:r>
              <a:rPr lang="en-US" sz="4800" dirty="0" err="1"/>
              <a:t>mismo</a:t>
            </a:r>
            <a:r>
              <a:rPr lang="en-US" sz="4800" dirty="0"/>
              <a:t> </a:t>
            </a:r>
            <a:r>
              <a:rPr lang="en-US" sz="4800" dirty="0" err="1"/>
              <a:t>como</a:t>
            </a:r>
            <a:r>
              <a:rPr lang="en-US" sz="4800" dirty="0"/>
              <a:t> el perfecto Cordero sacrificial, para que el </a:t>
            </a:r>
            <a:r>
              <a:rPr lang="en-US" sz="4800" dirty="0" err="1"/>
              <a:t>castigo</a:t>
            </a:r>
            <a:r>
              <a:rPr lang="en-US" sz="4800" dirty="0"/>
              <a:t> del </a:t>
            </a:r>
            <a:r>
              <a:rPr lang="en-US" sz="4800" dirty="0" err="1"/>
              <a:t>pecado</a:t>
            </a:r>
            <a:r>
              <a:rPr lang="en-US" sz="4800" dirty="0"/>
              <a:t> sea </a:t>
            </a:r>
            <a:r>
              <a:rPr lang="en-US" sz="4800" dirty="0" err="1"/>
              <a:t>pagado</a:t>
            </a:r>
            <a:r>
              <a:rPr lang="en-US" sz="4800" dirty="0"/>
              <a:t> </a:t>
            </a:r>
            <a:r>
              <a:rPr lang="en-US" sz="4800" dirty="0" err="1"/>
              <a:t>en</a:t>
            </a:r>
            <a:r>
              <a:rPr lang="en-US" sz="4800" dirty="0"/>
              <a:t> </a:t>
            </a:r>
            <a:r>
              <a:rPr lang="en-US" sz="4800" dirty="0" err="1"/>
              <a:t>su</a:t>
            </a:r>
            <a:r>
              <a:rPr lang="en-US" sz="4800" dirty="0"/>
              <a:t> </a:t>
            </a:r>
            <a:r>
              <a:rPr lang="en-US" sz="4800" dirty="0" err="1"/>
              <a:t>totalidad</a:t>
            </a:r>
            <a:r>
              <a:rPr lang="en-US" sz="4800" dirty="0"/>
              <a:t>. Se </a:t>
            </a:r>
            <a:r>
              <a:rPr lang="en-US" sz="4800" dirty="0" err="1"/>
              <a:t>levanta</a:t>
            </a:r>
            <a:r>
              <a:rPr lang="en-US" sz="4800" dirty="0"/>
              <a:t> de la </a:t>
            </a:r>
            <a:r>
              <a:rPr lang="en-US" sz="4800" dirty="0" err="1"/>
              <a:t>tumba</a:t>
            </a:r>
            <a:r>
              <a:rPr lang="en-US" sz="4800" dirty="0"/>
              <a:t>, </a:t>
            </a:r>
            <a:r>
              <a:rPr lang="en-US" sz="4800" dirty="0" err="1"/>
              <a:t>comprando</a:t>
            </a:r>
            <a:r>
              <a:rPr lang="en-US" sz="4800" dirty="0"/>
              <a:t> una </a:t>
            </a:r>
            <a:r>
              <a:rPr lang="en-US" sz="4800" dirty="0" err="1"/>
              <a:t>vida</a:t>
            </a:r>
            <a:r>
              <a:rPr lang="en-US" sz="4800" dirty="0"/>
              <a:t> </a:t>
            </a:r>
            <a:r>
              <a:rPr lang="en-US" sz="4800" dirty="0" err="1"/>
              <a:t>nueva</a:t>
            </a:r>
            <a:r>
              <a:rPr lang="en-US" sz="4800" dirty="0"/>
              <a:t> para </a:t>
            </a:r>
            <a:r>
              <a:rPr lang="en-US" sz="4800" dirty="0" err="1"/>
              <a:t>todos</a:t>
            </a:r>
            <a:r>
              <a:rPr lang="en-US" sz="4800" dirty="0"/>
              <a:t> los que </a:t>
            </a:r>
            <a:r>
              <a:rPr lang="en-US" sz="4800" dirty="0" err="1"/>
              <a:t>confían</a:t>
            </a:r>
            <a:r>
              <a:rPr lang="en-US" sz="4800" dirty="0"/>
              <a:t> </a:t>
            </a:r>
            <a:r>
              <a:rPr lang="en-US" sz="4800" dirty="0" err="1"/>
              <a:t>en</a:t>
            </a:r>
            <a:r>
              <a:rPr lang="en-US" sz="4800" dirty="0"/>
              <a:t> </a:t>
            </a:r>
            <a:r>
              <a:rPr lang="en-US" sz="4800" dirty="0" err="1"/>
              <a:t>Él</a:t>
            </a:r>
            <a:r>
              <a:rPr lang="en-US" sz="4800" dirty="0"/>
              <a:t>.</a:t>
            </a:r>
          </a:p>
        </p:txBody>
      </p:sp>
    </p:spTree>
    <p:extLst>
      <p:ext uri="{BB962C8B-B14F-4D97-AF65-F5344CB8AC3E}">
        <p14:creationId xmlns:p14="http://schemas.microsoft.com/office/powerpoint/2010/main" val="70048711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881032-D1CD-694C-8D7E-8684C73ADA1C}"/>
              </a:ext>
            </a:extLst>
          </p:cNvPr>
          <p:cNvSpPr>
            <a:spLocks noGrp="1"/>
          </p:cNvSpPr>
          <p:nvPr>
            <p:ph idx="1"/>
          </p:nvPr>
        </p:nvSpPr>
        <p:spPr>
          <a:xfrm>
            <a:off x="457200" y="522514"/>
            <a:ext cx="10896600" cy="5654449"/>
          </a:xfrm>
        </p:spPr>
        <p:txBody>
          <a:bodyPr>
            <a:normAutofit fontScale="85000" lnSpcReduction="20000"/>
          </a:bodyPr>
          <a:lstStyle/>
          <a:p>
            <a:r>
              <a:rPr lang="en-US" sz="4800" dirty="0"/>
              <a:t> Dado que el </a:t>
            </a:r>
            <a:r>
              <a:rPr lang="en-US" sz="4800" dirty="0" err="1"/>
              <a:t>carácter</a:t>
            </a:r>
            <a:r>
              <a:rPr lang="en-US" sz="4800" dirty="0"/>
              <a:t> central de la gran </a:t>
            </a:r>
            <a:r>
              <a:rPr lang="en-US" sz="4800" dirty="0" err="1"/>
              <a:t>historia</a:t>
            </a:r>
            <a:r>
              <a:rPr lang="en-US" sz="4800" dirty="0"/>
              <a:t> de la </a:t>
            </a:r>
            <a:r>
              <a:rPr lang="en-US" sz="4800" dirty="0" err="1"/>
              <a:t>Escritura</a:t>
            </a:r>
            <a:r>
              <a:rPr lang="en-US" sz="4800" dirty="0"/>
              <a:t> es Cristo</a:t>
            </a:r>
            <a:r>
              <a:rPr lang="en-US" sz="4800" dirty="0">
                <a:highlight>
                  <a:srgbClr val="FFFF00"/>
                </a:highlight>
              </a:rPr>
              <a:t>, el </a:t>
            </a:r>
            <a:r>
              <a:rPr lang="en-US" sz="4800" dirty="0" err="1">
                <a:highlight>
                  <a:srgbClr val="FFFF00"/>
                </a:highlight>
              </a:rPr>
              <a:t>tema</a:t>
            </a:r>
            <a:r>
              <a:rPr lang="en-US" sz="4800" dirty="0">
                <a:highlight>
                  <a:srgbClr val="FFFF00"/>
                </a:highlight>
              </a:rPr>
              <a:t> central de la </a:t>
            </a:r>
            <a:r>
              <a:rPr lang="en-US" sz="4800" dirty="0" err="1">
                <a:highlight>
                  <a:srgbClr val="FFFF00"/>
                </a:highlight>
              </a:rPr>
              <a:t>historia</a:t>
            </a:r>
            <a:r>
              <a:rPr lang="en-US" sz="4800" dirty="0">
                <a:highlight>
                  <a:srgbClr val="FFFF00"/>
                </a:highlight>
              </a:rPr>
              <a:t> es la </a:t>
            </a:r>
            <a:r>
              <a:rPr lang="en-US" sz="4800" dirty="0" err="1">
                <a:highlight>
                  <a:srgbClr val="FFFF00"/>
                </a:highlight>
              </a:rPr>
              <a:t>gracia</a:t>
            </a:r>
            <a:r>
              <a:rPr lang="en-US" sz="4800" dirty="0">
                <a:highlight>
                  <a:srgbClr val="FFFF00"/>
                </a:highlight>
              </a:rPr>
              <a:t>.</a:t>
            </a:r>
            <a:r>
              <a:rPr lang="en-US" sz="4800" dirty="0"/>
              <a:t> Este debe ser el </a:t>
            </a:r>
            <a:r>
              <a:rPr lang="en-US" sz="4800" dirty="0" err="1"/>
              <a:t>tema</a:t>
            </a:r>
            <a:r>
              <a:rPr lang="en-US" sz="4800" dirty="0"/>
              <a:t> central de </a:t>
            </a:r>
            <a:r>
              <a:rPr lang="en-US" sz="4800" dirty="0" err="1"/>
              <a:t>nuestro</a:t>
            </a:r>
            <a:r>
              <a:rPr lang="en-US" sz="4800" dirty="0"/>
              <a:t> </a:t>
            </a:r>
            <a:r>
              <a:rPr lang="en-US" sz="4800" dirty="0" err="1"/>
              <a:t>ministerio</a:t>
            </a:r>
            <a:r>
              <a:rPr lang="en-US" sz="4800" dirty="0"/>
              <a:t> personal, </a:t>
            </a:r>
            <a:r>
              <a:rPr lang="en-US" sz="4800" dirty="0" err="1"/>
              <a:t>consejería</a:t>
            </a:r>
            <a:r>
              <a:rPr lang="en-US" sz="4800" dirty="0"/>
              <a:t> </a:t>
            </a:r>
            <a:r>
              <a:rPr lang="en-US" sz="4800" dirty="0" err="1"/>
              <a:t>bíblica</a:t>
            </a:r>
            <a:r>
              <a:rPr lang="en-US" sz="4800" dirty="0"/>
              <a:t>, y </a:t>
            </a:r>
            <a:r>
              <a:rPr lang="en-US" sz="4800" dirty="0" err="1"/>
              <a:t>discipulado</a:t>
            </a:r>
            <a:r>
              <a:rPr lang="en-US" sz="4800" dirty="0"/>
              <a:t> </a:t>
            </a:r>
            <a:r>
              <a:rPr lang="en-US" sz="4800" dirty="0" err="1"/>
              <a:t>también</a:t>
            </a:r>
            <a:r>
              <a:rPr lang="en-US" sz="4800" dirty="0"/>
              <a:t>. </a:t>
            </a:r>
            <a:r>
              <a:rPr lang="en-US" sz="4800" dirty="0" err="1"/>
              <a:t>Nosotros</a:t>
            </a:r>
            <a:r>
              <a:rPr lang="en-US" sz="4800" dirty="0"/>
              <a:t> le </a:t>
            </a:r>
            <a:r>
              <a:rPr lang="en-US" sz="4800" dirty="0" err="1"/>
              <a:t>señalamos</a:t>
            </a:r>
            <a:r>
              <a:rPr lang="en-US" sz="4800" dirty="0"/>
              <a:t> a la </a:t>
            </a:r>
            <a:r>
              <a:rPr lang="en-US" sz="4800" dirty="0" err="1"/>
              <a:t>gente</a:t>
            </a:r>
            <a:r>
              <a:rPr lang="en-US" sz="4800" dirty="0"/>
              <a:t> el </a:t>
            </a:r>
            <a:r>
              <a:rPr lang="en-US" sz="4800" dirty="0" err="1"/>
              <a:t>camino</a:t>
            </a:r>
            <a:r>
              <a:rPr lang="en-US" sz="4800" dirty="0"/>
              <a:t> a un Dios que no solo </a:t>
            </a:r>
            <a:r>
              <a:rPr lang="en-US" sz="4800" dirty="0" err="1"/>
              <a:t>establece</a:t>
            </a:r>
            <a:r>
              <a:rPr lang="en-US" sz="4800" dirty="0"/>
              <a:t> la meta de sus </a:t>
            </a:r>
            <a:r>
              <a:rPr lang="en-US" sz="4800" dirty="0" err="1"/>
              <a:t>vidas</a:t>
            </a:r>
            <a:r>
              <a:rPr lang="en-US" sz="4800" dirty="0"/>
              <a:t>, </a:t>
            </a:r>
            <a:r>
              <a:rPr lang="en-US" sz="4800" dirty="0" err="1"/>
              <a:t>sino</a:t>
            </a:r>
            <a:r>
              <a:rPr lang="en-US" sz="4800" dirty="0"/>
              <a:t> que les </a:t>
            </a:r>
            <a:r>
              <a:rPr lang="en-US" sz="4800" dirty="0" err="1"/>
              <a:t>permite</a:t>
            </a:r>
            <a:r>
              <a:rPr lang="en-US" sz="4800" dirty="0"/>
              <a:t> </a:t>
            </a:r>
            <a:r>
              <a:rPr lang="en-US" sz="4800" dirty="0" err="1"/>
              <a:t>hacer</a:t>
            </a:r>
            <a:r>
              <a:rPr lang="en-US" sz="4800" dirty="0"/>
              <a:t> lo que </a:t>
            </a:r>
            <a:r>
              <a:rPr lang="en-US" sz="4800" dirty="0" err="1"/>
              <a:t>ellos</a:t>
            </a:r>
            <a:r>
              <a:rPr lang="en-US" sz="4800" dirty="0"/>
              <a:t> </a:t>
            </a:r>
            <a:r>
              <a:rPr lang="en-US" sz="4800" dirty="0" err="1"/>
              <a:t>nunca</a:t>
            </a:r>
            <a:r>
              <a:rPr lang="en-US" sz="4800" dirty="0"/>
              <a:t> </a:t>
            </a:r>
            <a:r>
              <a:rPr lang="en-US" sz="4800" dirty="0" err="1"/>
              <a:t>han</a:t>
            </a:r>
            <a:r>
              <a:rPr lang="en-US" sz="4800" dirty="0"/>
              <a:t> </a:t>
            </a:r>
            <a:r>
              <a:rPr lang="en-US" sz="4800" dirty="0" err="1"/>
              <a:t>hecho</a:t>
            </a:r>
            <a:r>
              <a:rPr lang="en-US" sz="4800" dirty="0"/>
              <a:t> antes</a:t>
            </a:r>
            <a:r>
              <a:rPr lang="en-US" sz="4800" dirty="0">
                <a:highlight>
                  <a:srgbClr val="FFFF00"/>
                </a:highlight>
              </a:rPr>
              <a:t>. </a:t>
            </a:r>
            <a:r>
              <a:rPr lang="en-US" sz="4800" dirty="0" err="1">
                <a:highlight>
                  <a:srgbClr val="FFFF00"/>
                </a:highlight>
              </a:rPr>
              <a:t>Su</a:t>
            </a:r>
            <a:r>
              <a:rPr lang="en-US" sz="4800" dirty="0">
                <a:highlight>
                  <a:srgbClr val="FFFF00"/>
                </a:highlight>
              </a:rPr>
              <a:t> </a:t>
            </a:r>
            <a:r>
              <a:rPr lang="en-US" sz="4800" dirty="0" err="1">
                <a:highlight>
                  <a:srgbClr val="FFFF00"/>
                </a:highlight>
              </a:rPr>
              <a:t>gracia</a:t>
            </a:r>
            <a:r>
              <a:rPr lang="en-US" sz="4800" dirty="0">
                <a:highlight>
                  <a:srgbClr val="FFFF00"/>
                </a:highlight>
              </a:rPr>
              <a:t> </a:t>
            </a:r>
            <a:r>
              <a:rPr lang="en-US" sz="4800" dirty="0" err="1">
                <a:highlight>
                  <a:srgbClr val="FFFF00"/>
                </a:highlight>
              </a:rPr>
              <a:t>trae</a:t>
            </a:r>
            <a:r>
              <a:rPr lang="en-US" sz="4800" dirty="0">
                <a:highlight>
                  <a:srgbClr val="FFFF00"/>
                </a:highlight>
              </a:rPr>
              <a:t> </a:t>
            </a:r>
            <a:r>
              <a:rPr lang="en-US" sz="4800" dirty="0" err="1">
                <a:highlight>
                  <a:srgbClr val="FFFF00"/>
                </a:highlight>
              </a:rPr>
              <a:t>reconciliación</a:t>
            </a:r>
            <a:r>
              <a:rPr lang="en-US" sz="4800" dirty="0">
                <a:highlight>
                  <a:srgbClr val="FFFF00"/>
                </a:highlight>
              </a:rPr>
              <a:t>, </a:t>
            </a:r>
            <a:r>
              <a:rPr lang="en-US" sz="4800" dirty="0" err="1">
                <a:highlight>
                  <a:srgbClr val="FFFF00"/>
                </a:highlight>
              </a:rPr>
              <a:t>restauración</a:t>
            </a:r>
            <a:r>
              <a:rPr lang="en-US" sz="4800" dirty="0">
                <a:highlight>
                  <a:srgbClr val="FFFF00"/>
                </a:highlight>
              </a:rPr>
              <a:t> y </a:t>
            </a:r>
            <a:r>
              <a:rPr lang="en-US" sz="4800" dirty="0" err="1">
                <a:highlight>
                  <a:srgbClr val="FFFF00"/>
                </a:highlight>
              </a:rPr>
              <a:t>paz</a:t>
            </a:r>
            <a:r>
              <a:rPr lang="en-US" sz="4800" dirty="0">
                <a:highlight>
                  <a:srgbClr val="FFFF00"/>
                </a:highlight>
              </a:rPr>
              <a:t>. La </a:t>
            </a:r>
            <a:r>
              <a:rPr lang="en-US" sz="4800" dirty="0" err="1">
                <a:highlight>
                  <a:srgbClr val="FFFF00"/>
                </a:highlight>
              </a:rPr>
              <a:t>imposibilidad</a:t>
            </a:r>
            <a:r>
              <a:rPr lang="en-US" sz="4800" dirty="0">
                <a:highlight>
                  <a:srgbClr val="FFFF00"/>
                </a:highlight>
              </a:rPr>
              <a:t> de que los </a:t>
            </a:r>
            <a:r>
              <a:rPr lang="en-US" sz="4800" dirty="0" err="1">
                <a:highlight>
                  <a:srgbClr val="FFFF00"/>
                </a:highlight>
              </a:rPr>
              <a:t>pecadores</a:t>
            </a:r>
            <a:r>
              <a:rPr lang="en-US" sz="4800" dirty="0">
                <a:highlight>
                  <a:srgbClr val="FFFF00"/>
                </a:highlight>
              </a:rPr>
              <a:t> </a:t>
            </a:r>
            <a:r>
              <a:rPr lang="en-US" sz="4800" dirty="0" err="1">
                <a:highlight>
                  <a:srgbClr val="FFFF00"/>
                </a:highlight>
              </a:rPr>
              <a:t>puedan</a:t>
            </a:r>
            <a:r>
              <a:rPr lang="en-US" sz="4800" dirty="0">
                <a:highlight>
                  <a:srgbClr val="FFFF00"/>
                </a:highlight>
              </a:rPr>
              <a:t> ser santos se </a:t>
            </a:r>
            <a:r>
              <a:rPr lang="en-US" sz="4800" dirty="0" err="1">
                <a:highlight>
                  <a:srgbClr val="FFFF00"/>
                </a:highlight>
              </a:rPr>
              <a:t>hace</a:t>
            </a:r>
            <a:r>
              <a:rPr lang="en-US" sz="4800" dirty="0">
                <a:highlight>
                  <a:srgbClr val="FFFF00"/>
                </a:highlight>
              </a:rPr>
              <a:t> </a:t>
            </a:r>
            <a:r>
              <a:rPr lang="en-US" sz="4800" dirty="0" err="1">
                <a:highlight>
                  <a:srgbClr val="FFFF00"/>
                </a:highlight>
              </a:rPr>
              <a:t>posible</a:t>
            </a:r>
            <a:r>
              <a:rPr lang="en-US" sz="4800" dirty="0">
                <a:highlight>
                  <a:srgbClr val="FFFF00"/>
                </a:highlight>
              </a:rPr>
              <a:t> a </a:t>
            </a:r>
            <a:r>
              <a:rPr lang="en-US" sz="4800" dirty="0" err="1">
                <a:highlight>
                  <a:srgbClr val="FFFF00"/>
                </a:highlight>
              </a:rPr>
              <a:t>través</a:t>
            </a:r>
            <a:r>
              <a:rPr lang="en-US" sz="4800" dirty="0">
                <a:highlight>
                  <a:srgbClr val="FFFF00"/>
                </a:highlight>
              </a:rPr>
              <a:t> de </a:t>
            </a:r>
            <a:r>
              <a:rPr lang="en-US" sz="4800" dirty="0" err="1">
                <a:highlight>
                  <a:srgbClr val="FFFF00"/>
                </a:highlight>
              </a:rPr>
              <a:t>Su</a:t>
            </a:r>
            <a:r>
              <a:rPr lang="en-US" sz="4800" dirty="0">
                <a:highlight>
                  <a:srgbClr val="FFFF00"/>
                </a:highlight>
              </a:rPr>
              <a:t> </a:t>
            </a:r>
            <a:r>
              <a:rPr lang="en-US" sz="4800" dirty="0" err="1">
                <a:highlight>
                  <a:srgbClr val="FFFF00"/>
                </a:highlight>
              </a:rPr>
              <a:t>gracia</a:t>
            </a:r>
            <a:r>
              <a:rPr lang="en-US" sz="4800" dirty="0">
                <a:highlight>
                  <a:srgbClr val="FFFF00"/>
                </a:highlight>
              </a:rPr>
              <a:t>.</a:t>
            </a:r>
          </a:p>
        </p:txBody>
      </p:sp>
    </p:spTree>
    <p:extLst>
      <p:ext uri="{BB962C8B-B14F-4D97-AF65-F5344CB8AC3E}">
        <p14:creationId xmlns:p14="http://schemas.microsoft.com/office/powerpoint/2010/main" val="332641463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881032-D1CD-694C-8D7E-8684C73ADA1C}"/>
              </a:ext>
            </a:extLst>
          </p:cNvPr>
          <p:cNvSpPr>
            <a:spLocks noGrp="1"/>
          </p:cNvSpPr>
          <p:nvPr>
            <p:ph idx="1"/>
          </p:nvPr>
        </p:nvSpPr>
        <p:spPr>
          <a:xfrm>
            <a:off x="457200" y="522514"/>
            <a:ext cx="10896600" cy="5654449"/>
          </a:xfrm>
        </p:spPr>
        <p:txBody>
          <a:bodyPr>
            <a:normAutofit fontScale="92500" lnSpcReduction="10000"/>
          </a:bodyPr>
          <a:lstStyle/>
          <a:p>
            <a:r>
              <a:rPr lang="en-US" sz="4800" dirty="0"/>
              <a:t> El </a:t>
            </a:r>
            <a:r>
              <a:rPr lang="en-US" sz="4800" dirty="0" err="1"/>
              <a:t>ministerio</a:t>
            </a:r>
            <a:r>
              <a:rPr lang="en-US" sz="4800" dirty="0"/>
              <a:t> </a:t>
            </a:r>
            <a:r>
              <a:rPr lang="en-US" sz="4800" dirty="0" err="1"/>
              <a:t>bíblico</a:t>
            </a:r>
            <a:r>
              <a:rPr lang="en-US" sz="4800" dirty="0"/>
              <a:t> personal no debe </a:t>
            </a:r>
            <a:r>
              <a:rPr lang="en-US" sz="4800" dirty="0" err="1"/>
              <a:t>reducirse</a:t>
            </a:r>
            <a:r>
              <a:rPr lang="en-US" sz="4800" dirty="0"/>
              <a:t> a una </a:t>
            </a:r>
            <a:r>
              <a:rPr lang="en-US" sz="4800" dirty="0" err="1"/>
              <a:t>serie</a:t>
            </a:r>
            <a:r>
              <a:rPr lang="en-US" sz="4800" dirty="0"/>
              <a:t> de </a:t>
            </a:r>
            <a:r>
              <a:rPr lang="en-US" sz="4800" dirty="0" err="1"/>
              <a:t>principios</a:t>
            </a:r>
            <a:r>
              <a:rPr lang="en-US" sz="4800" dirty="0"/>
              <a:t> para </a:t>
            </a:r>
            <a:r>
              <a:rPr lang="en-US" sz="4800" dirty="0" err="1"/>
              <a:t>vivir</a:t>
            </a:r>
            <a:r>
              <a:rPr lang="en-US" sz="4800" dirty="0"/>
              <a:t>. </a:t>
            </a:r>
            <a:r>
              <a:rPr lang="en-US" sz="4800" dirty="0" err="1">
                <a:highlight>
                  <a:srgbClr val="FFFF00"/>
                </a:highlight>
              </a:rPr>
              <a:t>Su</a:t>
            </a:r>
            <a:r>
              <a:rPr lang="en-US" sz="4800" dirty="0">
                <a:highlight>
                  <a:srgbClr val="FFFF00"/>
                </a:highlight>
              </a:rPr>
              <a:t> </a:t>
            </a:r>
            <a:r>
              <a:rPr lang="en-US" sz="4800" dirty="0" err="1">
                <a:highlight>
                  <a:srgbClr val="FFFF00"/>
                </a:highlight>
              </a:rPr>
              <a:t>enfoque</a:t>
            </a:r>
            <a:r>
              <a:rPr lang="en-US" sz="4800" dirty="0">
                <a:highlight>
                  <a:srgbClr val="FFFF00"/>
                </a:highlight>
              </a:rPr>
              <a:t> central es el </a:t>
            </a:r>
            <a:r>
              <a:rPr lang="en-US" sz="4800" dirty="0" err="1">
                <a:highlight>
                  <a:srgbClr val="FFFF00"/>
                </a:highlight>
              </a:rPr>
              <a:t>Redentor</a:t>
            </a:r>
            <a:r>
              <a:rPr lang="en-US" sz="4800" dirty="0">
                <a:highlight>
                  <a:srgbClr val="FFFF00"/>
                </a:highlight>
              </a:rPr>
              <a:t> que </a:t>
            </a:r>
            <a:r>
              <a:rPr lang="en-US" sz="4800" dirty="0" err="1">
                <a:highlight>
                  <a:srgbClr val="FFFF00"/>
                </a:highlight>
              </a:rPr>
              <a:t>rescata</a:t>
            </a:r>
            <a:r>
              <a:rPr lang="en-US" sz="4800" dirty="0">
                <a:highlight>
                  <a:srgbClr val="FFFF00"/>
                </a:highlight>
              </a:rPr>
              <a:t> a la </a:t>
            </a:r>
            <a:r>
              <a:rPr lang="en-US" sz="4800" dirty="0" err="1">
                <a:highlight>
                  <a:srgbClr val="FFFF00"/>
                </a:highlight>
              </a:rPr>
              <a:t>gente</a:t>
            </a:r>
            <a:r>
              <a:rPr lang="en-US" sz="4800" dirty="0">
                <a:highlight>
                  <a:srgbClr val="FFFF00"/>
                </a:highlight>
              </a:rPr>
              <a:t> del </a:t>
            </a:r>
            <a:r>
              <a:rPr lang="en-US" sz="4800" dirty="0" err="1">
                <a:highlight>
                  <a:srgbClr val="FFFF00"/>
                </a:highlight>
              </a:rPr>
              <a:t>poder</a:t>
            </a:r>
            <a:r>
              <a:rPr lang="en-US" sz="4800" dirty="0">
                <a:highlight>
                  <a:srgbClr val="FFFF00"/>
                </a:highlight>
              </a:rPr>
              <a:t> del </a:t>
            </a:r>
            <a:r>
              <a:rPr lang="en-US" sz="4800" dirty="0" err="1">
                <a:highlight>
                  <a:srgbClr val="FFFF00"/>
                </a:highlight>
              </a:rPr>
              <a:t>pecado</a:t>
            </a:r>
            <a:r>
              <a:rPr lang="en-US" sz="4800" dirty="0">
                <a:highlight>
                  <a:srgbClr val="FFFF00"/>
                </a:highlight>
              </a:rPr>
              <a:t> y </a:t>
            </a:r>
            <a:r>
              <a:rPr lang="en-US" sz="4800" dirty="0" err="1">
                <a:highlight>
                  <a:srgbClr val="FFFF00"/>
                </a:highlight>
              </a:rPr>
              <a:t>erradica</a:t>
            </a:r>
            <a:r>
              <a:rPr lang="en-US" sz="4800" dirty="0">
                <a:highlight>
                  <a:srgbClr val="FFFF00"/>
                </a:highlight>
              </a:rPr>
              <a:t> </a:t>
            </a:r>
            <a:r>
              <a:rPr lang="en-US" sz="4800" dirty="0" err="1">
                <a:highlight>
                  <a:srgbClr val="FFFF00"/>
                </a:highlight>
              </a:rPr>
              <a:t>progresivamente</a:t>
            </a:r>
            <a:r>
              <a:rPr lang="en-US" sz="4800" dirty="0">
                <a:highlight>
                  <a:srgbClr val="FFFF00"/>
                </a:highlight>
              </a:rPr>
              <a:t> </a:t>
            </a:r>
            <a:r>
              <a:rPr lang="en-US" sz="4800" dirty="0" err="1">
                <a:highlight>
                  <a:srgbClr val="FFFF00"/>
                </a:highlight>
              </a:rPr>
              <a:t>su</a:t>
            </a:r>
            <a:r>
              <a:rPr lang="en-US" sz="4800" dirty="0">
                <a:highlight>
                  <a:srgbClr val="FFFF00"/>
                </a:highlight>
              </a:rPr>
              <a:t> </a:t>
            </a:r>
            <a:r>
              <a:rPr lang="en-US" sz="4800" dirty="0" err="1">
                <a:highlight>
                  <a:srgbClr val="FFFF00"/>
                </a:highlight>
              </a:rPr>
              <a:t>presencia</a:t>
            </a:r>
            <a:r>
              <a:rPr lang="en-US" sz="4800" dirty="0">
                <a:highlight>
                  <a:srgbClr val="FFFF00"/>
                </a:highlight>
              </a:rPr>
              <a:t> de sus </a:t>
            </a:r>
            <a:r>
              <a:rPr lang="en-US" sz="4800" dirty="0" err="1">
                <a:highlight>
                  <a:srgbClr val="FFFF00"/>
                </a:highlight>
              </a:rPr>
              <a:t>vidas</a:t>
            </a:r>
            <a:r>
              <a:rPr lang="en-US" sz="4800" dirty="0">
                <a:highlight>
                  <a:srgbClr val="FFFF00"/>
                </a:highlight>
              </a:rPr>
              <a:t>. </a:t>
            </a:r>
            <a:r>
              <a:rPr lang="en-US" sz="4800" dirty="0" err="1"/>
              <a:t>Nosotros</a:t>
            </a:r>
            <a:r>
              <a:rPr lang="en-US" sz="4800" dirty="0"/>
              <a:t> </a:t>
            </a:r>
            <a:r>
              <a:rPr lang="en-US" sz="4800" dirty="0" err="1"/>
              <a:t>somos</a:t>
            </a:r>
            <a:r>
              <a:rPr lang="en-US" sz="4800" dirty="0"/>
              <a:t> </a:t>
            </a:r>
            <a:r>
              <a:rPr lang="en-US" sz="4800" dirty="0" err="1"/>
              <a:t>simplemente</a:t>
            </a:r>
            <a:r>
              <a:rPr lang="en-US" sz="4800" dirty="0"/>
              <a:t> los </a:t>
            </a:r>
            <a:r>
              <a:rPr lang="en-US" sz="4800" dirty="0" err="1"/>
              <a:t>agentes</a:t>
            </a:r>
            <a:r>
              <a:rPr lang="en-US" sz="4800" dirty="0"/>
              <a:t> de </a:t>
            </a:r>
            <a:r>
              <a:rPr lang="en-US" sz="4800" dirty="0" err="1"/>
              <a:t>esta</a:t>
            </a:r>
            <a:r>
              <a:rPr lang="en-US" sz="4800" dirty="0"/>
              <a:t> </a:t>
            </a:r>
            <a:r>
              <a:rPr lang="en-US" sz="4800" dirty="0" err="1"/>
              <a:t>gracia</a:t>
            </a:r>
            <a:r>
              <a:rPr lang="en-US" sz="4800" dirty="0"/>
              <a:t>. </a:t>
            </a:r>
            <a:r>
              <a:rPr lang="en-US" sz="4800" dirty="0" err="1"/>
              <a:t>Nuestro</a:t>
            </a:r>
            <a:r>
              <a:rPr lang="en-US" sz="4800" dirty="0"/>
              <a:t> </a:t>
            </a:r>
            <a:r>
              <a:rPr lang="en-US" sz="4800" dirty="0" err="1"/>
              <a:t>objetivo</a:t>
            </a:r>
            <a:r>
              <a:rPr lang="en-US" sz="4800" dirty="0"/>
              <a:t> es </a:t>
            </a:r>
            <a:r>
              <a:rPr lang="en-US" sz="4800" dirty="0" err="1"/>
              <a:t>ayudar</a:t>
            </a:r>
            <a:r>
              <a:rPr lang="en-US" sz="4800" dirty="0"/>
              <a:t> a las personas a </a:t>
            </a:r>
            <a:r>
              <a:rPr lang="en-US" sz="4800" dirty="0" err="1"/>
              <a:t>entenderla</a:t>
            </a:r>
            <a:r>
              <a:rPr lang="en-US" sz="4800" dirty="0"/>
              <a:t> y a </a:t>
            </a:r>
            <a:r>
              <a:rPr lang="en-US" sz="4800" dirty="0" err="1"/>
              <a:t>seguirla</a:t>
            </a:r>
            <a:r>
              <a:rPr lang="en-US" sz="4800" dirty="0"/>
              <a:t> </a:t>
            </a:r>
            <a:r>
              <a:rPr lang="en-US" sz="4800" dirty="0" err="1"/>
              <a:t>donde</a:t>
            </a:r>
            <a:r>
              <a:rPr lang="en-US" sz="4800" dirty="0"/>
              <a:t> </a:t>
            </a:r>
            <a:r>
              <a:rPr lang="en-US" sz="4800" dirty="0" err="1"/>
              <a:t>quiera</a:t>
            </a:r>
            <a:r>
              <a:rPr lang="en-US" sz="4800" dirty="0"/>
              <a:t> que los </a:t>
            </a:r>
            <a:r>
              <a:rPr lang="en-US" sz="4800" dirty="0" err="1"/>
              <a:t>lleve</a:t>
            </a:r>
            <a:r>
              <a:rPr lang="en-US" sz="4800" dirty="0"/>
              <a:t> </a:t>
            </a:r>
            <a:r>
              <a:rPr lang="en-US" sz="4800" dirty="0" err="1"/>
              <a:t>mientras</a:t>
            </a:r>
            <a:r>
              <a:rPr lang="en-US" sz="4800" dirty="0"/>
              <a:t> </a:t>
            </a:r>
            <a:r>
              <a:rPr lang="en-US" sz="4800" dirty="0" err="1"/>
              <a:t>esperan</a:t>
            </a:r>
            <a:r>
              <a:rPr lang="en-US" sz="4800" dirty="0"/>
              <a:t> el </a:t>
            </a:r>
            <a:r>
              <a:rPr lang="en-US" sz="4800" dirty="0" err="1"/>
              <a:t>retorno</a:t>
            </a:r>
            <a:r>
              <a:rPr lang="en-US" sz="4800" dirty="0"/>
              <a:t> de </a:t>
            </a:r>
            <a:r>
              <a:rPr lang="en-US" sz="4800" dirty="0" err="1"/>
              <a:t>su</a:t>
            </a:r>
            <a:r>
              <a:rPr lang="en-US" sz="4800" dirty="0"/>
              <a:t> </a:t>
            </a:r>
            <a:r>
              <a:rPr lang="en-US" sz="4800" dirty="0" err="1"/>
              <a:t>Redentor</a:t>
            </a:r>
            <a:r>
              <a:rPr lang="en-US" sz="4800" dirty="0"/>
              <a:t>.</a:t>
            </a:r>
            <a:endParaRPr lang="en-US" sz="4800" dirty="0">
              <a:highlight>
                <a:srgbClr val="FFFF00"/>
              </a:highlight>
            </a:endParaRPr>
          </a:p>
        </p:txBody>
      </p:sp>
    </p:spTree>
    <p:extLst>
      <p:ext uri="{BB962C8B-B14F-4D97-AF65-F5344CB8AC3E}">
        <p14:creationId xmlns:p14="http://schemas.microsoft.com/office/powerpoint/2010/main" val="148183183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FDEBFF-413A-984E-9F68-24448231815B}"/>
              </a:ext>
            </a:extLst>
          </p:cNvPr>
          <p:cNvSpPr/>
          <p:nvPr/>
        </p:nvSpPr>
        <p:spPr>
          <a:xfrm>
            <a:off x="239487" y="239487"/>
            <a:ext cx="8791256" cy="620485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4800" dirty="0"/>
              <a:t>La gloria </a:t>
            </a:r>
            <a:r>
              <a:rPr lang="en-US" sz="4800" dirty="0" err="1"/>
              <a:t>revelada</a:t>
            </a:r>
            <a:r>
              <a:rPr lang="en-US" sz="4800" dirty="0"/>
              <a:t> </a:t>
            </a:r>
            <a:r>
              <a:rPr lang="en-US" sz="4800" dirty="0" err="1"/>
              <a:t>en</a:t>
            </a:r>
            <a:r>
              <a:rPr lang="en-US" sz="4800" dirty="0"/>
              <a:t> la </a:t>
            </a:r>
            <a:r>
              <a:rPr lang="en-US" sz="4800" dirty="0" err="1"/>
              <a:t>encarnación</a:t>
            </a:r>
            <a:r>
              <a:rPr lang="en-US" sz="4800" dirty="0"/>
              <a:t> de Cristo </a:t>
            </a:r>
            <a:r>
              <a:rPr lang="en-US" sz="4800" dirty="0" err="1"/>
              <a:t>estaba</a:t>
            </a:r>
            <a:r>
              <a:rPr lang="en-US" sz="4800" dirty="0"/>
              <a:t> </a:t>
            </a:r>
            <a:r>
              <a:rPr lang="en-US" sz="4800" dirty="0" err="1"/>
              <a:t>también</a:t>
            </a:r>
            <a:r>
              <a:rPr lang="en-US" sz="4800" dirty="0"/>
              <a:t> </a:t>
            </a:r>
            <a:r>
              <a:rPr lang="en-US" sz="4800" dirty="0" err="1"/>
              <a:t>llena</a:t>
            </a:r>
            <a:r>
              <a:rPr lang="en-US" sz="4800" dirty="0"/>
              <a:t> de </a:t>
            </a:r>
            <a:r>
              <a:rPr lang="en-US" sz="4800" dirty="0" err="1"/>
              <a:t>verdad</a:t>
            </a:r>
            <a:r>
              <a:rPr lang="en-US" sz="4800" dirty="0"/>
              <a:t>. Este es el </a:t>
            </a:r>
            <a:r>
              <a:rPr lang="en-US" sz="4800" dirty="0" err="1"/>
              <a:t>segundo</a:t>
            </a:r>
            <a:r>
              <a:rPr lang="en-US" sz="4800" dirty="0"/>
              <a:t> gran </a:t>
            </a:r>
            <a:r>
              <a:rPr lang="en-US" sz="4800" dirty="0" err="1"/>
              <a:t>tema</a:t>
            </a:r>
            <a:r>
              <a:rPr lang="en-US" sz="4800" dirty="0"/>
              <a:t> de la </a:t>
            </a:r>
            <a:r>
              <a:rPr lang="en-US" sz="4800" dirty="0" err="1"/>
              <a:t>historia</a:t>
            </a:r>
            <a:r>
              <a:rPr lang="en-US" sz="4800" dirty="0"/>
              <a:t> de la </a:t>
            </a:r>
            <a:r>
              <a:rPr lang="en-US" sz="4800" dirty="0" err="1"/>
              <a:t>Escritura</a:t>
            </a:r>
            <a:r>
              <a:rPr lang="en-US" sz="4800" dirty="0"/>
              <a:t>. El </a:t>
            </a:r>
            <a:r>
              <a:rPr lang="en-US" sz="4800" dirty="0" err="1"/>
              <a:t>pecado</a:t>
            </a:r>
            <a:r>
              <a:rPr lang="en-US" sz="4800" dirty="0"/>
              <a:t> no solo </a:t>
            </a:r>
            <a:r>
              <a:rPr lang="en-US" sz="4800" dirty="0" err="1"/>
              <a:t>nos</a:t>
            </a:r>
            <a:r>
              <a:rPr lang="en-US" sz="4800" dirty="0"/>
              <a:t> </a:t>
            </a:r>
            <a:r>
              <a:rPr lang="en-US" sz="4800" dirty="0" err="1"/>
              <a:t>hace</a:t>
            </a:r>
            <a:r>
              <a:rPr lang="en-US" sz="4800" dirty="0"/>
              <a:t> </a:t>
            </a:r>
            <a:r>
              <a:rPr lang="en-US" sz="4800" dirty="0" err="1"/>
              <a:t>rebeldes</a:t>
            </a:r>
            <a:r>
              <a:rPr lang="en-US" sz="4800" dirty="0"/>
              <a:t> </a:t>
            </a:r>
            <a:r>
              <a:rPr lang="en-US" sz="4800" dirty="0" err="1"/>
              <a:t>indefensos</a:t>
            </a:r>
            <a:r>
              <a:rPr lang="en-US" sz="4800" dirty="0"/>
              <a:t> e </a:t>
            </a:r>
            <a:r>
              <a:rPr lang="en-US" sz="4800" dirty="0" err="1"/>
              <a:t>idólatras</a:t>
            </a:r>
            <a:r>
              <a:rPr lang="en-US" sz="4800" dirty="0"/>
              <a:t>, </a:t>
            </a:r>
            <a:r>
              <a:rPr lang="en-US" sz="4800" dirty="0" err="1"/>
              <a:t>sino</a:t>
            </a:r>
            <a:r>
              <a:rPr lang="en-US" sz="4800" dirty="0"/>
              <a:t> que </a:t>
            </a:r>
            <a:r>
              <a:rPr lang="en-US" sz="4800" dirty="0" err="1"/>
              <a:t>también</a:t>
            </a:r>
            <a:r>
              <a:rPr lang="en-US" sz="4800" dirty="0"/>
              <a:t> </a:t>
            </a:r>
            <a:r>
              <a:rPr lang="en-US" sz="4800" dirty="0" err="1"/>
              <a:t>nos</a:t>
            </a:r>
            <a:r>
              <a:rPr lang="en-US" sz="4800" dirty="0"/>
              <a:t> </a:t>
            </a:r>
            <a:r>
              <a:rPr lang="en-US" sz="4800" dirty="0" err="1"/>
              <a:t>hace</a:t>
            </a:r>
            <a:r>
              <a:rPr lang="en-US" sz="4800" dirty="0"/>
              <a:t> </a:t>
            </a:r>
            <a:r>
              <a:rPr lang="en-US" sz="4800" dirty="0" err="1"/>
              <a:t>necios</a:t>
            </a:r>
            <a:r>
              <a:rPr lang="en-US" sz="4800" dirty="0"/>
              <a:t>.</a:t>
            </a:r>
          </a:p>
        </p:txBody>
      </p:sp>
      <p:sp>
        <p:nvSpPr>
          <p:cNvPr id="15" name="Rectangle 1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Logo, icon&#10;&#10;Description automatically generated">
            <a:extLst>
              <a:ext uri="{FF2B5EF4-FFF2-40B4-BE49-F238E27FC236}">
                <a16:creationId xmlns:a16="http://schemas.microsoft.com/office/drawing/2014/main" id="{B1C09846-9307-C346-9D8D-F5E4DBB8E544}"/>
              </a:ext>
            </a:extLst>
          </p:cNvPr>
          <p:cNvPicPr>
            <a:picLocks noGrp="1" noChangeAspect="1"/>
          </p:cNvPicPr>
          <p:nvPr>
            <p:ph idx="1"/>
          </p:nvPr>
        </p:nvPicPr>
        <p:blipFill rotWithShape="1">
          <a:blip r:embed="rId2">
            <a:alphaModFix/>
            <a:extLst>
              <a:ext uri="{837473B0-CC2E-450A-ABE3-18F120FF3D39}">
                <a1611:picAttrSrcUrl xmlns:a1611="http://schemas.microsoft.com/office/drawing/2016/11/main" r:id="rId3"/>
              </a:ext>
            </a:extLst>
          </a:blip>
          <a:srcRect r="26" b="187"/>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5" name="TextBox 4">
            <a:extLst>
              <a:ext uri="{FF2B5EF4-FFF2-40B4-BE49-F238E27FC236}">
                <a16:creationId xmlns:a16="http://schemas.microsoft.com/office/drawing/2014/main" id="{971CB5D5-1EBB-CF4B-A7B6-A234A56BD8E1}"/>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pngimg.com/download/2748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87231387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370113" y="283028"/>
            <a:ext cx="11408229" cy="6270171"/>
          </a:xfrm>
        </p:spPr>
        <p:txBody>
          <a:bodyPr>
            <a:normAutofit/>
          </a:bodyPr>
          <a:lstStyle/>
          <a:p>
            <a:r>
              <a:rPr lang="en-US" sz="4000" dirty="0" err="1"/>
              <a:t>Tendemos</a:t>
            </a:r>
            <a:r>
              <a:rPr lang="en-US" sz="4000" dirty="0"/>
              <a:t> a </a:t>
            </a:r>
            <a:r>
              <a:rPr lang="en-US" sz="4000" dirty="0" err="1"/>
              <a:t>amar</a:t>
            </a:r>
            <a:r>
              <a:rPr lang="en-US" sz="4000" dirty="0"/>
              <a:t> la </a:t>
            </a:r>
            <a:r>
              <a:rPr lang="en-US" sz="4000" dirty="0" err="1"/>
              <a:t>mentira</a:t>
            </a:r>
            <a:r>
              <a:rPr lang="en-US" sz="4000" dirty="0"/>
              <a:t>, </a:t>
            </a:r>
            <a:r>
              <a:rPr lang="en-US" sz="4000" dirty="0" err="1"/>
              <a:t>engañarnos</a:t>
            </a:r>
            <a:r>
              <a:rPr lang="en-US" sz="4000" dirty="0"/>
              <a:t> a </a:t>
            </a:r>
            <a:r>
              <a:rPr lang="en-US" sz="4000" dirty="0" err="1"/>
              <a:t>nosotros</a:t>
            </a:r>
            <a:r>
              <a:rPr lang="en-US" sz="4000" dirty="0"/>
              <a:t> </a:t>
            </a:r>
            <a:r>
              <a:rPr lang="en-US" sz="4000" dirty="0" err="1"/>
              <a:t>mismos</a:t>
            </a:r>
            <a:r>
              <a:rPr lang="en-US" sz="4000" dirty="0"/>
              <a:t>, a ser los </a:t>
            </a:r>
            <a:r>
              <a:rPr lang="en-US" sz="4000" dirty="0" err="1"/>
              <a:t>más</a:t>
            </a:r>
            <a:r>
              <a:rPr lang="en-US" sz="4000" dirty="0"/>
              <a:t> </a:t>
            </a:r>
            <a:r>
              <a:rPr lang="en-US" sz="4000" dirty="0" err="1"/>
              <a:t>fuertes</a:t>
            </a:r>
            <a:r>
              <a:rPr lang="en-US" sz="4000" dirty="0"/>
              <a:t> </a:t>
            </a:r>
            <a:r>
              <a:rPr lang="en-US" sz="4000" dirty="0" err="1"/>
              <a:t>creyentes</a:t>
            </a:r>
            <a:r>
              <a:rPr lang="en-US" sz="4000" dirty="0"/>
              <a:t> de </a:t>
            </a:r>
            <a:r>
              <a:rPr lang="en-US" sz="4000" dirty="0" err="1"/>
              <a:t>nuestros</a:t>
            </a:r>
            <a:r>
              <a:rPr lang="en-US" sz="4000" dirty="0"/>
              <a:t> </a:t>
            </a:r>
            <a:r>
              <a:rPr lang="en-US" sz="4000" dirty="0" err="1"/>
              <a:t>propios</a:t>
            </a:r>
            <a:r>
              <a:rPr lang="en-US" sz="4000" dirty="0"/>
              <a:t> </a:t>
            </a:r>
            <a:r>
              <a:rPr lang="en-US" sz="4000" dirty="0" err="1"/>
              <a:t>argumentos</a:t>
            </a:r>
            <a:r>
              <a:rPr lang="en-US" sz="4000" dirty="0"/>
              <a:t> </a:t>
            </a:r>
            <a:r>
              <a:rPr lang="en-US" sz="4000" dirty="0" err="1"/>
              <a:t>vanos</a:t>
            </a:r>
            <a:r>
              <a:rPr lang="en-US" sz="4000" dirty="0"/>
              <a:t>. </a:t>
            </a:r>
            <a:r>
              <a:rPr lang="en-US" sz="4000" dirty="0" err="1"/>
              <a:t>Somos</a:t>
            </a:r>
            <a:r>
              <a:rPr lang="en-US" sz="4000" dirty="0"/>
              <a:t> </a:t>
            </a:r>
            <a:r>
              <a:rPr lang="en-US" sz="4000" dirty="0" err="1"/>
              <a:t>susceptibles</a:t>
            </a:r>
            <a:r>
              <a:rPr lang="en-US" sz="4000" dirty="0"/>
              <a:t> a las </a:t>
            </a:r>
            <a:r>
              <a:rPr lang="en-US" sz="4000" dirty="0" err="1"/>
              <a:t>trampas</a:t>
            </a:r>
            <a:r>
              <a:rPr lang="en-US" sz="4000" dirty="0"/>
              <a:t> y </a:t>
            </a:r>
            <a:r>
              <a:rPr lang="en-US" sz="4000" dirty="0" err="1"/>
              <a:t>tentaciones</a:t>
            </a:r>
            <a:r>
              <a:rPr lang="en-US" sz="4000" dirty="0"/>
              <a:t> del </a:t>
            </a:r>
            <a:r>
              <a:rPr lang="en-US" sz="4000" dirty="0" err="1"/>
              <a:t>Enemigo</a:t>
            </a:r>
            <a:r>
              <a:rPr lang="en-US" sz="4000" dirty="0"/>
              <a:t>. </a:t>
            </a:r>
            <a:r>
              <a:rPr lang="en-US" sz="4000" dirty="0" err="1"/>
              <a:t>Vivimos</a:t>
            </a:r>
            <a:r>
              <a:rPr lang="en-US" sz="4000" dirty="0"/>
              <a:t> para lo que se </a:t>
            </a:r>
            <a:r>
              <a:rPr lang="en-US" sz="4000" dirty="0" err="1"/>
              <a:t>encuentra</a:t>
            </a:r>
            <a:r>
              <a:rPr lang="en-US" sz="4000" dirty="0"/>
              <a:t> </a:t>
            </a:r>
            <a:r>
              <a:rPr lang="en-US" sz="4000" dirty="0" err="1"/>
              <a:t>ya</a:t>
            </a:r>
            <a:r>
              <a:rPr lang="en-US" sz="4000" dirty="0"/>
              <a:t> </a:t>
            </a:r>
            <a:r>
              <a:rPr lang="en-US" sz="4000" dirty="0" err="1"/>
              <a:t>en</a:t>
            </a:r>
            <a:r>
              <a:rPr lang="en-US" sz="4000" dirty="0"/>
              <a:t> un </a:t>
            </a:r>
            <a:r>
              <a:rPr lang="en-US" sz="4000" dirty="0" err="1"/>
              <a:t>estado</a:t>
            </a:r>
            <a:r>
              <a:rPr lang="en-US" sz="4000" dirty="0"/>
              <a:t> de </a:t>
            </a:r>
            <a:r>
              <a:rPr lang="en-US" sz="4000" dirty="0" err="1"/>
              <a:t>desintegración</a:t>
            </a:r>
            <a:r>
              <a:rPr lang="en-US" sz="4000" dirty="0"/>
              <a:t> e </a:t>
            </a:r>
            <a:r>
              <a:rPr lang="en-US" sz="4000" dirty="0" err="1"/>
              <a:t>ignoramos</a:t>
            </a:r>
            <a:r>
              <a:rPr lang="en-US" sz="4000" dirty="0"/>
              <a:t> lo que </a:t>
            </a:r>
            <a:r>
              <a:rPr lang="en-US" sz="4000" dirty="0" err="1"/>
              <a:t>quedará</a:t>
            </a:r>
            <a:r>
              <a:rPr lang="en-US" sz="4000" dirty="0"/>
              <a:t> para </a:t>
            </a:r>
            <a:r>
              <a:rPr lang="en-US" sz="4000" dirty="0" err="1"/>
              <a:t>siempre</a:t>
            </a:r>
            <a:r>
              <a:rPr lang="en-US" sz="4000" dirty="0"/>
              <a:t>. </a:t>
            </a:r>
            <a:r>
              <a:rPr lang="en-US" sz="4000" dirty="0" err="1"/>
              <a:t>Tendemos</a:t>
            </a:r>
            <a:r>
              <a:rPr lang="en-US" sz="4000" dirty="0"/>
              <a:t> a </a:t>
            </a:r>
            <a:r>
              <a:rPr lang="en-US" sz="4000" dirty="0" err="1"/>
              <a:t>ocultar</a:t>
            </a:r>
            <a:r>
              <a:rPr lang="en-US" sz="4000" dirty="0"/>
              <a:t>, </a:t>
            </a:r>
            <a:r>
              <a:rPr lang="en-US" sz="4000" dirty="0" err="1"/>
              <a:t>ignorar</a:t>
            </a:r>
            <a:r>
              <a:rPr lang="en-US" sz="4000" dirty="0"/>
              <a:t>, o ser </a:t>
            </a:r>
            <a:r>
              <a:rPr lang="en-US" sz="4000" dirty="0" err="1"/>
              <a:t>ciegos</a:t>
            </a:r>
            <a:r>
              <a:rPr lang="en-US" sz="4000" dirty="0"/>
              <a:t> a </a:t>
            </a:r>
            <a:r>
              <a:rPr lang="en-US" sz="4000" dirty="0" err="1"/>
              <a:t>nuestro</a:t>
            </a:r>
            <a:r>
              <a:rPr lang="en-US" sz="4000" dirty="0"/>
              <a:t> </a:t>
            </a:r>
            <a:r>
              <a:rPr lang="en-US" sz="4000" dirty="0" err="1"/>
              <a:t>propio</a:t>
            </a:r>
            <a:r>
              <a:rPr lang="en-US" sz="4000" dirty="0"/>
              <a:t> </a:t>
            </a:r>
            <a:r>
              <a:rPr lang="en-US" sz="4000" dirty="0" err="1"/>
              <a:t>pecado</a:t>
            </a:r>
            <a:r>
              <a:rPr lang="en-US" sz="4000" dirty="0"/>
              <a:t>, </a:t>
            </a:r>
            <a:r>
              <a:rPr lang="en-US" sz="4000" dirty="0" err="1"/>
              <a:t>mientras</a:t>
            </a:r>
            <a:r>
              <a:rPr lang="en-US" sz="4000" dirty="0"/>
              <a:t> </a:t>
            </a:r>
            <a:r>
              <a:rPr lang="en-US" sz="4000" dirty="0" err="1"/>
              <a:t>estamos</a:t>
            </a:r>
            <a:r>
              <a:rPr lang="en-US" sz="4000" dirty="0"/>
              <a:t> </a:t>
            </a:r>
            <a:r>
              <a:rPr lang="en-US" sz="4000" dirty="0" err="1"/>
              <a:t>obsesivamente</a:t>
            </a:r>
            <a:r>
              <a:rPr lang="en-US" sz="4000" dirty="0"/>
              <a:t> </a:t>
            </a:r>
            <a:r>
              <a:rPr lang="en-US" sz="4000" dirty="0" err="1"/>
              <a:t>centrados</a:t>
            </a:r>
            <a:r>
              <a:rPr lang="en-US" sz="4000" dirty="0"/>
              <a:t> </a:t>
            </a:r>
            <a:r>
              <a:rPr lang="en-US" sz="4000" dirty="0" err="1"/>
              <a:t>en</a:t>
            </a:r>
            <a:r>
              <a:rPr lang="en-US" sz="4000" dirty="0"/>
              <a:t> los </a:t>
            </a:r>
            <a:r>
              <a:rPr lang="en-US" sz="4000" dirty="0" err="1"/>
              <a:t>pecados</a:t>
            </a:r>
            <a:r>
              <a:rPr lang="en-US" sz="4000" dirty="0"/>
              <a:t> de los </a:t>
            </a:r>
            <a:r>
              <a:rPr lang="en-US" sz="4000" dirty="0" err="1"/>
              <a:t>demás</a:t>
            </a:r>
            <a:r>
              <a:rPr lang="en-US" sz="4000" dirty="0"/>
              <a:t>.</a:t>
            </a:r>
            <a:br>
              <a:rPr lang="en-US" sz="4000" dirty="0"/>
            </a:br>
            <a:br>
              <a:rPr lang="en-US" sz="4000" dirty="0"/>
            </a:br>
            <a:r>
              <a:rPr lang="en-US" sz="4000" dirty="0"/>
              <a:t>-</a:t>
            </a:r>
            <a:r>
              <a:rPr lang="en-US" sz="4000" dirty="0" err="1"/>
              <a:t>Proverbios</a:t>
            </a:r>
            <a:r>
              <a:rPr lang="en-US" sz="4000" dirty="0"/>
              <a:t> 14:12</a:t>
            </a:r>
          </a:p>
        </p:txBody>
      </p:sp>
    </p:spTree>
    <p:extLst>
      <p:ext uri="{BB962C8B-B14F-4D97-AF65-F5344CB8AC3E}">
        <p14:creationId xmlns:p14="http://schemas.microsoft.com/office/powerpoint/2010/main" val="180697306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370113" y="283028"/>
            <a:ext cx="11408229" cy="6270171"/>
          </a:xfrm>
        </p:spPr>
        <p:txBody>
          <a:bodyPr>
            <a:normAutofit fontScale="92500"/>
          </a:bodyPr>
          <a:lstStyle/>
          <a:p>
            <a:r>
              <a:rPr lang="en-US" sz="4000" dirty="0">
                <a:highlight>
                  <a:srgbClr val="FFFF00"/>
                </a:highlight>
              </a:rPr>
              <a:t> </a:t>
            </a:r>
            <a:r>
              <a:rPr lang="en-US" sz="4000" dirty="0" err="1">
                <a:highlight>
                  <a:srgbClr val="FFFF00"/>
                </a:highlight>
              </a:rPr>
              <a:t>En</a:t>
            </a:r>
            <a:r>
              <a:rPr lang="en-US" sz="4000" dirty="0">
                <a:highlight>
                  <a:srgbClr val="FFFF00"/>
                </a:highlight>
              </a:rPr>
              <a:t> Cristo, la </a:t>
            </a:r>
            <a:r>
              <a:rPr lang="en-US" sz="4000" dirty="0" err="1">
                <a:highlight>
                  <a:srgbClr val="FFFF00"/>
                </a:highlight>
              </a:rPr>
              <a:t>verdad</a:t>
            </a:r>
            <a:r>
              <a:rPr lang="en-US" sz="4000" dirty="0">
                <a:highlight>
                  <a:srgbClr val="FFFF00"/>
                </a:highlight>
              </a:rPr>
              <a:t> de Dios se </a:t>
            </a:r>
            <a:r>
              <a:rPr lang="en-US" sz="4000" dirty="0" err="1">
                <a:highlight>
                  <a:srgbClr val="FFFF00"/>
                </a:highlight>
              </a:rPr>
              <a:t>encarna</a:t>
            </a:r>
            <a:r>
              <a:rPr lang="en-US" sz="4000" dirty="0">
                <a:highlight>
                  <a:srgbClr val="FFFF00"/>
                </a:highlight>
              </a:rPr>
              <a:t>. </a:t>
            </a:r>
            <a:r>
              <a:rPr lang="en-US" sz="4000" dirty="0"/>
              <a:t>Jesús es la </a:t>
            </a:r>
            <a:r>
              <a:rPr lang="en-US" sz="4000" dirty="0" err="1"/>
              <a:t>exposición</a:t>
            </a:r>
            <a:r>
              <a:rPr lang="en-US" sz="4000" dirty="0"/>
              <a:t> </a:t>
            </a:r>
            <a:r>
              <a:rPr lang="en-US" sz="4000" dirty="0" err="1"/>
              <a:t>máxima</a:t>
            </a:r>
            <a:r>
              <a:rPr lang="en-US" sz="4000" dirty="0"/>
              <a:t> de </a:t>
            </a:r>
            <a:r>
              <a:rPr lang="en-US" sz="4000" dirty="0" err="1"/>
              <a:t>cómo</a:t>
            </a:r>
            <a:r>
              <a:rPr lang="en-US" sz="4000" dirty="0"/>
              <a:t> Dios </a:t>
            </a:r>
            <a:r>
              <a:rPr lang="en-US" sz="4000" dirty="0" err="1"/>
              <a:t>quiere</a:t>
            </a:r>
            <a:r>
              <a:rPr lang="en-US" sz="4000" dirty="0"/>
              <a:t> que la </a:t>
            </a:r>
            <a:r>
              <a:rPr lang="en-US" sz="4000" dirty="0" err="1"/>
              <a:t>gente</a:t>
            </a:r>
            <a:r>
              <a:rPr lang="en-US" sz="4000" dirty="0"/>
              <a:t> </a:t>
            </a:r>
            <a:r>
              <a:rPr lang="en-US" sz="4000" dirty="0" err="1"/>
              <a:t>piense</a:t>
            </a:r>
            <a:r>
              <a:rPr lang="en-US" sz="4000" dirty="0"/>
              <a:t> y viva. </a:t>
            </a:r>
            <a:r>
              <a:rPr lang="en-US" sz="4000" dirty="0" err="1">
                <a:highlight>
                  <a:srgbClr val="FFFF00"/>
                </a:highlight>
              </a:rPr>
              <a:t>En</a:t>
            </a:r>
            <a:r>
              <a:rPr lang="en-US" sz="4000" dirty="0">
                <a:highlight>
                  <a:srgbClr val="FFFF00"/>
                </a:highlight>
              </a:rPr>
              <a:t> </a:t>
            </a:r>
            <a:r>
              <a:rPr lang="en-US" sz="4000" dirty="0" err="1">
                <a:highlight>
                  <a:srgbClr val="FFFF00"/>
                </a:highlight>
              </a:rPr>
              <a:t>Su</a:t>
            </a:r>
            <a:r>
              <a:rPr lang="en-US" sz="4000" dirty="0">
                <a:highlight>
                  <a:srgbClr val="FFFF00"/>
                </a:highlight>
              </a:rPr>
              <a:t> </a:t>
            </a:r>
            <a:r>
              <a:rPr lang="en-US" sz="4000" dirty="0" err="1">
                <a:highlight>
                  <a:srgbClr val="FFFF00"/>
                </a:highlight>
              </a:rPr>
              <a:t>vida</a:t>
            </a:r>
            <a:r>
              <a:rPr lang="en-US" sz="4000" dirty="0">
                <a:highlight>
                  <a:srgbClr val="FFFF00"/>
                </a:highlight>
              </a:rPr>
              <a:t> y </a:t>
            </a:r>
            <a:r>
              <a:rPr lang="en-US" sz="4000" dirty="0" err="1">
                <a:highlight>
                  <a:srgbClr val="FFFF00"/>
                </a:highlight>
              </a:rPr>
              <a:t>en</a:t>
            </a:r>
            <a:r>
              <a:rPr lang="en-US" sz="4000" dirty="0">
                <a:highlight>
                  <a:srgbClr val="FFFF00"/>
                </a:highlight>
              </a:rPr>
              <a:t> </a:t>
            </a:r>
            <a:r>
              <a:rPr lang="en-US" sz="4000" dirty="0" err="1">
                <a:highlight>
                  <a:srgbClr val="FFFF00"/>
                </a:highlight>
              </a:rPr>
              <a:t>Su</a:t>
            </a:r>
            <a:r>
              <a:rPr lang="en-US" sz="4000" dirty="0">
                <a:highlight>
                  <a:srgbClr val="FFFF00"/>
                </a:highlight>
              </a:rPr>
              <a:t> </a:t>
            </a:r>
            <a:r>
              <a:rPr lang="en-US" sz="4000" dirty="0" err="1">
                <a:highlight>
                  <a:srgbClr val="FFFF00"/>
                </a:highlight>
              </a:rPr>
              <a:t>enseñanza</a:t>
            </a:r>
            <a:r>
              <a:rPr lang="en-US" sz="4000" dirty="0">
                <a:highlight>
                  <a:srgbClr val="FFFF00"/>
                </a:highlight>
              </a:rPr>
              <a:t>, </a:t>
            </a:r>
            <a:r>
              <a:rPr lang="en-US" sz="4000" dirty="0" err="1">
                <a:highlight>
                  <a:srgbClr val="FFFF00"/>
                </a:highlight>
              </a:rPr>
              <a:t>Él</a:t>
            </a:r>
            <a:r>
              <a:rPr lang="en-US" sz="4000" dirty="0">
                <a:highlight>
                  <a:srgbClr val="FFFF00"/>
                </a:highlight>
              </a:rPr>
              <a:t> </a:t>
            </a:r>
            <a:r>
              <a:rPr lang="en-US" sz="4000" dirty="0" err="1">
                <a:highlight>
                  <a:srgbClr val="FFFF00"/>
                </a:highlight>
              </a:rPr>
              <a:t>confronta</a:t>
            </a:r>
            <a:r>
              <a:rPr lang="en-US" sz="4000" dirty="0">
                <a:highlight>
                  <a:srgbClr val="FFFF00"/>
                </a:highlight>
              </a:rPr>
              <a:t> </a:t>
            </a:r>
            <a:r>
              <a:rPr lang="en-US" sz="4000" dirty="0" err="1">
                <a:highlight>
                  <a:srgbClr val="FFFF00"/>
                </a:highlight>
              </a:rPr>
              <a:t>nuestra</a:t>
            </a:r>
            <a:r>
              <a:rPr lang="en-US" sz="4000" dirty="0">
                <a:highlight>
                  <a:srgbClr val="FFFF00"/>
                </a:highlight>
              </a:rPr>
              <a:t> </a:t>
            </a:r>
            <a:r>
              <a:rPr lang="en-US" sz="4000" dirty="0" err="1">
                <a:highlight>
                  <a:srgbClr val="FFFF00"/>
                </a:highlight>
              </a:rPr>
              <a:t>necedad</a:t>
            </a:r>
            <a:r>
              <a:rPr lang="en-US" sz="4000" dirty="0">
                <a:highlight>
                  <a:srgbClr val="FFFF00"/>
                </a:highlight>
              </a:rPr>
              <a:t> con la </a:t>
            </a:r>
            <a:r>
              <a:rPr lang="en-US" sz="4000" dirty="0" err="1">
                <a:highlight>
                  <a:srgbClr val="FFFF00"/>
                </a:highlight>
              </a:rPr>
              <a:t>verdadera</a:t>
            </a:r>
            <a:r>
              <a:rPr lang="en-US" sz="4000" dirty="0">
                <a:highlight>
                  <a:srgbClr val="FFFF00"/>
                </a:highlight>
              </a:rPr>
              <a:t> </a:t>
            </a:r>
            <a:r>
              <a:rPr lang="en-US" sz="4000" dirty="0" err="1">
                <a:highlight>
                  <a:srgbClr val="FFFF00"/>
                </a:highlight>
              </a:rPr>
              <a:t>sabiduría</a:t>
            </a:r>
            <a:r>
              <a:rPr lang="en-US" sz="4000" dirty="0">
                <a:highlight>
                  <a:srgbClr val="FFFF00"/>
                </a:highlight>
              </a:rPr>
              <a:t>. </a:t>
            </a:r>
            <a:r>
              <a:rPr lang="en-US" sz="4000" dirty="0" err="1"/>
              <a:t>Él</a:t>
            </a:r>
            <a:r>
              <a:rPr lang="en-US" sz="4000" dirty="0"/>
              <a:t> </a:t>
            </a:r>
            <a:r>
              <a:rPr lang="en-US" sz="4000" dirty="0" err="1"/>
              <a:t>nos</a:t>
            </a:r>
            <a:r>
              <a:rPr lang="en-US" sz="4000" dirty="0"/>
              <a:t> llama a una forma de </a:t>
            </a:r>
            <a:r>
              <a:rPr lang="en-US" sz="4000" dirty="0" err="1"/>
              <a:t>vida</a:t>
            </a:r>
            <a:r>
              <a:rPr lang="en-US" sz="4000" dirty="0"/>
              <a:t> que </a:t>
            </a:r>
            <a:r>
              <a:rPr lang="en-US" sz="4000" dirty="0" err="1"/>
              <a:t>va</a:t>
            </a:r>
            <a:r>
              <a:rPr lang="en-US" sz="4000" dirty="0"/>
              <a:t> </a:t>
            </a:r>
            <a:r>
              <a:rPr lang="en-US" sz="4000" dirty="0" err="1"/>
              <a:t>en</a:t>
            </a:r>
            <a:r>
              <a:rPr lang="en-US" sz="4000" dirty="0"/>
              <a:t> </a:t>
            </a:r>
            <a:r>
              <a:rPr lang="en-US" sz="4000" dirty="0" err="1"/>
              <a:t>dirección</a:t>
            </a:r>
            <a:r>
              <a:rPr lang="en-US" sz="4000" dirty="0"/>
              <a:t> </a:t>
            </a:r>
            <a:r>
              <a:rPr lang="en-US" sz="4000" dirty="0" err="1"/>
              <a:t>opuesta</a:t>
            </a:r>
            <a:r>
              <a:rPr lang="en-US" sz="4000" dirty="0"/>
              <a:t> a </a:t>
            </a:r>
            <a:r>
              <a:rPr lang="en-US" sz="4000" dirty="0" err="1"/>
              <a:t>donde</a:t>
            </a:r>
            <a:r>
              <a:rPr lang="en-US" sz="4000" dirty="0"/>
              <a:t> </a:t>
            </a:r>
            <a:r>
              <a:rPr lang="en-US" sz="4000" dirty="0" err="1"/>
              <a:t>nuestros</a:t>
            </a:r>
            <a:r>
              <a:rPr lang="en-US" sz="4000" dirty="0"/>
              <a:t> </a:t>
            </a:r>
            <a:r>
              <a:rPr lang="en-US" sz="4000" dirty="0" err="1"/>
              <a:t>instintos</a:t>
            </a:r>
            <a:r>
              <a:rPr lang="en-US" sz="4000" dirty="0"/>
              <a:t> </a:t>
            </a:r>
            <a:r>
              <a:rPr lang="en-US" sz="4000" dirty="0" err="1"/>
              <a:t>pecaminosos</a:t>
            </a:r>
            <a:r>
              <a:rPr lang="en-US" sz="4000" dirty="0"/>
              <a:t> </a:t>
            </a:r>
            <a:r>
              <a:rPr lang="en-US" sz="4000" dirty="0" err="1"/>
              <a:t>nos</a:t>
            </a:r>
            <a:r>
              <a:rPr lang="en-US" sz="4000" dirty="0"/>
              <a:t> </a:t>
            </a:r>
            <a:r>
              <a:rPr lang="en-US" sz="4000" dirty="0" err="1"/>
              <a:t>guían</a:t>
            </a:r>
            <a:r>
              <a:rPr lang="en-US" sz="4000" dirty="0"/>
              <a:t>. ¿</a:t>
            </a:r>
            <a:r>
              <a:rPr lang="en-US" sz="4000" dirty="0" err="1"/>
              <a:t>Quién</a:t>
            </a:r>
            <a:r>
              <a:rPr lang="en-US" sz="4000" dirty="0"/>
              <a:t> </a:t>
            </a:r>
            <a:r>
              <a:rPr lang="en-US" sz="4000" dirty="0" err="1"/>
              <a:t>elegiría</a:t>
            </a:r>
            <a:r>
              <a:rPr lang="en-US" sz="4000" dirty="0"/>
              <a:t>, de forma natural, </a:t>
            </a:r>
            <a:r>
              <a:rPr lang="en-US" sz="4000" dirty="0" err="1"/>
              <a:t>vivir</a:t>
            </a:r>
            <a:r>
              <a:rPr lang="en-US" sz="4000" dirty="0"/>
              <a:t> por lo que no se </a:t>
            </a:r>
            <a:r>
              <a:rPr lang="en-US" sz="4000" dirty="0" err="1"/>
              <a:t>puede</a:t>
            </a:r>
            <a:r>
              <a:rPr lang="en-US" sz="4000" dirty="0"/>
              <a:t> </a:t>
            </a:r>
            <a:r>
              <a:rPr lang="en-US" sz="4000" dirty="0" err="1"/>
              <a:t>ver</a:t>
            </a:r>
            <a:r>
              <a:rPr lang="en-US" sz="4000" dirty="0"/>
              <a:t>, o </a:t>
            </a:r>
            <a:r>
              <a:rPr lang="en-US" sz="4000" dirty="0" err="1"/>
              <a:t>hacerle</a:t>
            </a:r>
            <a:r>
              <a:rPr lang="en-US" sz="4000" dirty="0"/>
              <a:t> el bien a </a:t>
            </a:r>
            <a:r>
              <a:rPr lang="en-US" sz="4000" dirty="0" err="1"/>
              <a:t>alguien</a:t>
            </a:r>
            <a:r>
              <a:rPr lang="en-US" sz="4000" dirty="0"/>
              <a:t> que le ha </a:t>
            </a:r>
            <a:r>
              <a:rPr lang="en-US" sz="4000" dirty="0" err="1"/>
              <a:t>maltratado</a:t>
            </a:r>
            <a:r>
              <a:rPr lang="en-US" sz="4000" dirty="0"/>
              <a:t>, o </a:t>
            </a:r>
            <a:r>
              <a:rPr lang="en-US" sz="4000" dirty="0" err="1"/>
              <a:t>creer</a:t>
            </a:r>
            <a:r>
              <a:rPr lang="en-US" sz="4000" dirty="0"/>
              <a:t> que hay mayor </a:t>
            </a:r>
            <a:r>
              <a:rPr lang="en-US" sz="4000" dirty="0" err="1"/>
              <a:t>bendición</a:t>
            </a:r>
            <a:r>
              <a:rPr lang="en-US" sz="4000" dirty="0"/>
              <a:t> </a:t>
            </a:r>
            <a:r>
              <a:rPr lang="en-US" sz="4000" dirty="0" err="1"/>
              <a:t>en</a:t>
            </a:r>
            <a:r>
              <a:rPr lang="en-US" sz="4000" dirty="0"/>
              <a:t> </a:t>
            </a:r>
            <a:r>
              <a:rPr lang="en-US" sz="4000" dirty="0" err="1"/>
              <a:t>dar</a:t>
            </a:r>
            <a:r>
              <a:rPr lang="en-US" sz="4000" dirty="0"/>
              <a:t> que </a:t>
            </a:r>
            <a:r>
              <a:rPr lang="en-US" sz="4000" dirty="0" err="1"/>
              <a:t>en</a:t>
            </a:r>
            <a:r>
              <a:rPr lang="en-US" sz="4000" dirty="0"/>
              <a:t> </a:t>
            </a:r>
            <a:r>
              <a:rPr lang="en-US" sz="4000" dirty="0" err="1"/>
              <a:t>recibir</a:t>
            </a:r>
            <a:r>
              <a:rPr lang="en-US" sz="4000" dirty="0"/>
              <a:t>? El </a:t>
            </a:r>
            <a:r>
              <a:rPr lang="en-US" sz="4000" dirty="0" err="1"/>
              <a:t>hecho</a:t>
            </a:r>
            <a:r>
              <a:rPr lang="en-US" sz="4000" dirty="0"/>
              <a:t> de que </a:t>
            </a:r>
            <a:r>
              <a:rPr lang="en-US" sz="4000" dirty="0" err="1"/>
              <a:t>estas</a:t>
            </a:r>
            <a:r>
              <a:rPr lang="en-US" sz="4000" dirty="0"/>
              <a:t> </a:t>
            </a:r>
            <a:r>
              <a:rPr lang="en-US" sz="4000" dirty="0" err="1"/>
              <a:t>cosas</a:t>
            </a:r>
            <a:r>
              <a:rPr lang="en-US" sz="4000" dirty="0"/>
              <a:t> </a:t>
            </a:r>
            <a:r>
              <a:rPr lang="en-US" sz="4000" dirty="0" err="1"/>
              <a:t>nos</a:t>
            </a:r>
            <a:r>
              <a:rPr lang="en-US" sz="4000" dirty="0"/>
              <a:t> </a:t>
            </a:r>
            <a:r>
              <a:rPr lang="en-US" sz="4000" dirty="0" err="1"/>
              <a:t>parezcan</a:t>
            </a:r>
            <a:r>
              <a:rPr lang="en-US" sz="4000" dirty="0"/>
              <a:t> </a:t>
            </a:r>
            <a:r>
              <a:rPr lang="en-US" sz="4000" dirty="0" err="1"/>
              <a:t>radicales</a:t>
            </a:r>
            <a:r>
              <a:rPr lang="en-US" sz="4000" dirty="0"/>
              <a:t> y </a:t>
            </a:r>
            <a:r>
              <a:rPr lang="en-US" sz="4000" dirty="0" err="1"/>
              <a:t>paradójicas</a:t>
            </a:r>
            <a:r>
              <a:rPr lang="en-US" sz="4000" dirty="0"/>
              <a:t> </a:t>
            </a:r>
            <a:r>
              <a:rPr lang="en-US" sz="4000" dirty="0" err="1"/>
              <a:t>demuestra</a:t>
            </a:r>
            <a:r>
              <a:rPr lang="en-US" sz="4000" dirty="0"/>
              <a:t> lo </a:t>
            </a:r>
            <a:r>
              <a:rPr lang="en-US" sz="4000" dirty="0" err="1"/>
              <a:t>lejos</a:t>
            </a:r>
            <a:r>
              <a:rPr lang="en-US" sz="4000" dirty="0"/>
              <a:t> que </a:t>
            </a:r>
            <a:r>
              <a:rPr lang="en-US" sz="4000" dirty="0" err="1"/>
              <a:t>nos</a:t>
            </a:r>
            <a:r>
              <a:rPr lang="en-US" sz="4000" dirty="0"/>
              <a:t> </a:t>
            </a:r>
            <a:r>
              <a:rPr lang="en-US" sz="4000" dirty="0" err="1"/>
              <a:t>hemos</a:t>
            </a:r>
            <a:r>
              <a:rPr lang="en-US" sz="4000" dirty="0"/>
              <a:t> </a:t>
            </a:r>
            <a:r>
              <a:rPr lang="en-US" sz="4000" dirty="0" err="1"/>
              <a:t>separado</a:t>
            </a:r>
            <a:r>
              <a:rPr lang="en-US" sz="4000" dirty="0"/>
              <a:t> de la </a:t>
            </a:r>
            <a:r>
              <a:rPr lang="en-US" sz="4000" dirty="0" err="1"/>
              <a:t>verdad</a:t>
            </a:r>
            <a:r>
              <a:rPr lang="en-US" sz="4000" dirty="0"/>
              <a:t>.</a:t>
            </a:r>
          </a:p>
        </p:txBody>
      </p:sp>
    </p:spTree>
    <p:extLst>
      <p:ext uri="{BB962C8B-B14F-4D97-AF65-F5344CB8AC3E}">
        <p14:creationId xmlns:p14="http://schemas.microsoft.com/office/powerpoint/2010/main" val="393246609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370113" y="283028"/>
            <a:ext cx="11408229" cy="6270171"/>
          </a:xfrm>
        </p:spPr>
        <p:txBody>
          <a:bodyPr>
            <a:normAutofit lnSpcReduction="10000"/>
          </a:bodyPr>
          <a:lstStyle/>
          <a:p>
            <a:r>
              <a:rPr lang="en-US" sz="4800" dirty="0">
                <a:highlight>
                  <a:srgbClr val="FFFF00"/>
                </a:highlight>
              </a:rPr>
              <a:t>El </a:t>
            </a:r>
            <a:r>
              <a:rPr lang="en-US" sz="4800" dirty="0" err="1">
                <a:highlight>
                  <a:srgbClr val="FFFF00"/>
                </a:highlight>
              </a:rPr>
              <a:t>ministerio</a:t>
            </a:r>
            <a:r>
              <a:rPr lang="en-US" sz="4800" dirty="0">
                <a:highlight>
                  <a:srgbClr val="FFFF00"/>
                </a:highlight>
              </a:rPr>
              <a:t> personal debe </a:t>
            </a:r>
            <a:r>
              <a:rPr lang="en-US" sz="4800" dirty="0" err="1">
                <a:highlight>
                  <a:srgbClr val="FFFF00"/>
                </a:highlight>
              </a:rPr>
              <a:t>ofrecerle</a:t>
            </a:r>
            <a:r>
              <a:rPr lang="en-US" sz="4800" dirty="0">
                <a:highlight>
                  <a:srgbClr val="FFFF00"/>
                </a:highlight>
              </a:rPr>
              <a:t> a la </a:t>
            </a:r>
            <a:r>
              <a:rPr lang="en-US" sz="4800" dirty="0" err="1">
                <a:highlight>
                  <a:srgbClr val="FFFF00"/>
                </a:highlight>
              </a:rPr>
              <a:t>gente</a:t>
            </a:r>
            <a:r>
              <a:rPr lang="en-US" sz="4800" dirty="0">
                <a:highlight>
                  <a:srgbClr val="FFFF00"/>
                </a:highlight>
              </a:rPr>
              <a:t> la </a:t>
            </a:r>
            <a:r>
              <a:rPr lang="en-US" sz="4800" dirty="0" err="1">
                <a:highlight>
                  <a:srgbClr val="FFFF00"/>
                </a:highlight>
              </a:rPr>
              <a:t>verdad</a:t>
            </a:r>
            <a:r>
              <a:rPr lang="en-US" sz="4800" dirty="0">
                <a:highlight>
                  <a:srgbClr val="FFFF00"/>
                </a:highlight>
              </a:rPr>
              <a:t> que </a:t>
            </a:r>
            <a:r>
              <a:rPr lang="en-US" sz="4800" dirty="0" err="1">
                <a:highlight>
                  <a:srgbClr val="FFFF00"/>
                </a:highlight>
              </a:rPr>
              <a:t>destruya</a:t>
            </a:r>
            <a:r>
              <a:rPr lang="en-US" sz="4800" dirty="0">
                <a:highlight>
                  <a:srgbClr val="FFFF00"/>
                </a:highlight>
              </a:rPr>
              <a:t> sus </a:t>
            </a:r>
            <a:r>
              <a:rPr lang="en-US" sz="4800" dirty="0" err="1">
                <a:highlight>
                  <a:srgbClr val="FFFF00"/>
                </a:highlight>
              </a:rPr>
              <a:t>viejas</a:t>
            </a:r>
            <a:r>
              <a:rPr lang="en-US" sz="4800" dirty="0">
                <a:highlight>
                  <a:srgbClr val="FFFF00"/>
                </a:highlight>
              </a:rPr>
              <a:t> </a:t>
            </a:r>
            <a:r>
              <a:rPr lang="en-US" sz="4800" dirty="0" err="1">
                <a:highlight>
                  <a:srgbClr val="FFFF00"/>
                </a:highlight>
              </a:rPr>
              <a:t>maneras</a:t>
            </a:r>
            <a:r>
              <a:rPr lang="en-US" sz="4800" dirty="0">
                <a:highlight>
                  <a:srgbClr val="FFFF00"/>
                </a:highlight>
              </a:rPr>
              <a:t> de </a:t>
            </a:r>
            <a:r>
              <a:rPr lang="en-US" sz="4800" dirty="0" err="1">
                <a:highlight>
                  <a:srgbClr val="FFFF00"/>
                </a:highlight>
              </a:rPr>
              <a:t>pensar</a:t>
            </a:r>
            <a:r>
              <a:rPr lang="en-US" sz="4800" dirty="0">
                <a:highlight>
                  <a:srgbClr val="FFFF00"/>
                </a:highlight>
              </a:rPr>
              <a:t> </a:t>
            </a:r>
            <a:r>
              <a:rPr lang="en-US" sz="4800" dirty="0" err="1">
                <a:highlight>
                  <a:srgbClr val="FFFF00"/>
                </a:highlight>
              </a:rPr>
              <a:t>acerca</a:t>
            </a:r>
            <a:r>
              <a:rPr lang="en-US" sz="4800" dirty="0">
                <a:highlight>
                  <a:srgbClr val="FFFF00"/>
                </a:highlight>
              </a:rPr>
              <a:t> de </a:t>
            </a:r>
            <a:r>
              <a:rPr lang="en-US" sz="4800" dirty="0" err="1">
                <a:highlight>
                  <a:srgbClr val="FFFF00"/>
                </a:highlight>
              </a:rPr>
              <a:t>sí</a:t>
            </a:r>
            <a:r>
              <a:rPr lang="en-US" sz="4800" dirty="0">
                <a:highlight>
                  <a:srgbClr val="FFFF00"/>
                </a:highlight>
              </a:rPr>
              <a:t> </a:t>
            </a:r>
            <a:r>
              <a:rPr lang="en-US" sz="4800" dirty="0" err="1">
                <a:highlight>
                  <a:srgbClr val="FFFF00"/>
                </a:highlight>
              </a:rPr>
              <a:t>misma</a:t>
            </a:r>
            <a:r>
              <a:rPr lang="en-US" sz="4800" dirty="0">
                <a:highlight>
                  <a:srgbClr val="FFFF00"/>
                </a:highlight>
              </a:rPr>
              <a:t>, las </a:t>
            </a:r>
            <a:r>
              <a:rPr lang="en-US" sz="4800" dirty="0" err="1">
                <a:highlight>
                  <a:srgbClr val="FFFF00"/>
                </a:highlight>
              </a:rPr>
              <a:t>relaciones</a:t>
            </a:r>
            <a:r>
              <a:rPr lang="en-US" sz="4800" dirty="0">
                <a:highlight>
                  <a:srgbClr val="FFFF00"/>
                </a:highlight>
              </a:rPr>
              <a:t>, las </a:t>
            </a:r>
            <a:r>
              <a:rPr lang="en-US" sz="4800" dirty="0" err="1">
                <a:highlight>
                  <a:srgbClr val="FFFF00"/>
                </a:highlight>
              </a:rPr>
              <a:t>circunstancias</a:t>
            </a:r>
            <a:r>
              <a:rPr lang="en-US" sz="4800" dirty="0">
                <a:highlight>
                  <a:srgbClr val="FFFF00"/>
                </a:highlight>
              </a:rPr>
              <a:t>, el </a:t>
            </a:r>
            <a:r>
              <a:rPr lang="en-US" sz="4800" dirty="0" err="1">
                <a:highlight>
                  <a:srgbClr val="FFFF00"/>
                </a:highlight>
              </a:rPr>
              <a:t>sufrimiento</a:t>
            </a:r>
            <a:r>
              <a:rPr lang="en-US" sz="4800" dirty="0">
                <a:highlight>
                  <a:srgbClr val="FFFF00"/>
                </a:highlight>
              </a:rPr>
              <a:t>, y Dios. </a:t>
            </a:r>
            <a:r>
              <a:rPr lang="en-US" sz="4800" dirty="0"/>
              <a:t>Las </a:t>
            </a:r>
            <a:r>
              <a:rPr lang="en-US" sz="4800" dirty="0" err="1"/>
              <a:t>cosas</a:t>
            </a:r>
            <a:r>
              <a:rPr lang="en-US" sz="4800" dirty="0"/>
              <a:t> </a:t>
            </a:r>
            <a:r>
              <a:rPr lang="en-US" sz="4800" dirty="0" err="1"/>
              <a:t>necias</a:t>
            </a:r>
            <a:r>
              <a:rPr lang="en-US" sz="4800" dirty="0"/>
              <a:t> que la </a:t>
            </a:r>
            <a:r>
              <a:rPr lang="en-US" sz="4800" dirty="0" err="1"/>
              <a:t>gente</a:t>
            </a:r>
            <a:r>
              <a:rPr lang="en-US" sz="4800" dirty="0"/>
              <a:t> </a:t>
            </a:r>
            <a:r>
              <a:rPr lang="en-US" sz="4800" dirty="0" err="1"/>
              <a:t>hace</a:t>
            </a:r>
            <a:r>
              <a:rPr lang="en-US" sz="4800" dirty="0"/>
              <a:t> </a:t>
            </a:r>
            <a:r>
              <a:rPr lang="en-US" sz="4800" dirty="0" err="1"/>
              <a:t>tienen</a:t>
            </a:r>
            <a:r>
              <a:rPr lang="en-US" sz="4800" dirty="0"/>
              <a:t> sus </a:t>
            </a:r>
            <a:r>
              <a:rPr lang="en-US" sz="4800" dirty="0" err="1"/>
              <a:t>raíces</a:t>
            </a:r>
            <a:r>
              <a:rPr lang="en-US" sz="4800" dirty="0"/>
              <a:t> </a:t>
            </a:r>
            <a:r>
              <a:rPr lang="en-US" sz="4800" dirty="0" err="1"/>
              <a:t>en</a:t>
            </a:r>
            <a:r>
              <a:rPr lang="en-US" sz="4800" dirty="0"/>
              <a:t> una </a:t>
            </a:r>
            <a:r>
              <a:rPr lang="en-US" sz="4800" dirty="0" err="1"/>
              <a:t>visión</a:t>
            </a:r>
            <a:r>
              <a:rPr lang="en-US" sz="4800" dirty="0"/>
              <a:t> del </a:t>
            </a:r>
            <a:r>
              <a:rPr lang="en-US" sz="4800" dirty="0" err="1"/>
              <a:t>mundo</a:t>
            </a:r>
            <a:r>
              <a:rPr lang="en-US" sz="4800" dirty="0"/>
              <a:t> </a:t>
            </a:r>
            <a:r>
              <a:rPr lang="en-US" sz="4800" dirty="0" err="1"/>
              <a:t>llena</a:t>
            </a:r>
            <a:r>
              <a:rPr lang="en-US" sz="4800" dirty="0"/>
              <a:t> de </a:t>
            </a:r>
            <a:r>
              <a:rPr lang="en-US" sz="4800" dirty="0" err="1"/>
              <a:t>necedad</a:t>
            </a:r>
            <a:r>
              <a:rPr lang="en-US" sz="4800" dirty="0">
                <a:highlight>
                  <a:srgbClr val="FFFF00"/>
                </a:highlight>
              </a:rPr>
              <a:t>. </a:t>
            </a:r>
            <a:r>
              <a:rPr lang="en-US" sz="4800" dirty="0" err="1">
                <a:highlight>
                  <a:srgbClr val="FFFF00"/>
                </a:highlight>
              </a:rPr>
              <a:t>Nuestro</a:t>
            </a:r>
            <a:r>
              <a:rPr lang="en-US" sz="4800" dirty="0">
                <a:highlight>
                  <a:srgbClr val="FFFF00"/>
                </a:highlight>
              </a:rPr>
              <a:t> </a:t>
            </a:r>
            <a:r>
              <a:rPr lang="en-US" sz="4800" dirty="0" err="1">
                <a:highlight>
                  <a:srgbClr val="FFFF00"/>
                </a:highlight>
              </a:rPr>
              <a:t>problema</a:t>
            </a:r>
            <a:r>
              <a:rPr lang="en-US" sz="4800" dirty="0">
                <a:highlight>
                  <a:srgbClr val="FFFF00"/>
                </a:highlight>
              </a:rPr>
              <a:t> no es solo el mal </a:t>
            </a:r>
            <a:r>
              <a:rPr lang="en-US" sz="4800" dirty="0" err="1">
                <a:highlight>
                  <a:srgbClr val="FFFF00"/>
                </a:highlight>
              </a:rPr>
              <a:t>comportamiento</a:t>
            </a:r>
            <a:r>
              <a:rPr lang="en-US" sz="4800" dirty="0">
                <a:highlight>
                  <a:srgbClr val="FFFF00"/>
                </a:highlight>
              </a:rPr>
              <a:t> y sus </a:t>
            </a:r>
            <a:r>
              <a:rPr lang="en-US" sz="4800" dirty="0" err="1">
                <a:highlight>
                  <a:srgbClr val="FFFF00"/>
                </a:highlight>
              </a:rPr>
              <a:t>resultados</a:t>
            </a:r>
            <a:r>
              <a:rPr lang="en-US" sz="4800" dirty="0">
                <a:highlight>
                  <a:srgbClr val="FFFF00"/>
                </a:highlight>
              </a:rPr>
              <a:t>, </a:t>
            </a:r>
            <a:r>
              <a:rPr lang="en-US" sz="4800" dirty="0" err="1">
                <a:highlight>
                  <a:srgbClr val="FFFF00"/>
                </a:highlight>
              </a:rPr>
              <a:t>sino</a:t>
            </a:r>
            <a:r>
              <a:rPr lang="en-US" sz="4800" dirty="0">
                <a:highlight>
                  <a:srgbClr val="FFFF00"/>
                </a:highlight>
              </a:rPr>
              <a:t> los </a:t>
            </a:r>
            <a:r>
              <a:rPr lang="en-US" sz="4800" dirty="0" err="1">
                <a:highlight>
                  <a:srgbClr val="FFFF00"/>
                </a:highlight>
              </a:rPr>
              <a:t>pensamientos</a:t>
            </a:r>
            <a:r>
              <a:rPr lang="en-US" sz="4800" dirty="0">
                <a:highlight>
                  <a:srgbClr val="FFFF00"/>
                </a:highlight>
              </a:rPr>
              <a:t> que los </a:t>
            </a:r>
            <a:r>
              <a:rPr lang="en-US" sz="4800" dirty="0" err="1">
                <a:highlight>
                  <a:srgbClr val="FFFF00"/>
                </a:highlight>
              </a:rPr>
              <a:t>producen</a:t>
            </a:r>
            <a:r>
              <a:rPr lang="en-US" sz="4800" dirty="0">
                <a:highlight>
                  <a:srgbClr val="FFFF00"/>
                </a:highlight>
              </a:rPr>
              <a:t>.</a:t>
            </a:r>
          </a:p>
        </p:txBody>
      </p:sp>
    </p:spTree>
    <p:extLst>
      <p:ext uri="{BB962C8B-B14F-4D97-AF65-F5344CB8AC3E}">
        <p14:creationId xmlns:p14="http://schemas.microsoft.com/office/powerpoint/2010/main" val="96152802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B4C0C7-2745-46BE-B15F-E5058254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7514DC-7462-4283-A71B-28FF8197342A}"/>
              </a:ext>
            </a:extLst>
          </p:cNvPr>
          <p:cNvPicPr>
            <a:picLocks noChangeAspect="1"/>
          </p:cNvPicPr>
          <p:nvPr/>
        </p:nvPicPr>
        <p:blipFill rotWithShape="1">
          <a:blip r:embed="rId2">
            <a:alphaModFix/>
          </a:blip>
          <a:srcRect r="36224" b="-2"/>
          <a:stretch/>
        </p:blipFill>
        <p:spPr>
          <a:xfrm>
            <a:off x="-1480437" y="833669"/>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pSp>
        <p:nvGrpSpPr>
          <p:cNvPr id="11" name="Group 10">
            <a:extLst>
              <a:ext uri="{FF2B5EF4-FFF2-40B4-BE49-F238E27FC236}">
                <a16:creationId xmlns:a16="http://schemas.microsoft.com/office/drawing/2014/main" id="{89D8939B-D984-4564-B942-51C44F623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96695"/>
            <a:ext cx="4850918" cy="5212025"/>
            <a:chOff x="0" y="796695"/>
            <a:chExt cx="4850918" cy="5212025"/>
          </a:xfrm>
        </p:grpSpPr>
        <p:sp>
          <p:nvSpPr>
            <p:cNvPr id="12" name="Freeform: Shape 11">
              <a:extLst>
                <a:ext uri="{FF2B5EF4-FFF2-40B4-BE49-F238E27FC236}">
                  <a16:creationId xmlns:a16="http://schemas.microsoft.com/office/drawing/2014/main" id="{93EAFB53-01AA-467C-BE85-D555D06E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26917"/>
              <a:ext cx="4828239" cy="4951702"/>
            </a:xfrm>
            <a:custGeom>
              <a:avLst/>
              <a:gdLst>
                <a:gd name="connsiteX0" fmla="*/ 2407249 w 4828239"/>
                <a:gd name="connsiteY0" fmla="*/ 1168 h 4951702"/>
                <a:gd name="connsiteX1" fmla="*/ 2651971 w 4828239"/>
                <a:gd name="connsiteY1" fmla="*/ 4800 h 4951702"/>
                <a:gd name="connsiteX2" fmla="*/ 3136762 w 4828239"/>
                <a:gd name="connsiteY2" fmla="*/ 80075 h 4951702"/>
                <a:gd name="connsiteX3" fmla="*/ 3598035 w 4828239"/>
                <a:gd name="connsiteY3" fmla="*/ 254778 h 4951702"/>
                <a:gd name="connsiteX4" fmla="*/ 4006734 w 4828239"/>
                <a:gd name="connsiteY4" fmla="*/ 532540 h 4951702"/>
                <a:gd name="connsiteX5" fmla="*/ 4333530 w 4828239"/>
                <a:gd name="connsiteY5" fmla="*/ 900560 h 4951702"/>
                <a:gd name="connsiteX6" fmla="*/ 4368761 w 4828239"/>
                <a:gd name="connsiteY6" fmla="*/ 950864 h 4951702"/>
                <a:gd name="connsiteX7" fmla="*/ 4402539 w 4828239"/>
                <a:gd name="connsiteY7" fmla="*/ 1002077 h 4951702"/>
                <a:gd name="connsiteX8" fmla="*/ 4435319 w 4828239"/>
                <a:gd name="connsiteY8" fmla="*/ 1053834 h 4951702"/>
                <a:gd name="connsiteX9" fmla="*/ 4466918 w 4828239"/>
                <a:gd name="connsiteY9" fmla="*/ 1106317 h 4951702"/>
                <a:gd name="connsiteX10" fmla="*/ 4582327 w 4828239"/>
                <a:gd name="connsiteY10" fmla="*/ 1322244 h 4951702"/>
                <a:gd name="connsiteX11" fmla="*/ 4740322 w 4828239"/>
                <a:gd name="connsiteY11" fmla="*/ 1783517 h 4951702"/>
                <a:gd name="connsiteX12" fmla="*/ 4777370 w 4828239"/>
                <a:gd name="connsiteY12" fmla="*/ 2023507 h 4951702"/>
                <a:gd name="connsiteX13" fmla="*/ 4801432 w 4828239"/>
                <a:gd name="connsiteY13" fmla="*/ 2263678 h 4951702"/>
                <a:gd name="connsiteX14" fmla="*/ 4820591 w 4828239"/>
                <a:gd name="connsiteY14" fmla="*/ 2503848 h 4951702"/>
                <a:gd name="connsiteX15" fmla="*/ 4824496 w 4828239"/>
                <a:gd name="connsiteY15" fmla="*/ 2564050 h 4951702"/>
                <a:gd name="connsiteX16" fmla="*/ 4826221 w 4828239"/>
                <a:gd name="connsiteY16" fmla="*/ 2595013 h 4951702"/>
                <a:gd name="connsiteX17" fmla="*/ 4827492 w 4828239"/>
                <a:gd name="connsiteY17" fmla="*/ 2626522 h 4951702"/>
                <a:gd name="connsiteX18" fmla="*/ 4825767 w 4828239"/>
                <a:gd name="connsiteY18" fmla="*/ 2753462 h 4951702"/>
                <a:gd name="connsiteX19" fmla="*/ 4696465 w 4828239"/>
                <a:gd name="connsiteY19" fmla="*/ 3252055 h 4951702"/>
                <a:gd name="connsiteX20" fmla="*/ 4409077 w 4828239"/>
                <a:gd name="connsiteY20" fmla="*/ 3675464 h 4951702"/>
                <a:gd name="connsiteX21" fmla="*/ 4233920 w 4828239"/>
                <a:gd name="connsiteY21" fmla="*/ 3851983 h 4951702"/>
                <a:gd name="connsiteX22" fmla="*/ 4051318 w 4828239"/>
                <a:gd name="connsiteY22" fmla="*/ 4012430 h 4951702"/>
                <a:gd name="connsiteX23" fmla="*/ 3680392 w 4828239"/>
                <a:gd name="connsiteY23" fmla="*/ 4301543 h 4951702"/>
                <a:gd name="connsiteX24" fmla="*/ 3587048 w 4828239"/>
                <a:gd name="connsiteY24" fmla="*/ 4372096 h 4951702"/>
                <a:gd name="connsiteX25" fmla="*/ 3491161 w 4828239"/>
                <a:gd name="connsiteY25" fmla="*/ 4443103 h 4951702"/>
                <a:gd name="connsiteX26" fmla="*/ 3392914 w 4828239"/>
                <a:gd name="connsiteY26" fmla="*/ 4513202 h 4951702"/>
                <a:gd name="connsiteX27" fmla="*/ 3291579 w 4828239"/>
                <a:gd name="connsiteY27" fmla="*/ 4581303 h 4951702"/>
                <a:gd name="connsiteX28" fmla="*/ 3078830 w 4828239"/>
                <a:gd name="connsiteY28" fmla="*/ 4709153 h 4951702"/>
                <a:gd name="connsiteX29" fmla="*/ 2850010 w 4828239"/>
                <a:gd name="connsiteY29" fmla="*/ 4817842 h 4951702"/>
                <a:gd name="connsiteX30" fmla="*/ 2352052 w 4828239"/>
                <a:gd name="connsiteY30" fmla="*/ 4942876 h 4951702"/>
                <a:gd name="connsiteX31" fmla="*/ 2223840 w 4828239"/>
                <a:gd name="connsiteY31" fmla="*/ 4950958 h 4951702"/>
                <a:gd name="connsiteX32" fmla="*/ 2191787 w 4828239"/>
                <a:gd name="connsiteY32" fmla="*/ 4951684 h 4951702"/>
                <a:gd name="connsiteX33" fmla="*/ 2159825 w 4828239"/>
                <a:gd name="connsiteY33" fmla="*/ 4951503 h 4951702"/>
                <a:gd name="connsiteX34" fmla="*/ 2127953 w 4828239"/>
                <a:gd name="connsiteY34" fmla="*/ 4951139 h 4951702"/>
                <a:gd name="connsiteX35" fmla="*/ 2096990 w 4828239"/>
                <a:gd name="connsiteY35" fmla="*/ 4949959 h 4951702"/>
                <a:gd name="connsiteX36" fmla="*/ 1849646 w 4828239"/>
                <a:gd name="connsiteY36" fmla="*/ 4930255 h 4951702"/>
                <a:gd name="connsiteX37" fmla="*/ 1603845 w 4828239"/>
                <a:gd name="connsiteY37" fmla="*/ 4886852 h 4951702"/>
                <a:gd name="connsiteX38" fmla="*/ 1362403 w 4828239"/>
                <a:gd name="connsiteY38" fmla="*/ 4818841 h 4951702"/>
                <a:gd name="connsiteX39" fmla="*/ 900222 w 4828239"/>
                <a:gd name="connsiteY39" fmla="*/ 4614355 h 4951702"/>
                <a:gd name="connsiteX40" fmla="*/ 510682 w 4828239"/>
                <a:gd name="connsiteY40" fmla="*/ 4296004 h 4951702"/>
                <a:gd name="connsiteX41" fmla="*/ 352778 w 4828239"/>
                <a:gd name="connsiteY41" fmla="*/ 4104412 h 4951702"/>
                <a:gd name="connsiteX42" fmla="*/ 214850 w 4828239"/>
                <a:gd name="connsiteY42" fmla="*/ 3901561 h 4951702"/>
                <a:gd name="connsiteX43" fmla="*/ 182615 w 4828239"/>
                <a:gd name="connsiteY43" fmla="*/ 3849894 h 4951702"/>
                <a:gd name="connsiteX44" fmla="*/ 151833 w 4828239"/>
                <a:gd name="connsiteY44" fmla="*/ 3799772 h 4951702"/>
                <a:gd name="connsiteX45" fmla="*/ 91087 w 4828239"/>
                <a:gd name="connsiteY45" fmla="*/ 3702614 h 4951702"/>
                <a:gd name="connsiteX46" fmla="*/ 0 w 4828239"/>
                <a:gd name="connsiteY46" fmla="*/ 3558952 h 4951702"/>
                <a:gd name="connsiteX47" fmla="*/ 0 w 4828239"/>
                <a:gd name="connsiteY47" fmla="*/ 3152786 h 4951702"/>
                <a:gd name="connsiteX48" fmla="*/ 21078 w 4828239"/>
                <a:gd name="connsiteY48" fmla="*/ 3185589 h 4951702"/>
                <a:gd name="connsiteX49" fmla="*/ 159097 w 4828239"/>
                <a:gd name="connsiteY49" fmla="*/ 3365285 h 4951702"/>
                <a:gd name="connsiteX50" fmla="*/ 308466 w 4828239"/>
                <a:gd name="connsiteY50" fmla="*/ 3546344 h 4951702"/>
                <a:gd name="connsiteX51" fmla="*/ 382742 w 4828239"/>
                <a:gd name="connsiteY51" fmla="*/ 3640869 h 4951702"/>
                <a:gd name="connsiteX52" fmla="*/ 418427 w 4828239"/>
                <a:gd name="connsiteY52" fmla="*/ 3687269 h 4951702"/>
                <a:gd name="connsiteX53" fmla="*/ 453386 w 4828239"/>
                <a:gd name="connsiteY53" fmla="*/ 3731671 h 4951702"/>
                <a:gd name="connsiteX54" fmla="*/ 753758 w 4828239"/>
                <a:gd name="connsiteY54" fmla="*/ 4059829 h 4951702"/>
                <a:gd name="connsiteX55" fmla="*/ 913479 w 4828239"/>
                <a:gd name="connsiteY55" fmla="*/ 4207472 h 4951702"/>
                <a:gd name="connsiteX56" fmla="*/ 1080736 w 4828239"/>
                <a:gd name="connsiteY56" fmla="*/ 4343584 h 4951702"/>
                <a:gd name="connsiteX57" fmla="*/ 1454385 w 4828239"/>
                <a:gd name="connsiteY57" fmla="*/ 4558875 h 4951702"/>
                <a:gd name="connsiteX58" fmla="*/ 1663411 w 4828239"/>
                <a:gd name="connsiteY58" fmla="*/ 4619712 h 4951702"/>
                <a:gd name="connsiteX59" fmla="*/ 1716984 w 4828239"/>
                <a:gd name="connsiteY59" fmla="*/ 4630427 h 4951702"/>
                <a:gd name="connsiteX60" fmla="*/ 1771011 w 4828239"/>
                <a:gd name="connsiteY60" fmla="*/ 4639417 h 4951702"/>
                <a:gd name="connsiteX61" fmla="*/ 1880064 w 4828239"/>
                <a:gd name="connsiteY61" fmla="*/ 4652311 h 4951702"/>
                <a:gd name="connsiteX62" fmla="*/ 1934909 w 4828239"/>
                <a:gd name="connsiteY62" fmla="*/ 4656487 h 4951702"/>
                <a:gd name="connsiteX63" fmla="*/ 1989935 w 4828239"/>
                <a:gd name="connsiteY63" fmla="*/ 4659393 h 4951702"/>
                <a:gd name="connsiteX64" fmla="*/ 2045142 w 4828239"/>
                <a:gd name="connsiteY64" fmla="*/ 4660664 h 4951702"/>
                <a:gd name="connsiteX65" fmla="*/ 2100440 w 4828239"/>
                <a:gd name="connsiteY65" fmla="*/ 4660392 h 4951702"/>
                <a:gd name="connsiteX66" fmla="*/ 2128135 w 4828239"/>
                <a:gd name="connsiteY66" fmla="*/ 4660119 h 4951702"/>
                <a:gd name="connsiteX67" fmla="*/ 2154831 w 4828239"/>
                <a:gd name="connsiteY67" fmla="*/ 4658939 h 4951702"/>
                <a:gd name="connsiteX68" fmla="*/ 2181436 w 4828239"/>
                <a:gd name="connsiteY68" fmla="*/ 4657577 h 4951702"/>
                <a:gd name="connsiteX69" fmla="*/ 2207950 w 4828239"/>
                <a:gd name="connsiteY69" fmla="*/ 4655398 h 4951702"/>
                <a:gd name="connsiteX70" fmla="*/ 2313098 w 4828239"/>
                <a:gd name="connsiteY70" fmla="*/ 4642413 h 4951702"/>
                <a:gd name="connsiteX71" fmla="*/ 2713625 w 4828239"/>
                <a:gd name="connsiteY71" fmla="*/ 4510932 h 4951702"/>
                <a:gd name="connsiteX72" fmla="*/ 3083643 w 4828239"/>
                <a:gd name="connsiteY72" fmla="*/ 4280386 h 4951702"/>
                <a:gd name="connsiteX73" fmla="*/ 3173355 w 4828239"/>
                <a:gd name="connsiteY73" fmla="*/ 4212648 h 4951702"/>
                <a:gd name="connsiteX74" fmla="*/ 3263067 w 4828239"/>
                <a:gd name="connsiteY74" fmla="*/ 4142640 h 4951702"/>
                <a:gd name="connsiteX75" fmla="*/ 3444762 w 4828239"/>
                <a:gd name="connsiteY75" fmla="*/ 3997357 h 4951702"/>
                <a:gd name="connsiteX76" fmla="*/ 3818229 w 4828239"/>
                <a:gd name="connsiteY76" fmla="*/ 3716144 h 4951702"/>
                <a:gd name="connsiteX77" fmla="*/ 4166182 w 4828239"/>
                <a:gd name="connsiteY77" fmla="*/ 3436474 h 4951702"/>
                <a:gd name="connsiteX78" fmla="*/ 4444399 w 4828239"/>
                <a:gd name="connsiteY78" fmla="*/ 3115943 h 4951702"/>
                <a:gd name="connsiteX79" fmla="*/ 4539196 w 4828239"/>
                <a:gd name="connsiteY79" fmla="*/ 2929618 h 4951702"/>
                <a:gd name="connsiteX80" fmla="*/ 4596946 w 4828239"/>
                <a:gd name="connsiteY80" fmla="*/ 2726040 h 4951702"/>
                <a:gd name="connsiteX81" fmla="*/ 4612927 w 4828239"/>
                <a:gd name="connsiteY81" fmla="*/ 2619257 h 4951702"/>
                <a:gd name="connsiteX82" fmla="*/ 4615561 w 4828239"/>
                <a:gd name="connsiteY82" fmla="*/ 2592198 h 4951702"/>
                <a:gd name="connsiteX83" fmla="*/ 4617558 w 4828239"/>
                <a:gd name="connsiteY83" fmla="*/ 2564595 h 4951702"/>
                <a:gd name="connsiteX84" fmla="*/ 4620464 w 4828239"/>
                <a:gd name="connsiteY84" fmla="*/ 2507571 h 4951702"/>
                <a:gd name="connsiteX85" fmla="*/ 4615470 w 4828239"/>
                <a:gd name="connsiteY85" fmla="*/ 2279568 h 4951702"/>
                <a:gd name="connsiteX86" fmla="*/ 4583416 w 4828239"/>
                <a:gd name="connsiteY86" fmla="*/ 2054379 h 4951702"/>
                <a:gd name="connsiteX87" fmla="*/ 4529026 w 4828239"/>
                <a:gd name="connsiteY87" fmla="*/ 1834639 h 4951702"/>
                <a:gd name="connsiteX88" fmla="*/ 4388556 w 4828239"/>
                <a:gd name="connsiteY88" fmla="*/ 1408324 h 4951702"/>
                <a:gd name="connsiteX89" fmla="*/ 4292851 w 4828239"/>
                <a:gd name="connsiteY89" fmla="*/ 1205927 h 4951702"/>
                <a:gd name="connsiteX90" fmla="*/ 4264975 w 4828239"/>
                <a:gd name="connsiteY90" fmla="*/ 1157439 h 4951702"/>
                <a:gd name="connsiteX91" fmla="*/ 4235646 w 4828239"/>
                <a:gd name="connsiteY91" fmla="*/ 1109859 h 4951702"/>
                <a:gd name="connsiteX92" fmla="*/ 4204591 w 4828239"/>
                <a:gd name="connsiteY92" fmla="*/ 1063368 h 4951702"/>
                <a:gd name="connsiteX93" fmla="*/ 4172175 w 4828239"/>
                <a:gd name="connsiteY93" fmla="*/ 1017876 h 4951702"/>
                <a:gd name="connsiteX94" fmla="*/ 3865265 w 4828239"/>
                <a:gd name="connsiteY94" fmla="*/ 697618 h 4951702"/>
                <a:gd name="connsiteX95" fmla="*/ 3495792 w 4828239"/>
                <a:gd name="connsiteY95" fmla="*/ 456267 h 4951702"/>
                <a:gd name="connsiteX96" fmla="*/ 3080011 w 4828239"/>
                <a:gd name="connsiteY96" fmla="*/ 304719 h 4951702"/>
                <a:gd name="connsiteX97" fmla="*/ 2638805 w 4828239"/>
                <a:gd name="connsiteY97" fmla="*/ 241884 h 4951702"/>
                <a:gd name="connsiteX98" fmla="*/ 2191696 w 4828239"/>
                <a:gd name="connsiteY98" fmla="*/ 257865 h 4951702"/>
                <a:gd name="connsiteX99" fmla="*/ 1752851 w 4828239"/>
                <a:gd name="connsiteY99" fmla="*/ 350120 h 4951702"/>
                <a:gd name="connsiteX100" fmla="*/ 1333074 w 4828239"/>
                <a:gd name="connsiteY100" fmla="*/ 510657 h 4951702"/>
                <a:gd name="connsiteX101" fmla="*/ 582960 w 4828239"/>
                <a:gd name="connsiteY101" fmla="*/ 1003893 h 4951702"/>
                <a:gd name="connsiteX102" fmla="*/ 276322 w 4828239"/>
                <a:gd name="connsiteY102" fmla="*/ 1333049 h 4951702"/>
                <a:gd name="connsiteX103" fmla="*/ 33882 w 4828239"/>
                <a:gd name="connsiteY103" fmla="*/ 1711057 h 4951702"/>
                <a:gd name="connsiteX104" fmla="*/ 0 w 4828239"/>
                <a:gd name="connsiteY104" fmla="*/ 1785501 h 4951702"/>
                <a:gd name="connsiteX105" fmla="*/ 0 w 4828239"/>
                <a:gd name="connsiteY105" fmla="*/ 1377082 h 4951702"/>
                <a:gd name="connsiteX106" fmla="*/ 111188 w 4828239"/>
                <a:gd name="connsiteY106" fmla="*/ 1208333 h 4951702"/>
                <a:gd name="connsiteX107" fmla="*/ 431321 w 4828239"/>
                <a:gd name="connsiteY107" fmla="*/ 841539 h 4951702"/>
                <a:gd name="connsiteX108" fmla="*/ 807876 w 4828239"/>
                <a:gd name="connsiteY108" fmla="*/ 533448 h 4951702"/>
                <a:gd name="connsiteX109" fmla="*/ 1228743 w 4828239"/>
                <a:gd name="connsiteY109" fmla="*/ 288828 h 4951702"/>
                <a:gd name="connsiteX110" fmla="*/ 2163003 w 4828239"/>
                <a:gd name="connsiteY110" fmla="*/ 19056 h 4951702"/>
                <a:gd name="connsiteX111" fmla="*/ 2407249 w 4828239"/>
                <a:gd name="connsiteY111" fmla="*/ 1168 h 495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828239" h="4951702">
                  <a:moveTo>
                    <a:pt x="2407249" y="1168"/>
                  </a:moveTo>
                  <a:cubicBezTo>
                    <a:pt x="2488914" y="-1193"/>
                    <a:pt x="2570658" y="33"/>
                    <a:pt x="2651971" y="4800"/>
                  </a:cubicBezTo>
                  <a:cubicBezTo>
                    <a:pt x="2814869" y="14698"/>
                    <a:pt x="2977677" y="38942"/>
                    <a:pt x="3136762" y="80075"/>
                  </a:cubicBezTo>
                  <a:cubicBezTo>
                    <a:pt x="3295846" y="121117"/>
                    <a:pt x="3451209" y="179231"/>
                    <a:pt x="3598035" y="254778"/>
                  </a:cubicBezTo>
                  <a:cubicBezTo>
                    <a:pt x="3744680" y="330325"/>
                    <a:pt x="3883516" y="422670"/>
                    <a:pt x="4006734" y="532540"/>
                  </a:cubicBezTo>
                  <a:cubicBezTo>
                    <a:pt x="4130043" y="642320"/>
                    <a:pt x="4238460" y="767354"/>
                    <a:pt x="4333530" y="900560"/>
                  </a:cubicBezTo>
                  <a:lnTo>
                    <a:pt x="4368761" y="950864"/>
                  </a:lnTo>
                  <a:lnTo>
                    <a:pt x="4402539" y="1002077"/>
                  </a:lnTo>
                  <a:cubicBezTo>
                    <a:pt x="4413436" y="1019329"/>
                    <a:pt x="4424604" y="1036491"/>
                    <a:pt x="4435319" y="1053834"/>
                  </a:cubicBezTo>
                  <a:lnTo>
                    <a:pt x="4466918" y="1106317"/>
                  </a:lnTo>
                  <a:cubicBezTo>
                    <a:pt x="4508233" y="1176779"/>
                    <a:pt x="4547187" y="1248604"/>
                    <a:pt x="4582327" y="1322244"/>
                  </a:cubicBezTo>
                  <a:cubicBezTo>
                    <a:pt x="4652789" y="1469524"/>
                    <a:pt x="4707088" y="1624523"/>
                    <a:pt x="4740322" y="1783517"/>
                  </a:cubicBezTo>
                  <a:cubicBezTo>
                    <a:pt x="4756848" y="1863060"/>
                    <a:pt x="4768380" y="1943238"/>
                    <a:pt x="4777370" y="2023507"/>
                  </a:cubicBezTo>
                  <a:cubicBezTo>
                    <a:pt x="4786540" y="2103685"/>
                    <a:pt x="4793895" y="2183772"/>
                    <a:pt x="4801432" y="2263678"/>
                  </a:cubicBezTo>
                  <a:cubicBezTo>
                    <a:pt x="4808605" y="2343674"/>
                    <a:pt x="4814961" y="2423670"/>
                    <a:pt x="4820591" y="2503848"/>
                  </a:cubicBezTo>
                  <a:lnTo>
                    <a:pt x="4824496" y="2564050"/>
                  </a:lnTo>
                  <a:cubicBezTo>
                    <a:pt x="4825222" y="2573947"/>
                    <a:pt x="4825676" y="2584571"/>
                    <a:pt x="4826221" y="2595013"/>
                  </a:cubicBezTo>
                  <a:cubicBezTo>
                    <a:pt x="4826766" y="2605455"/>
                    <a:pt x="4827311" y="2615989"/>
                    <a:pt x="4827492" y="2626522"/>
                  </a:cubicBezTo>
                  <a:cubicBezTo>
                    <a:pt x="4828854" y="2668563"/>
                    <a:pt x="4828400" y="2710967"/>
                    <a:pt x="4825767" y="2753462"/>
                  </a:cubicBezTo>
                  <a:cubicBezTo>
                    <a:pt x="4815960" y="2923534"/>
                    <a:pt x="4770287" y="3094877"/>
                    <a:pt x="4696465" y="3252055"/>
                  </a:cubicBezTo>
                  <a:cubicBezTo>
                    <a:pt x="4622825" y="3409687"/>
                    <a:pt x="4521308" y="3551156"/>
                    <a:pt x="4409077" y="3675464"/>
                  </a:cubicBezTo>
                  <a:cubicBezTo>
                    <a:pt x="4352961" y="3737845"/>
                    <a:pt x="4294031" y="3796321"/>
                    <a:pt x="4233920" y="3851983"/>
                  </a:cubicBezTo>
                  <a:cubicBezTo>
                    <a:pt x="4173809" y="3907645"/>
                    <a:pt x="4112882" y="3961218"/>
                    <a:pt x="4051318" y="4012430"/>
                  </a:cubicBezTo>
                  <a:cubicBezTo>
                    <a:pt x="3928463" y="4115308"/>
                    <a:pt x="3802884" y="4209107"/>
                    <a:pt x="3680392" y="4301543"/>
                  </a:cubicBezTo>
                  <a:lnTo>
                    <a:pt x="3587048" y="4372096"/>
                  </a:lnTo>
                  <a:cubicBezTo>
                    <a:pt x="3555449" y="4395795"/>
                    <a:pt x="3523578" y="4419676"/>
                    <a:pt x="3491161" y="4443103"/>
                  </a:cubicBezTo>
                  <a:cubicBezTo>
                    <a:pt x="3458836" y="4466621"/>
                    <a:pt x="3426147" y="4490047"/>
                    <a:pt x="3392914" y="4513202"/>
                  </a:cubicBezTo>
                  <a:cubicBezTo>
                    <a:pt x="3359590" y="4536175"/>
                    <a:pt x="3325993" y="4558966"/>
                    <a:pt x="3291579" y="4581303"/>
                  </a:cubicBezTo>
                  <a:cubicBezTo>
                    <a:pt x="3223114" y="4626069"/>
                    <a:pt x="3152471" y="4669472"/>
                    <a:pt x="3078830" y="4709153"/>
                  </a:cubicBezTo>
                  <a:cubicBezTo>
                    <a:pt x="3005281" y="4749014"/>
                    <a:pt x="2929189" y="4786061"/>
                    <a:pt x="2850010" y="4817842"/>
                  </a:cubicBezTo>
                  <a:cubicBezTo>
                    <a:pt x="2692378" y="4882312"/>
                    <a:pt x="2523032" y="4925806"/>
                    <a:pt x="2352052" y="4942876"/>
                  </a:cubicBezTo>
                  <a:cubicBezTo>
                    <a:pt x="2309285" y="4946963"/>
                    <a:pt x="2266517" y="4950050"/>
                    <a:pt x="2223840" y="4950958"/>
                  </a:cubicBezTo>
                  <a:lnTo>
                    <a:pt x="2191787" y="4951684"/>
                  </a:lnTo>
                  <a:cubicBezTo>
                    <a:pt x="2181163" y="4951775"/>
                    <a:pt x="2170449" y="4951503"/>
                    <a:pt x="2159825" y="4951503"/>
                  </a:cubicBezTo>
                  <a:lnTo>
                    <a:pt x="2127953" y="4951139"/>
                  </a:lnTo>
                  <a:lnTo>
                    <a:pt x="2096990" y="4949959"/>
                  </a:lnTo>
                  <a:cubicBezTo>
                    <a:pt x="2014542" y="4947326"/>
                    <a:pt x="1931912" y="4940788"/>
                    <a:pt x="1849646" y="4930255"/>
                  </a:cubicBezTo>
                  <a:cubicBezTo>
                    <a:pt x="1767288" y="4920267"/>
                    <a:pt x="1685113" y="4905920"/>
                    <a:pt x="1603845" y="4886852"/>
                  </a:cubicBezTo>
                  <a:cubicBezTo>
                    <a:pt x="1522668" y="4867601"/>
                    <a:pt x="1442127" y="4844811"/>
                    <a:pt x="1362403" y="4818841"/>
                  </a:cubicBezTo>
                  <a:cubicBezTo>
                    <a:pt x="1203228" y="4766449"/>
                    <a:pt x="1045868" y="4701253"/>
                    <a:pt x="900222" y="4614355"/>
                  </a:cubicBezTo>
                  <a:cubicBezTo>
                    <a:pt x="754485" y="4527639"/>
                    <a:pt x="624366" y="4417678"/>
                    <a:pt x="510682" y="4296004"/>
                  </a:cubicBezTo>
                  <a:cubicBezTo>
                    <a:pt x="453568" y="4235258"/>
                    <a:pt x="401629" y="4170607"/>
                    <a:pt x="352778" y="4104412"/>
                  </a:cubicBezTo>
                  <a:cubicBezTo>
                    <a:pt x="304199" y="4037945"/>
                    <a:pt x="257980" y="3970479"/>
                    <a:pt x="214850" y="3901561"/>
                  </a:cubicBezTo>
                  <a:cubicBezTo>
                    <a:pt x="203772" y="3884490"/>
                    <a:pt x="193330" y="3867147"/>
                    <a:pt x="182615" y="3849894"/>
                  </a:cubicBezTo>
                  <a:lnTo>
                    <a:pt x="151833" y="3799772"/>
                  </a:lnTo>
                  <a:cubicBezTo>
                    <a:pt x="132129" y="3767356"/>
                    <a:pt x="111699" y="3735212"/>
                    <a:pt x="91087" y="3702614"/>
                  </a:cubicBezTo>
                  <a:lnTo>
                    <a:pt x="0" y="3558952"/>
                  </a:lnTo>
                  <a:lnTo>
                    <a:pt x="0" y="3152786"/>
                  </a:lnTo>
                  <a:lnTo>
                    <a:pt x="21078" y="3185589"/>
                  </a:lnTo>
                  <a:cubicBezTo>
                    <a:pt x="63392" y="3246607"/>
                    <a:pt x="110427" y="3305810"/>
                    <a:pt x="159097" y="3365285"/>
                  </a:cubicBezTo>
                  <a:cubicBezTo>
                    <a:pt x="207767" y="3424851"/>
                    <a:pt x="258616" y="3484417"/>
                    <a:pt x="308466" y="3546344"/>
                  </a:cubicBezTo>
                  <a:cubicBezTo>
                    <a:pt x="333437" y="3577217"/>
                    <a:pt x="358135" y="3608816"/>
                    <a:pt x="382742" y="3640869"/>
                  </a:cubicBezTo>
                  <a:lnTo>
                    <a:pt x="418427" y="3687269"/>
                  </a:lnTo>
                  <a:cubicBezTo>
                    <a:pt x="430141" y="3702069"/>
                    <a:pt x="441309" y="3717233"/>
                    <a:pt x="453386" y="3731671"/>
                  </a:cubicBezTo>
                  <a:cubicBezTo>
                    <a:pt x="547638" y="3849168"/>
                    <a:pt x="649881" y="3957313"/>
                    <a:pt x="753758" y="4059829"/>
                  </a:cubicBezTo>
                  <a:cubicBezTo>
                    <a:pt x="805970" y="4110859"/>
                    <a:pt x="859089" y="4160164"/>
                    <a:pt x="913479" y="4207472"/>
                  </a:cubicBezTo>
                  <a:cubicBezTo>
                    <a:pt x="967869" y="4254780"/>
                    <a:pt x="1023258" y="4300544"/>
                    <a:pt x="1080736" y="4343584"/>
                  </a:cubicBezTo>
                  <a:cubicBezTo>
                    <a:pt x="1195237" y="4429846"/>
                    <a:pt x="1318727" y="4506937"/>
                    <a:pt x="1454385" y="4558875"/>
                  </a:cubicBezTo>
                  <a:cubicBezTo>
                    <a:pt x="1522033" y="4584845"/>
                    <a:pt x="1592132" y="4604730"/>
                    <a:pt x="1663411" y="4619712"/>
                  </a:cubicBezTo>
                  <a:cubicBezTo>
                    <a:pt x="1681299" y="4623254"/>
                    <a:pt x="1699006" y="4627340"/>
                    <a:pt x="1716984" y="4630427"/>
                  </a:cubicBezTo>
                  <a:lnTo>
                    <a:pt x="1771011" y="4639417"/>
                  </a:lnTo>
                  <a:cubicBezTo>
                    <a:pt x="1807241" y="4644229"/>
                    <a:pt x="1843471" y="4649314"/>
                    <a:pt x="1880064" y="4652311"/>
                  </a:cubicBezTo>
                  <a:cubicBezTo>
                    <a:pt x="1898316" y="4654036"/>
                    <a:pt x="1916567" y="4655670"/>
                    <a:pt x="1934909" y="4656487"/>
                  </a:cubicBezTo>
                  <a:cubicBezTo>
                    <a:pt x="1953251" y="4657395"/>
                    <a:pt x="1971502" y="4658848"/>
                    <a:pt x="1989935" y="4659393"/>
                  </a:cubicBezTo>
                  <a:lnTo>
                    <a:pt x="2045142" y="4660664"/>
                  </a:lnTo>
                  <a:cubicBezTo>
                    <a:pt x="2063484" y="4661118"/>
                    <a:pt x="2082008" y="4660482"/>
                    <a:pt x="2100440" y="4660392"/>
                  </a:cubicBezTo>
                  <a:lnTo>
                    <a:pt x="2128135" y="4660119"/>
                  </a:lnTo>
                  <a:cubicBezTo>
                    <a:pt x="2137124" y="4659847"/>
                    <a:pt x="2145932" y="4659302"/>
                    <a:pt x="2154831" y="4658939"/>
                  </a:cubicBezTo>
                  <a:cubicBezTo>
                    <a:pt x="2163729" y="4658485"/>
                    <a:pt x="2172628" y="4658212"/>
                    <a:pt x="2181436" y="4657577"/>
                  </a:cubicBezTo>
                  <a:lnTo>
                    <a:pt x="2207950" y="4655398"/>
                  </a:lnTo>
                  <a:cubicBezTo>
                    <a:pt x="2243272" y="4652583"/>
                    <a:pt x="2278321" y="4647861"/>
                    <a:pt x="2313098" y="4642413"/>
                  </a:cubicBezTo>
                  <a:cubicBezTo>
                    <a:pt x="2452298" y="4619349"/>
                    <a:pt x="2586139" y="4574221"/>
                    <a:pt x="2713625" y="4510932"/>
                  </a:cubicBezTo>
                  <a:cubicBezTo>
                    <a:pt x="2841565" y="4448369"/>
                    <a:pt x="2963330" y="4368282"/>
                    <a:pt x="3083643" y="4280386"/>
                  </a:cubicBezTo>
                  <a:cubicBezTo>
                    <a:pt x="3113698" y="4258503"/>
                    <a:pt x="3143572" y="4235712"/>
                    <a:pt x="3173355" y="4212648"/>
                  </a:cubicBezTo>
                  <a:cubicBezTo>
                    <a:pt x="3203319" y="4189675"/>
                    <a:pt x="3233193" y="4166339"/>
                    <a:pt x="3263067" y="4142640"/>
                  </a:cubicBezTo>
                  <a:lnTo>
                    <a:pt x="3444762" y="3997357"/>
                  </a:lnTo>
                  <a:cubicBezTo>
                    <a:pt x="3569432" y="3898473"/>
                    <a:pt x="3695284" y="3806401"/>
                    <a:pt x="3818229" y="3716144"/>
                  </a:cubicBezTo>
                  <a:cubicBezTo>
                    <a:pt x="3941084" y="3625886"/>
                    <a:pt x="4059309" y="3534721"/>
                    <a:pt x="4166182" y="3436474"/>
                  </a:cubicBezTo>
                  <a:cubicBezTo>
                    <a:pt x="4273056" y="3338408"/>
                    <a:pt x="4369578" y="3233895"/>
                    <a:pt x="4444399" y="3115943"/>
                  </a:cubicBezTo>
                  <a:cubicBezTo>
                    <a:pt x="4481809" y="3057013"/>
                    <a:pt x="4513772" y="2994905"/>
                    <a:pt x="4539196" y="2929618"/>
                  </a:cubicBezTo>
                  <a:cubicBezTo>
                    <a:pt x="4564802" y="2864422"/>
                    <a:pt x="4583235" y="2796139"/>
                    <a:pt x="4596946" y="2726040"/>
                  </a:cubicBezTo>
                  <a:cubicBezTo>
                    <a:pt x="4603756" y="2690991"/>
                    <a:pt x="4609204" y="2655306"/>
                    <a:pt x="4612927" y="2619257"/>
                  </a:cubicBezTo>
                  <a:cubicBezTo>
                    <a:pt x="4614017" y="2610268"/>
                    <a:pt x="4614743" y="2601188"/>
                    <a:pt x="4615561" y="2592198"/>
                  </a:cubicBezTo>
                  <a:cubicBezTo>
                    <a:pt x="4616287" y="2583118"/>
                    <a:pt x="4617195" y="2574220"/>
                    <a:pt x="4617558" y="2564595"/>
                  </a:cubicBezTo>
                  <a:lnTo>
                    <a:pt x="4620464" y="2507571"/>
                  </a:lnTo>
                  <a:cubicBezTo>
                    <a:pt x="4623097" y="2431479"/>
                    <a:pt x="4621462" y="2355297"/>
                    <a:pt x="4615470" y="2279568"/>
                  </a:cubicBezTo>
                  <a:cubicBezTo>
                    <a:pt x="4609658" y="2203748"/>
                    <a:pt x="4598490" y="2128564"/>
                    <a:pt x="4583416" y="2054379"/>
                  </a:cubicBezTo>
                  <a:cubicBezTo>
                    <a:pt x="4568162" y="1980194"/>
                    <a:pt x="4549094" y="1907008"/>
                    <a:pt x="4529026" y="1834639"/>
                  </a:cubicBezTo>
                  <a:cubicBezTo>
                    <a:pt x="4488983" y="1689810"/>
                    <a:pt x="4444762" y="1546888"/>
                    <a:pt x="4388556" y="1408324"/>
                  </a:cubicBezTo>
                  <a:cubicBezTo>
                    <a:pt x="4360407" y="1339133"/>
                    <a:pt x="4328990" y="1271213"/>
                    <a:pt x="4292851" y="1205927"/>
                  </a:cubicBezTo>
                  <a:cubicBezTo>
                    <a:pt x="4284043" y="1189492"/>
                    <a:pt x="4274327" y="1173511"/>
                    <a:pt x="4264975" y="1157439"/>
                  </a:cubicBezTo>
                  <a:cubicBezTo>
                    <a:pt x="4255350" y="1141458"/>
                    <a:pt x="4245361" y="1125749"/>
                    <a:pt x="4235646" y="1109859"/>
                  </a:cubicBezTo>
                  <a:lnTo>
                    <a:pt x="4204591" y="1063368"/>
                  </a:lnTo>
                  <a:lnTo>
                    <a:pt x="4172175" y="1017876"/>
                  </a:lnTo>
                  <a:cubicBezTo>
                    <a:pt x="4083462" y="898290"/>
                    <a:pt x="3979312" y="791326"/>
                    <a:pt x="3865265" y="697618"/>
                  </a:cubicBezTo>
                  <a:cubicBezTo>
                    <a:pt x="3751490" y="603638"/>
                    <a:pt x="3627909" y="521917"/>
                    <a:pt x="3495792" y="456267"/>
                  </a:cubicBezTo>
                  <a:cubicBezTo>
                    <a:pt x="3363766" y="390436"/>
                    <a:pt x="3224022" y="339950"/>
                    <a:pt x="3080011" y="304719"/>
                  </a:cubicBezTo>
                  <a:cubicBezTo>
                    <a:pt x="2935999" y="269397"/>
                    <a:pt x="2787992" y="249057"/>
                    <a:pt x="2638805" y="241884"/>
                  </a:cubicBezTo>
                  <a:cubicBezTo>
                    <a:pt x="2489345" y="234347"/>
                    <a:pt x="2340067" y="239341"/>
                    <a:pt x="2191696" y="257865"/>
                  </a:cubicBezTo>
                  <a:cubicBezTo>
                    <a:pt x="2043417" y="276479"/>
                    <a:pt x="1896500" y="307624"/>
                    <a:pt x="1752851" y="350120"/>
                  </a:cubicBezTo>
                  <a:cubicBezTo>
                    <a:pt x="1609112" y="392433"/>
                    <a:pt x="1468914" y="447187"/>
                    <a:pt x="1333074" y="510657"/>
                  </a:cubicBezTo>
                  <a:cubicBezTo>
                    <a:pt x="1060578" y="636236"/>
                    <a:pt x="806151" y="802767"/>
                    <a:pt x="582960" y="1003893"/>
                  </a:cubicBezTo>
                  <a:cubicBezTo>
                    <a:pt x="471728" y="1104774"/>
                    <a:pt x="368668" y="1214825"/>
                    <a:pt x="276322" y="1333049"/>
                  </a:cubicBezTo>
                  <a:cubicBezTo>
                    <a:pt x="183795" y="1451092"/>
                    <a:pt x="102164" y="1577669"/>
                    <a:pt x="33882" y="1711057"/>
                  </a:cubicBezTo>
                  <a:lnTo>
                    <a:pt x="0" y="1785501"/>
                  </a:lnTo>
                  <a:lnTo>
                    <a:pt x="0" y="1377082"/>
                  </a:lnTo>
                  <a:lnTo>
                    <a:pt x="111188" y="1208333"/>
                  </a:lnTo>
                  <a:cubicBezTo>
                    <a:pt x="206927" y="1076920"/>
                    <a:pt x="314732" y="954315"/>
                    <a:pt x="431321" y="841539"/>
                  </a:cubicBezTo>
                  <a:cubicBezTo>
                    <a:pt x="548183" y="728763"/>
                    <a:pt x="674488" y="625885"/>
                    <a:pt x="807876" y="533448"/>
                  </a:cubicBezTo>
                  <a:cubicBezTo>
                    <a:pt x="941446" y="441103"/>
                    <a:pt x="1082007" y="358837"/>
                    <a:pt x="1228743" y="288828"/>
                  </a:cubicBezTo>
                  <a:cubicBezTo>
                    <a:pt x="1522578" y="149811"/>
                    <a:pt x="1838931" y="57919"/>
                    <a:pt x="2163003" y="19056"/>
                  </a:cubicBezTo>
                  <a:cubicBezTo>
                    <a:pt x="2243998" y="9477"/>
                    <a:pt x="2325584" y="3529"/>
                    <a:pt x="2407249" y="116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2935CA6-94DE-46EF-8BB1-9DB074B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544811 h 4884231"/>
                <a:gd name="connsiteX1" fmla="*/ 1694919 w 4814598"/>
                <a:gd name="connsiteY1" fmla="*/ 709526 h 4884231"/>
                <a:gd name="connsiteX2" fmla="*/ 932184 w 4814598"/>
                <a:gd name="connsiteY2" fmla="*/ 1163171 h 4884231"/>
                <a:gd name="connsiteX3" fmla="*/ 407894 w 4814598"/>
                <a:gd name="connsiteY3" fmla="*/ 1812768 h 4884231"/>
                <a:gd name="connsiteX4" fmla="*/ 220025 w 4814598"/>
                <a:gd name="connsiteY4" fmla="*/ 2558977 h 4884231"/>
                <a:gd name="connsiteX5" fmla="*/ 530204 w 4814598"/>
                <a:gd name="connsiteY5" fmla="*/ 3236995 h 4884231"/>
                <a:gd name="connsiteX6" fmla="*/ 697098 w 4814598"/>
                <a:gd name="connsiteY6" fmla="*/ 3471717 h 4884231"/>
                <a:gd name="connsiteX7" fmla="*/ 1333800 w 4814598"/>
                <a:gd name="connsiteY7" fmla="*/ 4121677 h 4884231"/>
                <a:gd name="connsiteX8" fmla="*/ 2170902 w 4814598"/>
                <a:gd name="connsiteY8" fmla="*/ 4339420 h 4884231"/>
                <a:gd name="connsiteX9" fmla="*/ 2709357 w 4814598"/>
                <a:gd name="connsiteY9" fmla="*/ 4200765 h 4884231"/>
                <a:gd name="connsiteX10" fmla="*/ 3290852 w 4814598"/>
                <a:gd name="connsiteY10" fmla="*/ 3800420 h 4884231"/>
                <a:gd name="connsiteX11" fmla="*/ 3434410 w 4814598"/>
                <a:gd name="connsiteY11" fmla="*/ 3689188 h 4884231"/>
                <a:gd name="connsiteX12" fmla="*/ 4069660 w 4814598"/>
                <a:gd name="connsiteY12" fmla="*/ 3124945 h 4884231"/>
                <a:gd name="connsiteX13" fmla="*/ 4269787 w 4814598"/>
                <a:gd name="connsiteY13" fmla="*/ 2558977 h 4884231"/>
                <a:gd name="connsiteX14" fmla="*/ 3797526 w 4814598"/>
                <a:gd name="connsiteY14" fmla="*/ 1099701 h 4884231"/>
                <a:gd name="connsiteX15" fmla="*/ 3273691 w 4814598"/>
                <a:gd name="connsiteY15" fmla="*/ 695179 h 4884231"/>
                <a:gd name="connsiteX16" fmla="*/ 2550817 w 4814598"/>
                <a:gd name="connsiteY16" fmla="*/ 544811 h 4884231"/>
                <a:gd name="connsiteX17" fmla="*/ 2550817 w 4814598"/>
                <a:gd name="connsiteY17" fmla="*/ 0 h 4884231"/>
                <a:gd name="connsiteX18" fmla="*/ 4814598 w 4814598"/>
                <a:gd name="connsiteY18" fmla="*/ 2558977 h 4884231"/>
                <a:gd name="connsiteX19" fmla="*/ 3626365 w 4814598"/>
                <a:gd name="connsiteY19" fmla="*/ 4229640 h 4884231"/>
                <a:gd name="connsiteX20" fmla="*/ 2170902 w 4814598"/>
                <a:gd name="connsiteY20" fmla="*/ 4884231 h 4884231"/>
                <a:gd name="connsiteX21" fmla="*/ 246267 w 4814598"/>
                <a:gd name="connsiteY21" fmla="*/ 3777538 h 4884231"/>
                <a:gd name="connsiteX22" fmla="*/ 40127 w 4814598"/>
                <a:gd name="connsiteY22" fmla="*/ 3489366 h 4884231"/>
                <a:gd name="connsiteX23" fmla="*/ 0 w 4814598"/>
                <a:gd name="connsiteY23" fmla="*/ 3432245 h 4884231"/>
                <a:gd name="connsiteX24" fmla="*/ 0 w 4814598"/>
                <a:gd name="connsiteY24" fmla="*/ 1432577 h 4884231"/>
                <a:gd name="connsiteX25" fmla="*/ 54624 w 4814598"/>
                <a:gd name="connsiteY25" fmla="*/ 1339196 h 4884231"/>
                <a:gd name="connsiteX26" fmla="*/ 2550817 w 4814598"/>
                <a:gd name="connsiteY26"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4598" h="4884231">
                  <a:moveTo>
                    <a:pt x="2550817" y="544811"/>
                  </a:moveTo>
                  <a:cubicBezTo>
                    <a:pt x="2270966" y="544811"/>
                    <a:pt x="1974952" y="601744"/>
                    <a:pt x="1694919" y="709526"/>
                  </a:cubicBezTo>
                  <a:cubicBezTo>
                    <a:pt x="1417883" y="816127"/>
                    <a:pt x="1154103" y="973032"/>
                    <a:pt x="932184" y="1163171"/>
                  </a:cubicBezTo>
                  <a:cubicBezTo>
                    <a:pt x="710536" y="1353038"/>
                    <a:pt x="529296" y="1577682"/>
                    <a:pt x="407894" y="1812768"/>
                  </a:cubicBezTo>
                  <a:cubicBezTo>
                    <a:pt x="283223" y="2054210"/>
                    <a:pt x="220025" y="2305277"/>
                    <a:pt x="220025" y="2558977"/>
                  </a:cubicBezTo>
                  <a:cubicBezTo>
                    <a:pt x="220025" y="2801418"/>
                    <a:pt x="315095" y="2942070"/>
                    <a:pt x="530204" y="3236995"/>
                  </a:cubicBezTo>
                  <a:cubicBezTo>
                    <a:pt x="584050" y="3310817"/>
                    <a:pt x="639711" y="3387181"/>
                    <a:pt x="697098" y="3471717"/>
                  </a:cubicBezTo>
                  <a:cubicBezTo>
                    <a:pt x="900040" y="3770818"/>
                    <a:pt x="1108249" y="3983476"/>
                    <a:pt x="1333800" y="4121677"/>
                  </a:cubicBezTo>
                  <a:cubicBezTo>
                    <a:pt x="1572882" y="4268231"/>
                    <a:pt x="1846740" y="4339420"/>
                    <a:pt x="2170902" y="4339420"/>
                  </a:cubicBezTo>
                  <a:cubicBezTo>
                    <a:pt x="2354867" y="4339420"/>
                    <a:pt x="2525938" y="4295381"/>
                    <a:pt x="2709357" y="4200765"/>
                  </a:cubicBezTo>
                  <a:cubicBezTo>
                    <a:pt x="2897680" y="4103607"/>
                    <a:pt x="3084097" y="3961956"/>
                    <a:pt x="3290852" y="3800420"/>
                  </a:cubicBezTo>
                  <a:cubicBezTo>
                    <a:pt x="3339340" y="3762556"/>
                    <a:pt x="3387647" y="3725236"/>
                    <a:pt x="3434410" y="3689188"/>
                  </a:cubicBezTo>
                  <a:cubicBezTo>
                    <a:pt x="3682844" y="3497505"/>
                    <a:pt x="3917476" y="3316446"/>
                    <a:pt x="4069660" y="3124945"/>
                  </a:cubicBezTo>
                  <a:cubicBezTo>
                    <a:pt x="4209948" y="2948426"/>
                    <a:pt x="4269787" y="2779172"/>
                    <a:pt x="4269787" y="2558977"/>
                  </a:cubicBezTo>
                  <a:cubicBezTo>
                    <a:pt x="4269787" y="1980933"/>
                    <a:pt x="4102076" y="1462636"/>
                    <a:pt x="3797526" y="1099701"/>
                  </a:cubicBezTo>
                  <a:cubicBezTo>
                    <a:pt x="3650427" y="924453"/>
                    <a:pt x="3474272" y="788342"/>
                    <a:pt x="3273691" y="695179"/>
                  </a:cubicBezTo>
                  <a:cubicBezTo>
                    <a:pt x="3058944" y="595388"/>
                    <a:pt x="2815686" y="544811"/>
                    <a:pt x="2550817" y="544811"/>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352A8D1-612B-42BB-A925-A3EF53F7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454009 h 4884231"/>
                <a:gd name="connsiteX1" fmla="*/ 1662321 w 4814598"/>
                <a:gd name="connsiteY1" fmla="*/ 624807 h 4884231"/>
                <a:gd name="connsiteX2" fmla="*/ 873072 w 4814598"/>
                <a:gd name="connsiteY2" fmla="*/ 1094253 h 4884231"/>
                <a:gd name="connsiteX3" fmla="*/ 327171 w 4814598"/>
                <a:gd name="connsiteY3" fmla="*/ 1771181 h 4884231"/>
                <a:gd name="connsiteX4" fmla="*/ 129223 w 4814598"/>
                <a:gd name="connsiteY4" fmla="*/ 2558977 h 4884231"/>
                <a:gd name="connsiteX5" fmla="*/ 456836 w 4814598"/>
                <a:gd name="connsiteY5" fmla="*/ 3290477 h 4884231"/>
                <a:gd name="connsiteX6" fmla="*/ 621914 w 4814598"/>
                <a:gd name="connsiteY6" fmla="*/ 3522657 h 4884231"/>
                <a:gd name="connsiteX7" fmla="*/ 2170902 w 4814598"/>
                <a:gd name="connsiteY7" fmla="*/ 4430222 h 4884231"/>
                <a:gd name="connsiteX8" fmla="*/ 3346786 w 4814598"/>
                <a:gd name="connsiteY8" fmla="*/ 3871881 h 4884231"/>
                <a:gd name="connsiteX9" fmla="*/ 3489890 w 4814598"/>
                <a:gd name="connsiteY9" fmla="*/ 3761012 h 4884231"/>
                <a:gd name="connsiteX10" fmla="*/ 4140757 w 4814598"/>
                <a:gd name="connsiteY10" fmla="*/ 3181424 h 4884231"/>
                <a:gd name="connsiteX11" fmla="*/ 4360589 w 4814598"/>
                <a:gd name="connsiteY11" fmla="*/ 2558977 h 4884231"/>
                <a:gd name="connsiteX12" fmla="*/ 3867171 w 4814598"/>
                <a:gd name="connsiteY12" fmla="*/ 1041315 h 4884231"/>
                <a:gd name="connsiteX13" fmla="*/ 3312009 w 4814598"/>
                <a:gd name="connsiteY13" fmla="*/ 612822 h 4884231"/>
                <a:gd name="connsiteX14" fmla="*/ 2550817 w 4814598"/>
                <a:gd name="connsiteY14" fmla="*/ 454009 h 4884231"/>
                <a:gd name="connsiteX15" fmla="*/ 2550817 w 4814598"/>
                <a:gd name="connsiteY15" fmla="*/ 0 h 4884231"/>
                <a:gd name="connsiteX16" fmla="*/ 4814598 w 4814598"/>
                <a:gd name="connsiteY16" fmla="*/ 2558977 h 4884231"/>
                <a:gd name="connsiteX17" fmla="*/ 3626365 w 4814598"/>
                <a:gd name="connsiteY17" fmla="*/ 4229640 h 4884231"/>
                <a:gd name="connsiteX18" fmla="*/ 2170902 w 4814598"/>
                <a:gd name="connsiteY18" fmla="*/ 4884231 h 4884231"/>
                <a:gd name="connsiteX19" fmla="*/ 246267 w 4814598"/>
                <a:gd name="connsiteY19" fmla="*/ 3777538 h 4884231"/>
                <a:gd name="connsiteX20" fmla="*/ 40127 w 4814598"/>
                <a:gd name="connsiteY20" fmla="*/ 3489366 h 4884231"/>
                <a:gd name="connsiteX21" fmla="*/ 0 w 4814598"/>
                <a:gd name="connsiteY21" fmla="*/ 3432245 h 4884231"/>
                <a:gd name="connsiteX22" fmla="*/ 0 w 4814598"/>
                <a:gd name="connsiteY22" fmla="*/ 1432577 h 4884231"/>
                <a:gd name="connsiteX23" fmla="*/ 54624 w 4814598"/>
                <a:gd name="connsiteY23" fmla="*/ 1339196 h 4884231"/>
                <a:gd name="connsiteX24" fmla="*/ 2550817 w 4814598"/>
                <a:gd name="connsiteY24"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4598" h="4884231">
                  <a:moveTo>
                    <a:pt x="2550817" y="454009"/>
                  </a:moveTo>
                  <a:cubicBezTo>
                    <a:pt x="2255802" y="454009"/>
                    <a:pt x="1956792" y="511396"/>
                    <a:pt x="1662321" y="624807"/>
                  </a:cubicBezTo>
                  <a:cubicBezTo>
                    <a:pt x="1375660" y="735041"/>
                    <a:pt x="1102800" y="897394"/>
                    <a:pt x="873072" y="1094253"/>
                  </a:cubicBezTo>
                  <a:cubicBezTo>
                    <a:pt x="639348" y="1294471"/>
                    <a:pt x="455656" y="1522293"/>
                    <a:pt x="327171" y="1771181"/>
                  </a:cubicBezTo>
                  <a:cubicBezTo>
                    <a:pt x="195872" y="2025607"/>
                    <a:pt x="129223" y="2290658"/>
                    <a:pt x="129223" y="2558977"/>
                  </a:cubicBezTo>
                  <a:cubicBezTo>
                    <a:pt x="129223" y="2829294"/>
                    <a:pt x="235552" y="2987108"/>
                    <a:pt x="456836" y="3290477"/>
                  </a:cubicBezTo>
                  <a:cubicBezTo>
                    <a:pt x="510228" y="3363663"/>
                    <a:pt x="565435" y="3439392"/>
                    <a:pt x="621914" y="3522657"/>
                  </a:cubicBezTo>
                  <a:cubicBezTo>
                    <a:pt x="1053495" y="4158815"/>
                    <a:pt x="1516766" y="4430222"/>
                    <a:pt x="2170902" y="4430222"/>
                  </a:cubicBezTo>
                  <a:cubicBezTo>
                    <a:pt x="2600213" y="4430222"/>
                    <a:pt x="2915205" y="4209119"/>
                    <a:pt x="3346786" y="3871881"/>
                  </a:cubicBezTo>
                  <a:cubicBezTo>
                    <a:pt x="3395002" y="3834198"/>
                    <a:pt x="3443218" y="3796969"/>
                    <a:pt x="3489890" y="3761012"/>
                  </a:cubicBezTo>
                  <a:cubicBezTo>
                    <a:pt x="3742864" y="3565879"/>
                    <a:pt x="3981763" y="3381551"/>
                    <a:pt x="4140757" y="3181424"/>
                  </a:cubicBezTo>
                  <a:cubicBezTo>
                    <a:pt x="4292760" y="2990104"/>
                    <a:pt x="4360589" y="2798149"/>
                    <a:pt x="4360589" y="2558977"/>
                  </a:cubicBezTo>
                  <a:cubicBezTo>
                    <a:pt x="4360589" y="1959594"/>
                    <a:pt x="4185341" y="1420595"/>
                    <a:pt x="3867171" y="1041315"/>
                  </a:cubicBezTo>
                  <a:cubicBezTo>
                    <a:pt x="3711446" y="855807"/>
                    <a:pt x="3524667" y="711614"/>
                    <a:pt x="3312009" y="612822"/>
                  </a:cubicBezTo>
                  <a:cubicBezTo>
                    <a:pt x="3085095" y="507491"/>
                    <a:pt x="2829034" y="454009"/>
                    <a:pt x="2550817" y="454009"/>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0858A699-36FD-4E40-A79C-7B11883C9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96695"/>
              <a:ext cx="4850918" cy="5212025"/>
            </a:xfrm>
            <a:custGeom>
              <a:avLst/>
              <a:gdLst>
                <a:gd name="connsiteX0" fmla="*/ 2244906 w 4850918"/>
                <a:gd name="connsiteY0" fmla="*/ 0 h 5212025"/>
                <a:gd name="connsiteX1" fmla="*/ 4850918 w 4850918"/>
                <a:gd name="connsiteY1" fmla="*/ 2606013 h 5212025"/>
                <a:gd name="connsiteX2" fmla="*/ 2244906 w 4850918"/>
                <a:gd name="connsiteY2" fmla="*/ 5212025 h 5212025"/>
                <a:gd name="connsiteX3" fmla="*/ 83949 w 4850918"/>
                <a:gd name="connsiteY3" fmla="*/ 4063077 h 5212025"/>
                <a:gd name="connsiteX4" fmla="*/ 0 w 4850918"/>
                <a:gd name="connsiteY4" fmla="*/ 3924890 h 5212025"/>
                <a:gd name="connsiteX5" fmla="*/ 0 w 4850918"/>
                <a:gd name="connsiteY5" fmla="*/ 3598606 h 5212025"/>
                <a:gd name="connsiteX6" fmla="*/ 15357 w 4850918"/>
                <a:gd name="connsiteY6" fmla="*/ 3619452 h 5212025"/>
                <a:gd name="connsiteX7" fmla="*/ 107340 w 4850918"/>
                <a:gd name="connsiteY7" fmla="*/ 3738402 h 5212025"/>
                <a:gd name="connsiteX8" fmla="*/ 168177 w 4850918"/>
                <a:gd name="connsiteY8" fmla="*/ 3816401 h 5212025"/>
                <a:gd name="connsiteX9" fmla="*/ 245086 w 4850918"/>
                <a:gd name="connsiteY9" fmla="*/ 3916919 h 5212025"/>
                <a:gd name="connsiteX10" fmla="*/ 284403 w 4850918"/>
                <a:gd name="connsiteY10" fmla="*/ 3970310 h 5212025"/>
                <a:gd name="connsiteX11" fmla="*/ 319634 w 4850918"/>
                <a:gd name="connsiteY11" fmla="*/ 4018253 h 5212025"/>
                <a:gd name="connsiteX12" fmla="*/ 319816 w 4850918"/>
                <a:gd name="connsiteY12" fmla="*/ 4018435 h 5212025"/>
                <a:gd name="connsiteX13" fmla="*/ 319998 w 4850918"/>
                <a:gd name="connsiteY13" fmla="*/ 4018617 h 5212025"/>
                <a:gd name="connsiteX14" fmla="*/ 381652 w 4850918"/>
                <a:gd name="connsiteY14" fmla="*/ 4099884 h 5212025"/>
                <a:gd name="connsiteX15" fmla="*/ 393547 w 4850918"/>
                <a:gd name="connsiteY15" fmla="*/ 4115230 h 5212025"/>
                <a:gd name="connsiteX16" fmla="*/ 399540 w 4850918"/>
                <a:gd name="connsiteY16" fmla="*/ 4122676 h 5212025"/>
                <a:gd name="connsiteX17" fmla="*/ 470547 w 4850918"/>
                <a:gd name="connsiteY17" fmla="*/ 4208756 h 5212025"/>
                <a:gd name="connsiteX18" fmla="*/ 633445 w 4850918"/>
                <a:gd name="connsiteY18" fmla="*/ 4384730 h 5212025"/>
                <a:gd name="connsiteX19" fmla="*/ 997833 w 4850918"/>
                <a:gd name="connsiteY19" fmla="*/ 4677384 h 5212025"/>
                <a:gd name="connsiteX20" fmla="*/ 1198505 w 4850918"/>
                <a:gd name="connsiteY20" fmla="*/ 4786982 h 5212025"/>
                <a:gd name="connsiteX21" fmla="*/ 1198687 w 4850918"/>
                <a:gd name="connsiteY21" fmla="*/ 4787073 h 5212025"/>
                <a:gd name="connsiteX22" fmla="*/ 1198869 w 4850918"/>
                <a:gd name="connsiteY22" fmla="*/ 4787164 h 5212025"/>
                <a:gd name="connsiteX23" fmla="*/ 1410709 w 4850918"/>
                <a:gd name="connsiteY23" fmla="*/ 4869975 h 5212025"/>
                <a:gd name="connsiteX24" fmla="*/ 1631902 w 4850918"/>
                <a:gd name="connsiteY24" fmla="*/ 4927271 h 5212025"/>
                <a:gd name="connsiteX25" fmla="*/ 1744134 w 4850918"/>
                <a:gd name="connsiteY25" fmla="*/ 4946157 h 5212025"/>
                <a:gd name="connsiteX26" fmla="*/ 1856819 w 4850918"/>
                <a:gd name="connsiteY26" fmla="*/ 4958961 h 5212025"/>
                <a:gd name="connsiteX27" fmla="*/ 2090089 w 4850918"/>
                <a:gd name="connsiteY27" fmla="*/ 4969130 h 5212025"/>
                <a:gd name="connsiteX28" fmla="*/ 2101802 w 4850918"/>
                <a:gd name="connsiteY28" fmla="*/ 4969130 h 5212025"/>
                <a:gd name="connsiteX29" fmla="*/ 2117238 w 4850918"/>
                <a:gd name="connsiteY29" fmla="*/ 4969221 h 5212025"/>
                <a:gd name="connsiteX30" fmla="*/ 2147294 w 4850918"/>
                <a:gd name="connsiteY30" fmla="*/ 4968767 h 5212025"/>
                <a:gd name="connsiteX31" fmla="*/ 2147566 w 4850918"/>
                <a:gd name="connsiteY31" fmla="*/ 4968767 h 5212025"/>
                <a:gd name="connsiteX32" fmla="*/ 2147838 w 4850918"/>
                <a:gd name="connsiteY32" fmla="*/ 4968767 h 5212025"/>
                <a:gd name="connsiteX33" fmla="*/ 2176078 w 4850918"/>
                <a:gd name="connsiteY33" fmla="*/ 4968041 h 5212025"/>
                <a:gd name="connsiteX34" fmla="*/ 2204499 w 4850918"/>
                <a:gd name="connsiteY34" fmla="*/ 4966588 h 5212025"/>
                <a:gd name="connsiteX35" fmla="*/ 2315822 w 4850918"/>
                <a:gd name="connsiteY35" fmla="*/ 4956872 h 5212025"/>
                <a:gd name="connsiteX36" fmla="*/ 2746222 w 4850918"/>
                <a:gd name="connsiteY36" fmla="*/ 4840555 h 5212025"/>
                <a:gd name="connsiteX37" fmla="*/ 2950617 w 4850918"/>
                <a:gd name="connsiteY37" fmla="*/ 4739220 h 5212025"/>
                <a:gd name="connsiteX38" fmla="*/ 3148929 w 4850918"/>
                <a:gd name="connsiteY38" fmla="*/ 4615367 h 5212025"/>
                <a:gd name="connsiteX39" fmla="*/ 3342791 w 4850918"/>
                <a:gd name="connsiteY39" fmla="*/ 4474533 h 5212025"/>
                <a:gd name="connsiteX40" fmla="*/ 3438496 w 4850918"/>
                <a:gd name="connsiteY40" fmla="*/ 4399894 h 5212025"/>
                <a:gd name="connsiteX41" fmla="*/ 3536108 w 4850918"/>
                <a:gd name="connsiteY41" fmla="*/ 4321804 h 5212025"/>
                <a:gd name="connsiteX42" fmla="*/ 3700641 w 4850918"/>
                <a:gd name="connsiteY42" fmla="*/ 4192956 h 5212025"/>
                <a:gd name="connsiteX43" fmla="*/ 3927282 w 4850918"/>
                <a:gd name="connsiteY43" fmla="*/ 4014258 h 5212025"/>
                <a:gd name="connsiteX44" fmla="*/ 4279230 w 4850918"/>
                <a:gd name="connsiteY44" fmla="*/ 3693909 h 5212025"/>
                <a:gd name="connsiteX45" fmla="*/ 4424785 w 4850918"/>
                <a:gd name="connsiteY45" fmla="*/ 3517209 h 5212025"/>
                <a:gd name="connsiteX46" fmla="*/ 4539922 w 4850918"/>
                <a:gd name="connsiteY46" fmla="*/ 3324800 h 5212025"/>
                <a:gd name="connsiteX47" fmla="*/ 4660234 w 4850918"/>
                <a:gd name="connsiteY47" fmla="*/ 2893945 h 5212025"/>
                <a:gd name="connsiteX48" fmla="*/ 4667045 w 4850918"/>
                <a:gd name="connsiteY48" fmla="*/ 2779081 h 5212025"/>
                <a:gd name="connsiteX49" fmla="*/ 4667135 w 4850918"/>
                <a:gd name="connsiteY49" fmla="*/ 2774632 h 5212025"/>
                <a:gd name="connsiteX50" fmla="*/ 4667408 w 4850918"/>
                <a:gd name="connsiteY50" fmla="*/ 2719787 h 5212025"/>
                <a:gd name="connsiteX51" fmla="*/ 4667317 w 4850918"/>
                <a:gd name="connsiteY51" fmla="*/ 2702444 h 5212025"/>
                <a:gd name="connsiteX52" fmla="*/ 4666772 w 4850918"/>
                <a:gd name="connsiteY52" fmla="*/ 2658950 h 5212025"/>
                <a:gd name="connsiteX53" fmla="*/ 4654787 w 4850918"/>
                <a:gd name="connsiteY53" fmla="*/ 2416691 h 5212025"/>
                <a:gd name="connsiteX54" fmla="*/ 4581781 w 4850918"/>
                <a:gd name="connsiteY54" fmla="*/ 1936985 h 5212025"/>
                <a:gd name="connsiteX55" fmla="*/ 4435046 w 4850918"/>
                <a:gd name="connsiteY55" fmla="*/ 1474894 h 5212025"/>
                <a:gd name="connsiteX56" fmla="*/ 4386104 w 4850918"/>
                <a:gd name="connsiteY56" fmla="*/ 1364116 h 5212025"/>
                <a:gd name="connsiteX57" fmla="*/ 4331623 w 4850918"/>
                <a:gd name="connsiteY57" fmla="*/ 1255698 h 5212025"/>
                <a:gd name="connsiteX58" fmla="*/ 4206861 w 4850918"/>
                <a:gd name="connsiteY58" fmla="*/ 1048216 h 5212025"/>
                <a:gd name="connsiteX59" fmla="*/ 3895592 w 4850918"/>
                <a:gd name="connsiteY59" fmla="*/ 681922 h 5212025"/>
                <a:gd name="connsiteX60" fmla="*/ 3710356 w 4850918"/>
                <a:gd name="connsiteY60" fmla="*/ 530192 h 5212025"/>
                <a:gd name="connsiteX61" fmla="*/ 3507777 w 4850918"/>
                <a:gd name="connsiteY61" fmla="*/ 403705 h 5212025"/>
                <a:gd name="connsiteX62" fmla="*/ 3065936 w 4850918"/>
                <a:gd name="connsiteY62" fmla="*/ 232543 h 5212025"/>
                <a:gd name="connsiteX63" fmla="*/ 2834573 w 4850918"/>
                <a:gd name="connsiteY63" fmla="*/ 187233 h 5212025"/>
                <a:gd name="connsiteX64" fmla="*/ 2601212 w 4850918"/>
                <a:gd name="connsiteY64" fmla="*/ 166894 h 5212025"/>
                <a:gd name="connsiteX65" fmla="*/ 2499332 w 4850918"/>
                <a:gd name="connsiteY65" fmla="*/ 164715 h 5212025"/>
                <a:gd name="connsiteX66" fmla="*/ 2131857 w 4850918"/>
                <a:gd name="connsiteY66" fmla="*/ 192046 h 5212025"/>
                <a:gd name="connsiteX67" fmla="*/ 1901130 w 4850918"/>
                <a:gd name="connsiteY67" fmla="*/ 237084 h 5212025"/>
                <a:gd name="connsiteX68" fmla="*/ 1674579 w 4850918"/>
                <a:gd name="connsiteY68" fmla="*/ 301553 h 5212025"/>
                <a:gd name="connsiteX69" fmla="*/ 1453477 w 4850918"/>
                <a:gd name="connsiteY69" fmla="*/ 383819 h 5212025"/>
                <a:gd name="connsiteX70" fmla="*/ 1238821 w 4850918"/>
                <a:gd name="connsiteY70" fmla="*/ 483338 h 5212025"/>
                <a:gd name="connsiteX71" fmla="*/ 831666 w 4850918"/>
                <a:gd name="connsiteY71" fmla="*/ 727777 h 5212025"/>
                <a:gd name="connsiteX72" fmla="*/ 735416 w 4850918"/>
                <a:gd name="connsiteY72" fmla="*/ 798148 h 5212025"/>
                <a:gd name="connsiteX73" fmla="*/ 735234 w 4850918"/>
                <a:gd name="connsiteY73" fmla="*/ 798330 h 5212025"/>
                <a:gd name="connsiteX74" fmla="*/ 735053 w 4850918"/>
                <a:gd name="connsiteY74" fmla="*/ 798511 h 5212025"/>
                <a:gd name="connsiteX75" fmla="*/ 695554 w 4850918"/>
                <a:gd name="connsiteY75" fmla="*/ 828748 h 5212025"/>
                <a:gd name="connsiteX76" fmla="*/ 687563 w 4850918"/>
                <a:gd name="connsiteY76" fmla="*/ 835014 h 5212025"/>
                <a:gd name="connsiteX77" fmla="*/ 641254 w 4850918"/>
                <a:gd name="connsiteY77" fmla="*/ 871970 h 5212025"/>
                <a:gd name="connsiteX78" fmla="*/ 461013 w 4850918"/>
                <a:gd name="connsiteY78" fmla="*/ 1030147 h 5212025"/>
                <a:gd name="connsiteX79" fmla="*/ 139938 w 4850918"/>
                <a:gd name="connsiteY79" fmla="*/ 1388360 h 5212025"/>
                <a:gd name="connsiteX80" fmla="*/ 3281 w 4850918"/>
                <a:gd name="connsiteY80" fmla="*/ 1587670 h 5212025"/>
                <a:gd name="connsiteX81" fmla="*/ 0 w 4850918"/>
                <a:gd name="connsiteY81" fmla="*/ 1593348 h 5212025"/>
                <a:gd name="connsiteX82" fmla="*/ 0 w 4850918"/>
                <a:gd name="connsiteY82" fmla="*/ 1287136 h 5212025"/>
                <a:gd name="connsiteX83" fmla="*/ 83949 w 4850918"/>
                <a:gd name="connsiteY83" fmla="*/ 1148949 h 5212025"/>
                <a:gd name="connsiteX84" fmla="*/ 2244906 w 4850918"/>
                <a:gd name="connsiteY84" fmla="*/ 0 h 52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50918" h="5212025">
                  <a:moveTo>
                    <a:pt x="2244906" y="0"/>
                  </a:moveTo>
                  <a:cubicBezTo>
                    <a:pt x="3684206" y="0"/>
                    <a:pt x="4850918" y="1166713"/>
                    <a:pt x="4850918" y="2606013"/>
                  </a:cubicBezTo>
                  <a:cubicBezTo>
                    <a:pt x="4850918" y="4045313"/>
                    <a:pt x="3684206" y="5212025"/>
                    <a:pt x="2244906" y="5212025"/>
                  </a:cubicBezTo>
                  <a:cubicBezTo>
                    <a:pt x="1345344" y="5212025"/>
                    <a:pt x="552260" y="4756278"/>
                    <a:pt x="83949" y="4063077"/>
                  </a:cubicBezTo>
                  <a:lnTo>
                    <a:pt x="0" y="3924890"/>
                  </a:lnTo>
                  <a:lnTo>
                    <a:pt x="0" y="3598606"/>
                  </a:lnTo>
                  <a:lnTo>
                    <a:pt x="15357" y="3619452"/>
                  </a:lnTo>
                  <a:cubicBezTo>
                    <a:pt x="45413" y="3659314"/>
                    <a:pt x="76921" y="3699539"/>
                    <a:pt x="107340" y="3738402"/>
                  </a:cubicBezTo>
                  <a:cubicBezTo>
                    <a:pt x="127316" y="3763917"/>
                    <a:pt x="148019" y="3790250"/>
                    <a:pt x="168177" y="3816401"/>
                  </a:cubicBezTo>
                  <a:cubicBezTo>
                    <a:pt x="189334" y="3843732"/>
                    <a:pt x="217210" y="3879781"/>
                    <a:pt x="245086" y="3916919"/>
                  </a:cubicBezTo>
                  <a:cubicBezTo>
                    <a:pt x="258343" y="3934443"/>
                    <a:pt x="271600" y="3952695"/>
                    <a:pt x="284403" y="3970310"/>
                  </a:cubicBezTo>
                  <a:cubicBezTo>
                    <a:pt x="296571" y="3987018"/>
                    <a:pt x="308102" y="4002908"/>
                    <a:pt x="319634" y="4018253"/>
                  </a:cubicBezTo>
                  <a:lnTo>
                    <a:pt x="319816" y="4018435"/>
                  </a:lnTo>
                  <a:lnTo>
                    <a:pt x="319998" y="4018617"/>
                  </a:lnTo>
                  <a:cubicBezTo>
                    <a:pt x="339883" y="4045948"/>
                    <a:pt x="361131" y="4073370"/>
                    <a:pt x="381652" y="4099884"/>
                  </a:cubicBezTo>
                  <a:lnTo>
                    <a:pt x="393547" y="4115230"/>
                  </a:lnTo>
                  <a:lnTo>
                    <a:pt x="399540" y="4122676"/>
                  </a:lnTo>
                  <a:cubicBezTo>
                    <a:pt x="422604" y="4151187"/>
                    <a:pt x="446303" y="4180698"/>
                    <a:pt x="470547" y="4208756"/>
                  </a:cubicBezTo>
                  <a:cubicBezTo>
                    <a:pt x="523848" y="4271228"/>
                    <a:pt x="578692" y="4330430"/>
                    <a:pt x="633445" y="4384730"/>
                  </a:cubicBezTo>
                  <a:cubicBezTo>
                    <a:pt x="750035" y="4499776"/>
                    <a:pt x="872708" y="4598296"/>
                    <a:pt x="997833" y="4677384"/>
                  </a:cubicBezTo>
                  <a:cubicBezTo>
                    <a:pt x="1068659" y="4721786"/>
                    <a:pt x="1134218" y="4757653"/>
                    <a:pt x="1198505" y="4786982"/>
                  </a:cubicBezTo>
                  <a:lnTo>
                    <a:pt x="1198687" y="4787073"/>
                  </a:lnTo>
                  <a:lnTo>
                    <a:pt x="1198869" y="4787164"/>
                  </a:lnTo>
                  <a:cubicBezTo>
                    <a:pt x="1264246" y="4817945"/>
                    <a:pt x="1335525" y="4845821"/>
                    <a:pt x="1410709" y="4869975"/>
                  </a:cubicBezTo>
                  <a:cubicBezTo>
                    <a:pt x="1479900" y="4892221"/>
                    <a:pt x="1554358" y="4911562"/>
                    <a:pt x="1631902" y="4927271"/>
                  </a:cubicBezTo>
                  <a:cubicBezTo>
                    <a:pt x="1667588" y="4934353"/>
                    <a:pt x="1705452" y="4940709"/>
                    <a:pt x="1744134" y="4946157"/>
                  </a:cubicBezTo>
                  <a:cubicBezTo>
                    <a:pt x="1780454" y="4951243"/>
                    <a:pt x="1818409" y="4955510"/>
                    <a:pt x="1856819" y="4958961"/>
                  </a:cubicBezTo>
                  <a:cubicBezTo>
                    <a:pt x="1930277" y="4965680"/>
                    <a:pt x="2006551" y="4968949"/>
                    <a:pt x="2090089" y="4969130"/>
                  </a:cubicBezTo>
                  <a:lnTo>
                    <a:pt x="2101802" y="4969130"/>
                  </a:lnTo>
                  <a:cubicBezTo>
                    <a:pt x="2106978" y="4969221"/>
                    <a:pt x="2112063" y="4969221"/>
                    <a:pt x="2117238" y="4969221"/>
                  </a:cubicBezTo>
                  <a:cubicBezTo>
                    <a:pt x="2129678" y="4969221"/>
                    <a:pt x="2138940" y="4969130"/>
                    <a:pt x="2147294" y="4968767"/>
                  </a:cubicBezTo>
                  <a:lnTo>
                    <a:pt x="2147566" y="4968767"/>
                  </a:lnTo>
                  <a:lnTo>
                    <a:pt x="2147838" y="4968767"/>
                  </a:lnTo>
                  <a:lnTo>
                    <a:pt x="2176078" y="4968041"/>
                  </a:lnTo>
                  <a:lnTo>
                    <a:pt x="2204499" y="4966588"/>
                  </a:lnTo>
                  <a:cubicBezTo>
                    <a:pt x="2236824" y="4965135"/>
                    <a:pt x="2271238" y="4962138"/>
                    <a:pt x="2315822" y="4956872"/>
                  </a:cubicBezTo>
                  <a:cubicBezTo>
                    <a:pt x="2460651" y="4939166"/>
                    <a:pt x="2605480" y="4900030"/>
                    <a:pt x="2746222" y="4840555"/>
                  </a:cubicBezTo>
                  <a:cubicBezTo>
                    <a:pt x="2810783" y="4813587"/>
                    <a:pt x="2877613" y="4780444"/>
                    <a:pt x="2950617" y="4739220"/>
                  </a:cubicBezTo>
                  <a:cubicBezTo>
                    <a:pt x="3013452" y="4703989"/>
                    <a:pt x="3078285" y="4663492"/>
                    <a:pt x="3148929" y="4615367"/>
                  </a:cubicBezTo>
                  <a:cubicBezTo>
                    <a:pt x="3207042" y="4575777"/>
                    <a:pt x="3268696" y="4531012"/>
                    <a:pt x="3342791" y="4474533"/>
                  </a:cubicBezTo>
                  <a:cubicBezTo>
                    <a:pt x="3375298" y="4449835"/>
                    <a:pt x="3408077" y="4423956"/>
                    <a:pt x="3438496" y="4399894"/>
                  </a:cubicBezTo>
                  <a:lnTo>
                    <a:pt x="3536108" y="4321804"/>
                  </a:lnTo>
                  <a:cubicBezTo>
                    <a:pt x="3591043" y="4278219"/>
                    <a:pt x="3646795" y="4234907"/>
                    <a:pt x="3700641" y="4192956"/>
                  </a:cubicBezTo>
                  <a:cubicBezTo>
                    <a:pt x="3775643" y="4134571"/>
                    <a:pt x="3853279" y="4074187"/>
                    <a:pt x="3927282" y="4014258"/>
                  </a:cubicBezTo>
                  <a:cubicBezTo>
                    <a:pt x="4077741" y="3892493"/>
                    <a:pt x="4186340" y="3793610"/>
                    <a:pt x="4279230" y="3693909"/>
                  </a:cubicBezTo>
                  <a:cubicBezTo>
                    <a:pt x="4335800" y="3632800"/>
                    <a:pt x="4383471" y="3574959"/>
                    <a:pt x="4424785" y="3517209"/>
                  </a:cubicBezTo>
                  <a:cubicBezTo>
                    <a:pt x="4471367" y="3451559"/>
                    <a:pt x="4508959" y="3388725"/>
                    <a:pt x="4539922" y="3324800"/>
                  </a:cubicBezTo>
                  <a:cubicBezTo>
                    <a:pt x="4604664" y="3192774"/>
                    <a:pt x="4645162" y="3047763"/>
                    <a:pt x="4660234" y="2893945"/>
                  </a:cubicBezTo>
                  <a:cubicBezTo>
                    <a:pt x="4663776" y="2857443"/>
                    <a:pt x="4666046" y="2818671"/>
                    <a:pt x="4667045" y="2779081"/>
                  </a:cubicBezTo>
                  <a:lnTo>
                    <a:pt x="4667135" y="2774632"/>
                  </a:lnTo>
                  <a:cubicBezTo>
                    <a:pt x="4667408" y="2756834"/>
                    <a:pt x="4667680" y="2738583"/>
                    <a:pt x="4667408" y="2719787"/>
                  </a:cubicBezTo>
                  <a:cubicBezTo>
                    <a:pt x="4667408" y="2713976"/>
                    <a:pt x="4667317" y="2708256"/>
                    <a:pt x="4667317" y="2702444"/>
                  </a:cubicBezTo>
                  <a:cubicBezTo>
                    <a:pt x="4667317" y="2688188"/>
                    <a:pt x="4667226" y="2673569"/>
                    <a:pt x="4666772" y="2658950"/>
                  </a:cubicBezTo>
                  <a:cubicBezTo>
                    <a:pt x="4665228" y="2576139"/>
                    <a:pt x="4661142" y="2494599"/>
                    <a:pt x="4654787" y="2416691"/>
                  </a:cubicBezTo>
                  <a:cubicBezTo>
                    <a:pt x="4640531" y="2247618"/>
                    <a:pt x="4616014" y="2086263"/>
                    <a:pt x="4581781" y="1936985"/>
                  </a:cubicBezTo>
                  <a:cubicBezTo>
                    <a:pt x="4544280" y="1773814"/>
                    <a:pt x="4494884" y="1618361"/>
                    <a:pt x="4435046" y="1474894"/>
                  </a:cubicBezTo>
                  <a:cubicBezTo>
                    <a:pt x="4419519" y="1437484"/>
                    <a:pt x="4402993" y="1400164"/>
                    <a:pt x="4386104" y="1364116"/>
                  </a:cubicBezTo>
                  <a:cubicBezTo>
                    <a:pt x="4369578" y="1329248"/>
                    <a:pt x="4351236" y="1292837"/>
                    <a:pt x="4331623" y="1255698"/>
                  </a:cubicBezTo>
                  <a:cubicBezTo>
                    <a:pt x="4294757" y="1186054"/>
                    <a:pt x="4252988" y="1116318"/>
                    <a:pt x="4206861" y="1048216"/>
                  </a:cubicBezTo>
                  <a:cubicBezTo>
                    <a:pt x="4117058" y="913920"/>
                    <a:pt x="4012273" y="790612"/>
                    <a:pt x="3895592" y="681922"/>
                  </a:cubicBezTo>
                  <a:cubicBezTo>
                    <a:pt x="3836662" y="627441"/>
                    <a:pt x="3774281" y="576319"/>
                    <a:pt x="3710356" y="530192"/>
                  </a:cubicBezTo>
                  <a:cubicBezTo>
                    <a:pt x="3642437" y="481795"/>
                    <a:pt x="3574335" y="439299"/>
                    <a:pt x="3507777" y="403705"/>
                  </a:cubicBezTo>
                  <a:cubicBezTo>
                    <a:pt x="3371575" y="329974"/>
                    <a:pt x="3222932" y="272406"/>
                    <a:pt x="3065936" y="232543"/>
                  </a:cubicBezTo>
                  <a:cubicBezTo>
                    <a:pt x="2990933" y="213475"/>
                    <a:pt x="2913116" y="198220"/>
                    <a:pt x="2834573" y="187233"/>
                  </a:cubicBezTo>
                  <a:cubicBezTo>
                    <a:pt x="2758208" y="176610"/>
                    <a:pt x="2679756" y="169799"/>
                    <a:pt x="2601212" y="166894"/>
                  </a:cubicBezTo>
                  <a:cubicBezTo>
                    <a:pt x="2567434" y="165441"/>
                    <a:pt x="2533201" y="164715"/>
                    <a:pt x="2499332" y="164715"/>
                  </a:cubicBezTo>
                  <a:cubicBezTo>
                    <a:pt x="2378294" y="164715"/>
                    <a:pt x="2254531" y="173886"/>
                    <a:pt x="2131857" y="192046"/>
                  </a:cubicBezTo>
                  <a:cubicBezTo>
                    <a:pt x="2052043" y="204304"/>
                    <a:pt x="1974407" y="219468"/>
                    <a:pt x="1901130" y="237084"/>
                  </a:cubicBezTo>
                  <a:cubicBezTo>
                    <a:pt x="1822314" y="256334"/>
                    <a:pt x="1746040" y="278035"/>
                    <a:pt x="1674579" y="301553"/>
                  </a:cubicBezTo>
                  <a:cubicBezTo>
                    <a:pt x="1599849" y="326069"/>
                    <a:pt x="1525483" y="353764"/>
                    <a:pt x="1453477" y="383819"/>
                  </a:cubicBezTo>
                  <a:cubicBezTo>
                    <a:pt x="1381199" y="414147"/>
                    <a:pt x="1309011" y="447653"/>
                    <a:pt x="1238821" y="483338"/>
                  </a:cubicBezTo>
                  <a:cubicBezTo>
                    <a:pt x="1097715" y="555162"/>
                    <a:pt x="960695" y="637338"/>
                    <a:pt x="831666" y="727777"/>
                  </a:cubicBezTo>
                  <a:cubicBezTo>
                    <a:pt x="805061" y="746573"/>
                    <a:pt x="770102" y="771543"/>
                    <a:pt x="735416" y="798148"/>
                  </a:cubicBezTo>
                  <a:lnTo>
                    <a:pt x="735234" y="798330"/>
                  </a:lnTo>
                  <a:lnTo>
                    <a:pt x="735053" y="798511"/>
                  </a:lnTo>
                  <a:cubicBezTo>
                    <a:pt x="721796" y="808318"/>
                    <a:pt x="708448" y="818669"/>
                    <a:pt x="695554" y="828748"/>
                  </a:cubicBezTo>
                  <a:lnTo>
                    <a:pt x="687563" y="835014"/>
                  </a:lnTo>
                  <a:cubicBezTo>
                    <a:pt x="670765" y="847817"/>
                    <a:pt x="654784" y="860892"/>
                    <a:pt x="641254" y="871970"/>
                  </a:cubicBezTo>
                  <a:cubicBezTo>
                    <a:pt x="574061" y="926996"/>
                    <a:pt x="515131" y="978753"/>
                    <a:pt x="461013" y="1030147"/>
                  </a:cubicBezTo>
                  <a:cubicBezTo>
                    <a:pt x="343152" y="1141288"/>
                    <a:pt x="235189" y="1261782"/>
                    <a:pt x="139938" y="1388360"/>
                  </a:cubicBezTo>
                  <a:cubicBezTo>
                    <a:pt x="90632" y="1453919"/>
                    <a:pt x="44596" y="1521021"/>
                    <a:pt x="3281" y="1587670"/>
                  </a:cubicBezTo>
                  <a:lnTo>
                    <a:pt x="0" y="1593348"/>
                  </a:lnTo>
                  <a:lnTo>
                    <a:pt x="0" y="1287136"/>
                  </a:lnTo>
                  <a:lnTo>
                    <a:pt x="83949" y="1148949"/>
                  </a:lnTo>
                  <a:cubicBezTo>
                    <a:pt x="552260" y="455747"/>
                    <a:pt x="1345344" y="0"/>
                    <a:pt x="22449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3357584" y="0"/>
            <a:ext cx="8638473" cy="6683829"/>
          </a:xfrm>
        </p:spPr>
        <p:txBody>
          <a:bodyPr anchor="ctr">
            <a:normAutofit/>
          </a:bodyPr>
          <a:lstStyle/>
          <a:p>
            <a:r>
              <a:rPr lang="en-US" sz="4400" dirty="0" err="1"/>
              <a:t>Ofrecemos</a:t>
            </a:r>
            <a:r>
              <a:rPr lang="en-US" sz="4400" dirty="0"/>
              <a:t> a la </a:t>
            </a:r>
            <a:r>
              <a:rPr lang="en-US" sz="4400" dirty="0" err="1"/>
              <a:t>gente</a:t>
            </a:r>
            <a:r>
              <a:rPr lang="en-US" sz="4400" dirty="0"/>
              <a:t> una forma </a:t>
            </a:r>
            <a:r>
              <a:rPr lang="en-US" sz="4400" dirty="0" err="1"/>
              <a:t>totalmente</a:t>
            </a:r>
            <a:r>
              <a:rPr lang="en-US" sz="4400" dirty="0"/>
              <a:t> </a:t>
            </a:r>
            <a:r>
              <a:rPr lang="en-US" sz="4400" dirty="0" err="1"/>
              <a:t>nueva</a:t>
            </a:r>
            <a:r>
              <a:rPr lang="en-US" sz="4400" dirty="0"/>
              <a:t> de </a:t>
            </a:r>
            <a:r>
              <a:rPr lang="en-US" sz="4400" dirty="0" err="1"/>
              <a:t>darle</a:t>
            </a:r>
            <a:r>
              <a:rPr lang="en-US" sz="4400" dirty="0"/>
              <a:t> </a:t>
            </a:r>
            <a:r>
              <a:rPr lang="en-US" sz="4400" dirty="0" err="1"/>
              <a:t>sentido</a:t>
            </a:r>
            <a:r>
              <a:rPr lang="en-US" sz="4400" dirty="0"/>
              <a:t> a la </a:t>
            </a:r>
            <a:r>
              <a:rPr lang="en-US" sz="4400" dirty="0" err="1"/>
              <a:t>vida</a:t>
            </a:r>
            <a:r>
              <a:rPr lang="en-US" sz="4400" dirty="0"/>
              <a:t> – una </a:t>
            </a:r>
            <a:r>
              <a:rPr lang="en-US" sz="4400" dirty="0" err="1"/>
              <a:t>visión</a:t>
            </a:r>
            <a:r>
              <a:rPr lang="en-US" sz="4400" dirty="0"/>
              <a:t> del </a:t>
            </a:r>
            <a:r>
              <a:rPr lang="en-US" sz="4400" dirty="0" err="1"/>
              <a:t>mundo</a:t>
            </a:r>
            <a:r>
              <a:rPr lang="en-US" sz="4400" dirty="0"/>
              <a:t> </a:t>
            </a:r>
            <a:r>
              <a:rPr lang="en-US" sz="4400" dirty="0" err="1"/>
              <a:t>en</a:t>
            </a:r>
            <a:r>
              <a:rPr lang="en-US" sz="4400" dirty="0"/>
              <a:t> la que Dios es el </a:t>
            </a:r>
            <a:r>
              <a:rPr lang="en-US" sz="4400" dirty="0" err="1"/>
              <a:t>centro</a:t>
            </a:r>
            <a:r>
              <a:rPr lang="en-US" sz="4400" dirty="0"/>
              <a:t>, </a:t>
            </a:r>
            <a:r>
              <a:rPr lang="en-US" sz="4400" dirty="0" err="1"/>
              <a:t>donde</a:t>
            </a:r>
            <a:r>
              <a:rPr lang="en-US" sz="4400" dirty="0"/>
              <a:t> las </a:t>
            </a:r>
            <a:r>
              <a:rPr lang="en-US" sz="4400" dirty="0" err="1"/>
              <a:t>cosas</a:t>
            </a:r>
            <a:r>
              <a:rPr lang="en-US" sz="4400" dirty="0"/>
              <a:t> invisibles </a:t>
            </a:r>
            <a:r>
              <a:rPr lang="en-US" sz="4400" dirty="0" err="1"/>
              <a:t>tienen</a:t>
            </a:r>
            <a:r>
              <a:rPr lang="en-US" sz="4400" dirty="0"/>
              <a:t> el valor </a:t>
            </a:r>
            <a:r>
              <a:rPr lang="en-US" sz="4400" dirty="0" err="1"/>
              <a:t>más</a:t>
            </a:r>
            <a:r>
              <a:rPr lang="en-US" sz="4400" dirty="0"/>
              <a:t> alto, y </a:t>
            </a:r>
            <a:r>
              <a:rPr lang="en-US" sz="4400" dirty="0" err="1"/>
              <a:t>donde</a:t>
            </a:r>
            <a:r>
              <a:rPr lang="en-US" sz="4400" dirty="0"/>
              <a:t> la </a:t>
            </a:r>
            <a:r>
              <a:rPr lang="en-US" sz="4400" dirty="0" err="1"/>
              <a:t>eternidad</a:t>
            </a:r>
            <a:r>
              <a:rPr lang="en-US" sz="4400" dirty="0"/>
              <a:t> es lo que le da </a:t>
            </a:r>
            <a:r>
              <a:rPr lang="en-US" sz="4400" dirty="0" err="1"/>
              <a:t>sentido</a:t>
            </a:r>
            <a:r>
              <a:rPr lang="en-US" sz="4400" dirty="0"/>
              <a:t> al </a:t>
            </a:r>
            <a:r>
              <a:rPr lang="en-US" sz="4400" dirty="0" err="1"/>
              <a:t>momento</a:t>
            </a:r>
            <a:r>
              <a:rPr lang="en-US" sz="4400" dirty="0"/>
              <a:t> </a:t>
            </a:r>
            <a:r>
              <a:rPr lang="en-US" sz="4400" dirty="0" err="1"/>
              <a:t>presente</a:t>
            </a:r>
            <a:r>
              <a:rPr lang="en-US" sz="4400" dirty="0"/>
              <a:t>. Al </a:t>
            </a:r>
            <a:r>
              <a:rPr lang="en-US" sz="4400" dirty="0" err="1"/>
              <a:t>confrontar</a:t>
            </a:r>
            <a:r>
              <a:rPr lang="en-US" sz="4400" dirty="0"/>
              <a:t> a la </a:t>
            </a:r>
            <a:r>
              <a:rPr lang="en-US" sz="4400" dirty="0" err="1"/>
              <a:t>gente</a:t>
            </a:r>
            <a:r>
              <a:rPr lang="en-US" sz="4400" dirty="0"/>
              <a:t> con la </a:t>
            </a:r>
            <a:r>
              <a:rPr lang="en-US" sz="4400" dirty="0" err="1"/>
              <a:t>verdad</a:t>
            </a:r>
            <a:r>
              <a:rPr lang="en-US" sz="4400" dirty="0"/>
              <a:t>, los </a:t>
            </a:r>
            <a:r>
              <a:rPr lang="en-US" sz="4400" dirty="0" err="1"/>
              <a:t>confrontamos</a:t>
            </a:r>
            <a:r>
              <a:rPr lang="en-US" sz="4400" dirty="0"/>
              <a:t> con Cristo.</a:t>
            </a:r>
            <a:endParaRPr lang="en-US" sz="4400" dirty="0">
              <a:highlight>
                <a:srgbClr val="FFFF00"/>
              </a:highlight>
            </a:endParaRPr>
          </a:p>
        </p:txBody>
      </p:sp>
    </p:spTree>
    <p:extLst>
      <p:ext uri="{BB962C8B-B14F-4D97-AF65-F5344CB8AC3E}">
        <p14:creationId xmlns:p14="http://schemas.microsoft.com/office/powerpoint/2010/main" val="90088861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B4C0C7-2745-46BE-B15F-E5058254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7514DC-7462-4283-A71B-28FF8197342A}"/>
              </a:ext>
            </a:extLst>
          </p:cNvPr>
          <p:cNvPicPr>
            <a:picLocks noChangeAspect="1"/>
          </p:cNvPicPr>
          <p:nvPr/>
        </p:nvPicPr>
        <p:blipFill rotWithShape="1">
          <a:blip r:embed="rId2">
            <a:alphaModFix/>
          </a:blip>
          <a:srcRect r="36224" b="-2"/>
          <a:stretch/>
        </p:blipFill>
        <p:spPr>
          <a:xfrm>
            <a:off x="-1480437" y="833669"/>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pSp>
        <p:nvGrpSpPr>
          <p:cNvPr id="11" name="Group 10">
            <a:extLst>
              <a:ext uri="{FF2B5EF4-FFF2-40B4-BE49-F238E27FC236}">
                <a16:creationId xmlns:a16="http://schemas.microsoft.com/office/drawing/2014/main" id="{89D8939B-D984-4564-B942-51C44F623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96695"/>
            <a:ext cx="4850918" cy="5212025"/>
            <a:chOff x="0" y="796695"/>
            <a:chExt cx="4850918" cy="5212025"/>
          </a:xfrm>
        </p:grpSpPr>
        <p:sp>
          <p:nvSpPr>
            <p:cNvPr id="12" name="Freeform: Shape 11">
              <a:extLst>
                <a:ext uri="{FF2B5EF4-FFF2-40B4-BE49-F238E27FC236}">
                  <a16:creationId xmlns:a16="http://schemas.microsoft.com/office/drawing/2014/main" id="{93EAFB53-01AA-467C-BE85-D555D06E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26917"/>
              <a:ext cx="4828239" cy="4951702"/>
            </a:xfrm>
            <a:custGeom>
              <a:avLst/>
              <a:gdLst>
                <a:gd name="connsiteX0" fmla="*/ 2407249 w 4828239"/>
                <a:gd name="connsiteY0" fmla="*/ 1168 h 4951702"/>
                <a:gd name="connsiteX1" fmla="*/ 2651971 w 4828239"/>
                <a:gd name="connsiteY1" fmla="*/ 4800 h 4951702"/>
                <a:gd name="connsiteX2" fmla="*/ 3136762 w 4828239"/>
                <a:gd name="connsiteY2" fmla="*/ 80075 h 4951702"/>
                <a:gd name="connsiteX3" fmla="*/ 3598035 w 4828239"/>
                <a:gd name="connsiteY3" fmla="*/ 254778 h 4951702"/>
                <a:gd name="connsiteX4" fmla="*/ 4006734 w 4828239"/>
                <a:gd name="connsiteY4" fmla="*/ 532540 h 4951702"/>
                <a:gd name="connsiteX5" fmla="*/ 4333530 w 4828239"/>
                <a:gd name="connsiteY5" fmla="*/ 900560 h 4951702"/>
                <a:gd name="connsiteX6" fmla="*/ 4368761 w 4828239"/>
                <a:gd name="connsiteY6" fmla="*/ 950864 h 4951702"/>
                <a:gd name="connsiteX7" fmla="*/ 4402539 w 4828239"/>
                <a:gd name="connsiteY7" fmla="*/ 1002077 h 4951702"/>
                <a:gd name="connsiteX8" fmla="*/ 4435319 w 4828239"/>
                <a:gd name="connsiteY8" fmla="*/ 1053834 h 4951702"/>
                <a:gd name="connsiteX9" fmla="*/ 4466918 w 4828239"/>
                <a:gd name="connsiteY9" fmla="*/ 1106317 h 4951702"/>
                <a:gd name="connsiteX10" fmla="*/ 4582327 w 4828239"/>
                <a:gd name="connsiteY10" fmla="*/ 1322244 h 4951702"/>
                <a:gd name="connsiteX11" fmla="*/ 4740322 w 4828239"/>
                <a:gd name="connsiteY11" fmla="*/ 1783517 h 4951702"/>
                <a:gd name="connsiteX12" fmla="*/ 4777370 w 4828239"/>
                <a:gd name="connsiteY12" fmla="*/ 2023507 h 4951702"/>
                <a:gd name="connsiteX13" fmla="*/ 4801432 w 4828239"/>
                <a:gd name="connsiteY13" fmla="*/ 2263678 h 4951702"/>
                <a:gd name="connsiteX14" fmla="*/ 4820591 w 4828239"/>
                <a:gd name="connsiteY14" fmla="*/ 2503848 h 4951702"/>
                <a:gd name="connsiteX15" fmla="*/ 4824496 w 4828239"/>
                <a:gd name="connsiteY15" fmla="*/ 2564050 h 4951702"/>
                <a:gd name="connsiteX16" fmla="*/ 4826221 w 4828239"/>
                <a:gd name="connsiteY16" fmla="*/ 2595013 h 4951702"/>
                <a:gd name="connsiteX17" fmla="*/ 4827492 w 4828239"/>
                <a:gd name="connsiteY17" fmla="*/ 2626522 h 4951702"/>
                <a:gd name="connsiteX18" fmla="*/ 4825767 w 4828239"/>
                <a:gd name="connsiteY18" fmla="*/ 2753462 h 4951702"/>
                <a:gd name="connsiteX19" fmla="*/ 4696465 w 4828239"/>
                <a:gd name="connsiteY19" fmla="*/ 3252055 h 4951702"/>
                <a:gd name="connsiteX20" fmla="*/ 4409077 w 4828239"/>
                <a:gd name="connsiteY20" fmla="*/ 3675464 h 4951702"/>
                <a:gd name="connsiteX21" fmla="*/ 4233920 w 4828239"/>
                <a:gd name="connsiteY21" fmla="*/ 3851983 h 4951702"/>
                <a:gd name="connsiteX22" fmla="*/ 4051318 w 4828239"/>
                <a:gd name="connsiteY22" fmla="*/ 4012430 h 4951702"/>
                <a:gd name="connsiteX23" fmla="*/ 3680392 w 4828239"/>
                <a:gd name="connsiteY23" fmla="*/ 4301543 h 4951702"/>
                <a:gd name="connsiteX24" fmla="*/ 3587048 w 4828239"/>
                <a:gd name="connsiteY24" fmla="*/ 4372096 h 4951702"/>
                <a:gd name="connsiteX25" fmla="*/ 3491161 w 4828239"/>
                <a:gd name="connsiteY25" fmla="*/ 4443103 h 4951702"/>
                <a:gd name="connsiteX26" fmla="*/ 3392914 w 4828239"/>
                <a:gd name="connsiteY26" fmla="*/ 4513202 h 4951702"/>
                <a:gd name="connsiteX27" fmla="*/ 3291579 w 4828239"/>
                <a:gd name="connsiteY27" fmla="*/ 4581303 h 4951702"/>
                <a:gd name="connsiteX28" fmla="*/ 3078830 w 4828239"/>
                <a:gd name="connsiteY28" fmla="*/ 4709153 h 4951702"/>
                <a:gd name="connsiteX29" fmla="*/ 2850010 w 4828239"/>
                <a:gd name="connsiteY29" fmla="*/ 4817842 h 4951702"/>
                <a:gd name="connsiteX30" fmla="*/ 2352052 w 4828239"/>
                <a:gd name="connsiteY30" fmla="*/ 4942876 h 4951702"/>
                <a:gd name="connsiteX31" fmla="*/ 2223840 w 4828239"/>
                <a:gd name="connsiteY31" fmla="*/ 4950958 h 4951702"/>
                <a:gd name="connsiteX32" fmla="*/ 2191787 w 4828239"/>
                <a:gd name="connsiteY32" fmla="*/ 4951684 h 4951702"/>
                <a:gd name="connsiteX33" fmla="*/ 2159825 w 4828239"/>
                <a:gd name="connsiteY33" fmla="*/ 4951503 h 4951702"/>
                <a:gd name="connsiteX34" fmla="*/ 2127953 w 4828239"/>
                <a:gd name="connsiteY34" fmla="*/ 4951139 h 4951702"/>
                <a:gd name="connsiteX35" fmla="*/ 2096990 w 4828239"/>
                <a:gd name="connsiteY35" fmla="*/ 4949959 h 4951702"/>
                <a:gd name="connsiteX36" fmla="*/ 1849646 w 4828239"/>
                <a:gd name="connsiteY36" fmla="*/ 4930255 h 4951702"/>
                <a:gd name="connsiteX37" fmla="*/ 1603845 w 4828239"/>
                <a:gd name="connsiteY37" fmla="*/ 4886852 h 4951702"/>
                <a:gd name="connsiteX38" fmla="*/ 1362403 w 4828239"/>
                <a:gd name="connsiteY38" fmla="*/ 4818841 h 4951702"/>
                <a:gd name="connsiteX39" fmla="*/ 900222 w 4828239"/>
                <a:gd name="connsiteY39" fmla="*/ 4614355 h 4951702"/>
                <a:gd name="connsiteX40" fmla="*/ 510682 w 4828239"/>
                <a:gd name="connsiteY40" fmla="*/ 4296004 h 4951702"/>
                <a:gd name="connsiteX41" fmla="*/ 352778 w 4828239"/>
                <a:gd name="connsiteY41" fmla="*/ 4104412 h 4951702"/>
                <a:gd name="connsiteX42" fmla="*/ 214850 w 4828239"/>
                <a:gd name="connsiteY42" fmla="*/ 3901561 h 4951702"/>
                <a:gd name="connsiteX43" fmla="*/ 182615 w 4828239"/>
                <a:gd name="connsiteY43" fmla="*/ 3849894 h 4951702"/>
                <a:gd name="connsiteX44" fmla="*/ 151833 w 4828239"/>
                <a:gd name="connsiteY44" fmla="*/ 3799772 h 4951702"/>
                <a:gd name="connsiteX45" fmla="*/ 91087 w 4828239"/>
                <a:gd name="connsiteY45" fmla="*/ 3702614 h 4951702"/>
                <a:gd name="connsiteX46" fmla="*/ 0 w 4828239"/>
                <a:gd name="connsiteY46" fmla="*/ 3558952 h 4951702"/>
                <a:gd name="connsiteX47" fmla="*/ 0 w 4828239"/>
                <a:gd name="connsiteY47" fmla="*/ 3152786 h 4951702"/>
                <a:gd name="connsiteX48" fmla="*/ 21078 w 4828239"/>
                <a:gd name="connsiteY48" fmla="*/ 3185589 h 4951702"/>
                <a:gd name="connsiteX49" fmla="*/ 159097 w 4828239"/>
                <a:gd name="connsiteY49" fmla="*/ 3365285 h 4951702"/>
                <a:gd name="connsiteX50" fmla="*/ 308466 w 4828239"/>
                <a:gd name="connsiteY50" fmla="*/ 3546344 h 4951702"/>
                <a:gd name="connsiteX51" fmla="*/ 382742 w 4828239"/>
                <a:gd name="connsiteY51" fmla="*/ 3640869 h 4951702"/>
                <a:gd name="connsiteX52" fmla="*/ 418427 w 4828239"/>
                <a:gd name="connsiteY52" fmla="*/ 3687269 h 4951702"/>
                <a:gd name="connsiteX53" fmla="*/ 453386 w 4828239"/>
                <a:gd name="connsiteY53" fmla="*/ 3731671 h 4951702"/>
                <a:gd name="connsiteX54" fmla="*/ 753758 w 4828239"/>
                <a:gd name="connsiteY54" fmla="*/ 4059829 h 4951702"/>
                <a:gd name="connsiteX55" fmla="*/ 913479 w 4828239"/>
                <a:gd name="connsiteY55" fmla="*/ 4207472 h 4951702"/>
                <a:gd name="connsiteX56" fmla="*/ 1080736 w 4828239"/>
                <a:gd name="connsiteY56" fmla="*/ 4343584 h 4951702"/>
                <a:gd name="connsiteX57" fmla="*/ 1454385 w 4828239"/>
                <a:gd name="connsiteY57" fmla="*/ 4558875 h 4951702"/>
                <a:gd name="connsiteX58" fmla="*/ 1663411 w 4828239"/>
                <a:gd name="connsiteY58" fmla="*/ 4619712 h 4951702"/>
                <a:gd name="connsiteX59" fmla="*/ 1716984 w 4828239"/>
                <a:gd name="connsiteY59" fmla="*/ 4630427 h 4951702"/>
                <a:gd name="connsiteX60" fmla="*/ 1771011 w 4828239"/>
                <a:gd name="connsiteY60" fmla="*/ 4639417 h 4951702"/>
                <a:gd name="connsiteX61" fmla="*/ 1880064 w 4828239"/>
                <a:gd name="connsiteY61" fmla="*/ 4652311 h 4951702"/>
                <a:gd name="connsiteX62" fmla="*/ 1934909 w 4828239"/>
                <a:gd name="connsiteY62" fmla="*/ 4656487 h 4951702"/>
                <a:gd name="connsiteX63" fmla="*/ 1989935 w 4828239"/>
                <a:gd name="connsiteY63" fmla="*/ 4659393 h 4951702"/>
                <a:gd name="connsiteX64" fmla="*/ 2045142 w 4828239"/>
                <a:gd name="connsiteY64" fmla="*/ 4660664 h 4951702"/>
                <a:gd name="connsiteX65" fmla="*/ 2100440 w 4828239"/>
                <a:gd name="connsiteY65" fmla="*/ 4660392 h 4951702"/>
                <a:gd name="connsiteX66" fmla="*/ 2128135 w 4828239"/>
                <a:gd name="connsiteY66" fmla="*/ 4660119 h 4951702"/>
                <a:gd name="connsiteX67" fmla="*/ 2154831 w 4828239"/>
                <a:gd name="connsiteY67" fmla="*/ 4658939 h 4951702"/>
                <a:gd name="connsiteX68" fmla="*/ 2181436 w 4828239"/>
                <a:gd name="connsiteY68" fmla="*/ 4657577 h 4951702"/>
                <a:gd name="connsiteX69" fmla="*/ 2207950 w 4828239"/>
                <a:gd name="connsiteY69" fmla="*/ 4655398 h 4951702"/>
                <a:gd name="connsiteX70" fmla="*/ 2313098 w 4828239"/>
                <a:gd name="connsiteY70" fmla="*/ 4642413 h 4951702"/>
                <a:gd name="connsiteX71" fmla="*/ 2713625 w 4828239"/>
                <a:gd name="connsiteY71" fmla="*/ 4510932 h 4951702"/>
                <a:gd name="connsiteX72" fmla="*/ 3083643 w 4828239"/>
                <a:gd name="connsiteY72" fmla="*/ 4280386 h 4951702"/>
                <a:gd name="connsiteX73" fmla="*/ 3173355 w 4828239"/>
                <a:gd name="connsiteY73" fmla="*/ 4212648 h 4951702"/>
                <a:gd name="connsiteX74" fmla="*/ 3263067 w 4828239"/>
                <a:gd name="connsiteY74" fmla="*/ 4142640 h 4951702"/>
                <a:gd name="connsiteX75" fmla="*/ 3444762 w 4828239"/>
                <a:gd name="connsiteY75" fmla="*/ 3997357 h 4951702"/>
                <a:gd name="connsiteX76" fmla="*/ 3818229 w 4828239"/>
                <a:gd name="connsiteY76" fmla="*/ 3716144 h 4951702"/>
                <a:gd name="connsiteX77" fmla="*/ 4166182 w 4828239"/>
                <a:gd name="connsiteY77" fmla="*/ 3436474 h 4951702"/>
                <a:gd name="connsiteX78" fmla="*/ 4444399 w 4828239"/>
                <a:gd name="connsiteY78" fmla="*/ 3115943 h 4951702"/>
                <a:gd name="connsiteX79" fmla="*/ 4539196 w 4828239"/>
                <a:gd name="connsiteY79" fmla="*/ 2929618 h 4951702"/>
                <a:gd name="connsiteX80" fmla="*/ 4596946 w 4828239"/>
                <a:gd name="connsiteY80" fmla="*/ 2726040 h 4951702"/>
                <a:gd name="connsiteX81" fmla="*/ 4612927 w 4828239"/>
                <a:gd name="connsiteY81" fmla="*/ 2619257 h 4951702"/>
                <a:gd name="connsiteX82" fmla="*/ 4615561 w 4828239"/>
                <a:gd name="connsiteY82" fmla="*/ 2592198 h 4951702"/>
                <a:gd name="connsiteX83" fmla="*/ 4617558 w 4828239"/>
                <a:gd name="connsiteY83" fmla="*/ 2564595 h 4951702"/>
                <a:gd name="connsiteX84" fmla="*/ 4620464 w 4828239"/>
                <a:gd name="connsiteY84" fmla="*/ 2507571 h 4951702"/>
                <a:gd name="connsiteX85" fmla="*/ 4615470 w 4828239"/>
                <a:gd name="connsiteY85" fmla="*/ 2279568 h 4951702"/>
                <a:gd name="connsiteX86" fmla="*/ 4583416 w 4828239"/>
                <a:gd name="connsiteY86" fmla="*/ 2054379 h 4951702"/>
                <a:gd name="connsiteX87" fmla="*/ 4529026 w 4828239"/>
                <a:gd name="connsiteY87" fmla="*/ 1834639 h 4951702"/>
                <a:gd name="connsiteX88" fmla="*/ 4388556 w 4828239"/>
                <a:gd name="connsiteY88" fmla="*/ 1408324 h 4951702"/>
                <a:gd name="connsiteX89" fmla="*/ 4292851 w 4828239"/>
                <a:gd name="connsiteY89" fmla="*/ 1205927 h 4951702"/>
                <a:gd name="connsiteX90" fmla="*/ 4264975 w 4828239"/>
                <a:gd name="connsiteY90" fmla="*/ 1157439 h 4951702"/>
                <a:gd name="connsiteX91" fmla="*/ 4235646 w 4828239"/>
                <a:gd name="connsiteY91" fmla="*/ 1109859 h 4951702"/>
                <a:gd name="connsiteX92" fmla="*/ 4204591 w 4828239"/>
                <a:gd name="connsiteY92" fmla="*/ 1063368 h 4951702"/>
                <a:gd name="connsiteX93" fmla="*/ 4172175 w 4828239"/>
                <a:gd name="connsiteY93" fmla="*/ 1017876 h 4951702"/>
                <a:gd name="connsiteX94" fmla="*/ 3865265 w 4828239"/>
                <a:gd name="connsiteY94" fmla="*/ 697618 h 4951702"/>
                <a:gd name="connsiteX95" fmla="*/ 3495792 w 4828239"/>
                <a:gd name="connsiteY95" fmla="*/ 456267 h 4951702"/>
                <a:gd name="connsiteX96" fmla="*/ 3080011 w 4828239"/>
                <a:gd name="connsiteY96" fmla="*/ 304719 h 4951702"/>
                <a:gd name="connsiteX97" fmla="*/ 2638805 w 4828239"/>
                <a:gd name="connsiteY97" fmla="*/ 241884 h 4951702"/>
                <a:gd name="connsiteX98" fmla="*/ 2191696 w 4828239"/>
                <a:gd name="connsiteY98" fmla="*/ 257865 h 4951702"/>
                <a:gd name="connsiteX99" fmla="*/ 1752851 w 4828239"/>
                <a:gd name="connsiteY99" fmla="*/ 350120 h 4951702"/>
                <a:gd name="connsiteX100" fmla="*/ 1333074 w 4828239"/>
                <a:gd name="connsiteY100" fmla="*/ 510657 h 4951702"/>
                <a:gd name="connsiteX101" fmla="*/ 582960 w 4828239"/>
                <a:gd name="connsiteY101" fmla="*/ 1003893 h 4951702"/>
                <a:gd name="connsiteX102" fmla="*/ 276322 w 4828239"/>
                <a:gd name="connsiteY102" fmla="*/ 1333049 h 4951702"/>
                <a:gd name="connsiteX103" fmla="*/ 33882 w 4828239"/>
                <a:gd name="connsiteY103" fmla="*/ 1711057 h 4951702"/>
                <a:gd name="connsiteX104" fmla="*/ 0 w 4828239"/>
                <a:gd name="connsiteY104" fmla="*/ 1785501 h 4951702"/>
                <a:gd name="connsiteX105" fmla="*/ 0 w 4828239"/>
                <a:gd name="connsiteY105" fmla="*/ 1377082 h 4951702"/>
                <a:gd name="connsiteX106" fmla="*/ 111188 w 4828239"/>
                <a:gd name="connsiteY106" fmla="*/ 1208333 h 4951702"/>
                <a:gd name="connsiteX107" fmla="*/ 431321 w 4828239"/>
                <a:gd name="connsiteY107" fmla="*/ 841539 h 4951702"/>
                <a:gd name="connsiteX108" fmla="*/ 807876 w 4828239"/>
                <a:gd name="connsiteY108" fmla="*/ 533448 h 4951702"/>
                <a:gd name="connsiteX109" fmla="*/ 1228743 w 4828239"/>
                <a:gd name="connsiteY109" fmla="*/ 288828 h 4951702"/>
                <a:gd name="connsiteX110" fmla="*/ 2163003 w 4828239"/>
                <a:gd name="connsiteY110" fmla="*/ 19056 h 4951702"/>
                <a:gd name="connsiteX111" fmla="*/ 2407249 w 4828239"/>
                <a:gd name="connsiteY111" fmla="*/ 1168 h 495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828239" h="4951702">
                  <a:moveTo>
                    <a:pt x="2407249" y="1168"/>
                  </a:moveTo>
                  <a:cubicBezTo>
                    <a:pt x="2488914" y="-1193"/>
                    <a:pt x="2570658" y="33"/>
                    <a:pt x="2651971" y="4800"/>
                  </a:cubicBezTo>
                  <a:cubicBezTo>
                    <a:pt x="2814869" y="14698"/>
                    <a:pt x="2977677" y="38942"/>
                    <a:pt x="3136762" y="80075"/>
                  </a:cubicBezTo>
                  <a:cubicBezTo>
                    <a:pt x="3295846" y="121117"/>
                    <a:pt x="3451209" y="179231"/>
                    <a:pt x="3598035" y="254778"/>
                  </a:cubicBezTo>
                  <a:cubicBezTo>
                    <a:pt x="3744680" y="330325"/>
                    <a:pt x="3883516" y="422670"/>
                    <a:pt x="4006734" y="532540"/>
                  </a:cubicBezTo>
                  <a:cubicBezTo>
                    <a:pt x="4130043" y="642320"/>
                    <a:pt x="4238460" y="767354"/>
                    <a:pt x="4333530" y="900560"/>
                  </a:cubicBezTo>
                  <a:lnTo>
                    <a:pt x="4368761" y="950864"/>
                  </a:lnTo>
                  <a:lnTo>
                    <a:pt x="4402539" y="1002077"/>
                  </a:lnTo>
                  <a:cubicBezTo>
                    <a:pt x="4413436" y="1019329"/>
                    <a:pt x="4424604" y="1036491"/>
                    <a:pt x="4435319" y="1053834"/>
                  </a:cubicBezTo>
                  <a:lnTo>
                    <a:pt x="4466918" y="1106317"/>
                  </a:lnTo>
                  <a:cubicBezTo>
                    <a:pt x="4508233" y="1176779"/>
                    <a:pt x="4547187" y="1248604"/>
                    <a:pt x="4582327" y="1322244"/>
                  </a:cubicBezTo>
                  <a:cubicBezTo>
                    <a:pt x="4652789" y="1469524"/>
                    <a:pt x="4707088" y="1624523"/>
                    <a:pt x="4740322" y="1783517"/>
                  </a:cubicBezTo>
                  <a:cubicBezTo>
                    <a:pt x="4756848" y="1863060"/>
                    <a:pt x="4768380" y="1943238"/>
                    <a:pt x="4777370" y="2023507"/>
                  </a:cubicBezTo>
                  <a:cubicBezTo>
                    <a:pt x="4786540" y="2103685"/>
                    <a:pt x="4793895" y="2183772"/>
                    <a:pt x="4801432" y="2263678"/>
                  </a:cubicBezTo>
                  <a:cubicBezTo>
                    <a:pt x="4808605" y="2343674"/>
                    <a:pt x="4814961" y="2423670"/>
                    <a:pt x="4820591" y="2503848"/>
                  </a:cubicBezTo>
                  <a:lnTo>
                    <a:pt x="4824496" y="2564050"/>
                  </a:lnTo>
                  <a:cubicBezTo>
                    <a:pt x="4825222" y="2573947"/>
                    <a:pt x="4825676" y="2584571"/>
                    <a:pt x="4826221" y="2595013"/>
                  </a:cubicBezTo>
                  <a:cubicBezTo>
                    <a:pt x="4826766" y="2605455"/>
                    <a:pt x="4827311" y="2615989"/>
                    <a:pt x="4827492" y="2626522"/>
                  </a:cubicBezTo>
                  <a:cubicBezTo>
                    <a:pt x="4828854" y="2668563"/>
                    <a:pt x="4828400" y="2710967"/>
                    <a:pt x="4825767" y="2753462"/>
                  </a:cubicBezTo>
                  <a:cubicBezTo>
                    <a:pt x="4815960" y="2923534"/>
                    <a:pt x="4770287" y="3094877"/>
                    <a:pt x="4696465" y="3252055"/>
                  </a:cubicBezTo>
                  <a:cubicBezTo>
                    <a:pt x="4622825" y="3409687"/>
                    <a:pt x="4521308" y="3551156"/>
                    <a:pt x="4409077" y="3675464"/>
                  </a:cubicBezTo>
                  <a:cubicBezTo>
                    <a:pt x="4352961" y="3737845"/>
                    <a:pt x="4294031" y="3796321"/>
                    <a:pt x="4233920" y="3851983"/>
                  </a:cubicBezTo>
                  <a:cubicBezTo>
                    <a:pt x="4173809" y="3907645"/>
                    <a:pt x="4112882" y="3961218"/>
                    <a:pt x="4051318" y="4012430"/>
                  </a:cubicBezTo>
                  <a:cubicBezTo>
                    <a:pt x="3928463" y="4115308"/>
                    <a:pt x="3802884" y="4209107"/>
                    <a:pt x="3680392" y="4301543"/>
                  </a:cubicBezTo>
                  <a:lnTo>
                    <a:pt x="3587048" y="4372096"/>
                  </a:lnTo>
                  <a:cubicBezTo>
                    <a:pt x="3555449" y="4395795"/>
                    <a:pt x="3523578" y="4419676"/>
                    <a:pt x="3491161" y="4443103"/>
                  </a:cubicBezTo>
                  <a:cubicBezTo>
                    <a:pt x="3458836" y="4466621"/>
                    <a:pt x="3426147" y="4490047"/>
                    <a:pt x="3392914" y="4513202"/>
                  </a:cubicBezTo>
                  <a:cubicBezTo>
                    <a:pt x="3359590" y="4536175"/>
                    <a:pt x="3325993" y="4558966"/>
                    <a:pt x="3291579" y="4581303"/>
                  </a:cubicBezTo>
                  <a:cubicBezTo>
                    <a:pt x="3223114" y="4626069"/>
                    <a:pt x="3152471" y="4669472"/>
                    <a:pt x="3078830" y="4709153"/>
                  </a:cubicBezTo>
                  <a:cubicBezTo>
                    <a:pt x="3005281" y="4749014"/>
                    <a:pt x="2929189" y="4786061"/>
                    <a:pt x="2850010" y="4817842"/>
                  </a:cubicBezTo>
                  <a:cubicBezTo>
                    <a:pt x="2692378" y="4882312"/>
                    <a:pt x="2523032" y="4925806"/>
                    <a:pt x="2352052" y="4942876"/>
                  </a:cubicBezTo>
                  <a:cubicBezTo>
                    <a:pt x="2309285" y="4946963"/>
                    <a:pt x="2266517" y="4950050"/>
                    <a:pt x="2223840" y="4950958"/>
                  </a:cubicBezTo>
                  <a:lnTo>
                    <a:pt x="2191787" y="4951684"/>
                  </a:lnTo>
                  <a:cubicBezTo>
                    <a:pt x="2181163" y="4951775"/>
                    <a:pt x="2170449" y="4951503"/>
                    <a:pt x="2159825" y="4951503"/>
                  </a:cubicBezTo>
                  <a:lnTo>
                    <a:pt x="2127953" y="4951139"/>
                  </a:lnTo>
                  <a:lnTo>
                    <a:pt x="2096990" y="4949959"/>
                  </a:lnTo>
                  <a:cubicBezTo>
                    <a:pt x="2014542" y="4947326"/>
                    <a:pt x="1931912" y="4940788"/>
                    <a:pt x="1849646" y="4930255"/>
                  </a:cubicBezTo>
                  <a:cubicBezTo>
                    <a:pt x="1767288" y="4920267"/>
                    <a:pt x="1685113" y="4905920"/>
                    <a:pt x="1603845" y="4886852"/>
                  </a:cubicBezTo>
                  <a:cubicBezTo>
                    <a:pt x="1522668" y="4867601"/>
                    <a:pt x="1442127" y="4844811"/>
                    <a:pt x="1362403" y="4818841"/>
                  </a:cubicBezTo>
                  <a:cubicBezTo>
                    <a:pt x="1203228" y="4766449"/>
                    <a:pt x="1045868" y="4701253"/>
                    <a:pt x="900222" y="4614355"/>
                  </a:cubicBezTo>
                  <a:cubicBezTo>
                    <a:pt x="754485" y="4527639"/>
                    <a:pt x="624366" y="4417678"/>
                    <a:pt x="510682" y="4296004"/>
                  </a:cubicBezTo>
                  <a:cubicBezTo>
                    <a:pt x="453568" y="4235258"/>
                    <a:pt x="401629" y="4170607"/>
                    <a:pt x="352778" y="4104412"/>
                  </a:cubicBezTo>
                  <a:cubicBezTo>
                    <a:pt x="304199" y="4037945"/>
                    <a:pt x="257980" y="3970479"/>
                    <a:pt x="214850" y="3901561"/>
                  </a:cubicBezTo>
                  <a:cubicBezTo>
                    <a:pt x="203772" y="3884490"/>
                    <a:pt x="193330" y="3867147"/>
                    <a:pt x="182615" y="3849894"/>
                  </a:cubicBezTo>
                  <a:lnTo>
                    <a:pt x="151833" y="3799772"/>
                  </a:lnTo>
                  <a:cubicBezTo>
                    <a:pt x="132129" y="3767356"/>
                    <a:pt x="111699" y="3735212"/>
                    <a:pt x="91087" y="3702614"/>
                  </a:cubicBezTo>
                  <a:lnTo>
                    <a:pt x="0" y="3558952"/>
                  </a:lnTo>
                  <a:lnTo>
                    <a:pt x="0" y="3152786"/>
                  </a:lnTo>
                  <a:lnTo>
                    <a:pt x="21078" y="3185589"/>
                  </a:lnTo>
                  <a:cubicBezTo>
                    <a:pt x="63392" y="3246607"/>
                    <a:pt x="110427" y="3305810"/>
                    <a:pt x="159097" y="3365285"/>
                  </a:cubicBezTo>
                  <a:cubicBezTo>
                    <a:pt x="207767" y="3424851"/>
                    <a:pt x="258616" y="3484417"/>
                    <a:pt x="308466" y="3546344"/>
                  </a:cubicBezTo>
                  <a:cubicBezTo>
                    <a:pt x="333437" y="3577217"/>
                    <a:pt x="358135" y="3608816"/>
                    <a:pt x="382742" y="3640869"/>
                  </a:cubicBezTo>
                  <a:lnTo>
                    <a:pt x="418427" y="3687269"/>
                  </a:lnTo>
                  <a:cubicBezTo>
                    <a:pt x="430141" y="3702069"/>
                    <a:pt x="441309" y="3717233"/>
                    <a:pt x="453386" y="3731671"/>
                  </a:cubicBezTo>
                  <a:cubicBezTo>
                    <a:pt x="547638" y="3849168"/>
                    <a:pt x="649881" y="3957313"/>
                    <a:pt x="753758" y="4059829"/>
                  </a:cubicBezTo>
                  <a:cubicBezTo>
                    <a:pt x="805970" y="4110859"/>
                    <a:pt x="859089" y="4160164"/>
                    <a:pt x="913479" y="4207472"/>
                  </a:cubicBezTo>
                  <a:cubicBezTo>
                    <a:pt x="967869" y="4254780"/>
                    <a:pt x="1023258" y="4300544"/>
                    <a:pt x="1080736" y="4343584"/>
                  </a:cubicBezTo>
                  <a:cubicBezTo>
                    <a:pt x="1195237" y="4429846"/>
                    <a:pt x="1318727" y="4506937"/>
                    <a:pt x="1454385" y="4558875"/>
                  </a:cubicBezTo>
                  <a:cubicBezTo>
                    <a:pt x="1522033" y="4584845"/>
                    <a:pt x="1592132" y="4604730"/>
                    <a:pt x="1663411" y="4619712"/>
                  </a:cubicBezTo>
                  <a:cubicBezTo>
                    <a:pt x="1681299" y="4623254"/>
                    <a:pt x="1699006" y="4627340"/>
                    <a:pt x="1716984" y="4630427"/>
                  </a:cubicBezTo>
                  <a:lnTo>
                    <a:pt x="1771011" y="4639417"/>
                  </a:lnTo>
                  <a:cubicBezTo>
                    <a:pt x="1807241" y="4644229"/>
                    <a:pt x="1843471" y="4649314"/>
                    <a:pt x="1880064" y="4652311"/>
                  </a:cubicBezTo>
                  <a:cubicBezTo>
                    <a:pt x="1898316" y="4654036"/>
                    <a:pt x="1916567" y="4655670"/>
                    <a:pt x="1934909" y="4656487"/>
                  </a:cubicBezTo>
                  <a:cubicBezTo>
                    <a:pt x="1953251" y="4657395"/>
                    <a:pt x="1971502" y="4658848"/>
                    <a:pt x="1989935" y="4659393"/>
                  </a:cubicBezTo>
                  <a:lnTo>
                    <a:pt x="2045142" y="4660664"/>
                  </a:lnTo>
                  <a:cubicBezTo>
                    <a:pt x="2063484" y="4661118"/>
                    <a:pt x="2082008" y="4660482"/>
                    <a:pt x="2100440" y="4660392"/>
                  </a:cubicBezTo>
                  <a:lnTo>
                    <a:pt x="2128135" y="4660119"/>
                  </a:lnTo>
                  <a:cubicBezTo>
                    <a:pt x="2137124" y="4659847"/>
                    <a:pt x="2145932" y="4659302"/>
                    <a:pt x="2154831" y="4658939"/>
                  </a:cubicBezTo>
                  <a:cubicBezTo>
                    <a:pt x="2163729" y="4658485"/>
                    <a:pt x="2172628" y="4658212"/>
                    <a:pt x="2181436" y="4657577"/>
                  </a:cubicBezTo>
                  <a:lnTo>
                    <a:pt x="2207950" y="4655398"/>
                  </a:lnTo>
                  <a:cubicBezTo>
                    <a:pt x="2243272" y="4652583"/>
                    <a:pt x="2278321" y="4647861"/>
                    <a:pt x="2313098" y="4642413"/>
                  </a:cubicBezTo>
                  <a:cubicBezTo>
                    <a:pt x="2452298" y="4619349"/>
                    <a:pt x="2586139" y="4574221"/>
                    <a:pt x="2713625" y="4510932"/>
                  </a:cubicBezTo>
                  <a:cubicBezTo>
                    <a:pt x="2841565" y="4448369"/>
                    <a:pt x="2963330" y="4368282"/>
                    <a:pt x="3083643" y="4280386"/>
                  </a:cubicBezTo>
                  <a:cubicBezTo>
                    <a:pt x="3113698" y="4258503"/>
                    <a:pt x="3143572" y="4235712"/>
                    <a:pt x="3173355" y="4212648"/>
                  </a:cubicBezTo>
                  <a:cubicBezTo>
                    <a:pt x="3203319" y="4189675"/>
                    <a:pt x="3233193" y="4166339"/>
                    <a:pt x="3263067" y="4142640"/>
                  </a:cubicBezTo>
                  <a:lnTo>
                    <a:pt x="3444762" y="3997357"/>
                  </a:lnTo>
                  <a:cubicBezTo>
                    <a:pt x="3569432" y="3898473"/>
                    <a:pt x="3695284" y="3806401"/>
                    <a:pt x="3818229" y="3716144"/>
                  </a:cubicBezTo>
                  <a:cubicBezTo>
                    <a:pt x="3941084" y="3625886"/>
                    <a:pt x="4059309" y="3534721"/>
                    <a:pt x="4166182" y="3436474"/>
                  </a:cubicBezTo>
                  <a:cubicBezTo>
                    <a:pt x="4273056" y="3338408"/>
                    <a:pt x="4369578" y="3233895"/>
                    <a:pt x="4444399" y="3115943"/>
                  </a:cubicBezTo>
                  <a:cubicBezTo>
                    <a:pt x="4481809" y="3057013"/>
                    <a:pt x="4513772" y="2994905"/>
                    <a:pt x="4539196" y="2929618"/>
                  </a:cubicBezTo>
                  <a:cubicBezTo>
                    <a:pt x="4564802" y="2864422"/>
                    <a:pt x="4583235" y="2796139"/>
                    <a:pt x="4596946" y="2726040"/>
                  </a:cubicBezTo>
                  <a:cubicBezTo>
                    <a:pt x="4603756" y="2690991"/>
                    <a:pt x="4609204" y="2655306"/>
                    <a:pt x="4612927" y="2619257"/>
                  </a:cubicBezTo>
                  <a:cubicBezTo>
                    <a:pt x="4614017" y="2610268"/>
                    <a:pt x="4614743" y="2601188"/>
                    <a:pt x="4615561" y="2592198"/>
                  </a:cubicBezTo>
                  <a:cubicBezTo>
                    <a:pt x="4616287" y="2583118"/>
                    <a:pt x="4617195" y="2574220"/>
                    <a:pt x="4617558" y="2564595"/>
                  </a:cubicBezTo>
                  <a:lnTo>
                    <a:pt x="4620464" y="2507571"/>
                  </a:lnTo>
                  <a:cubicBezTo>
                    <a:pt x="4623097" y="2431479"/>
                    <a:pt x="4621462" y="2355297"/>
                    <a:pt x="4615470" y="2279568"/>
                  </a:cubicBezTo>
                  <a:cubicBezTo>
                    <a:pt x="4609658" y="2203748"/>
                    <a:pt x="4598490" y="2128564"/>
                    <a:pt x="4583416" y="2054379"/>
                  </a:cubicBezTo>
                  <a:cubicBezTo>
                    <a:pt x="4568162" y="1980194"/>
                    <a:pt x="4549094" y="1907008"/>
                    <a:pt x="4529026" y="1834639"/>
                  </a:cubicBezTo>
                  <a:cubicBezTo>
                    <a:pt x="4488983" y="1689810"/>
                    <a:pt x="4444762" y="1546888"/>
                    <a:pt x="4388556" y="1408324"/>
                  </a:cubicBezTo>
                  <a:cubicBezTo>
                    <a:pt x="4360407" y="1339133"/>
                    <a:pt x="4328990" y="1271213"/>
                    <a:pt x="4292851" y="1205927"/>
                  </a:cubicBezTo>
                  <a:cubicBezTo>
                    <a:pt x="4284043" y="1189492"/>
                    <a:pt x="4274327" y="1173511"/>
                    <a:pt x="4264975" y="1157439"/>
                  </a:cubicBezTo>
                  <a:cubicBezTo>
                    <a:pt x="4255350" y="1141458"/>
                    <a:pt x="4245361" y="1125749"/>
                    <a:pt x="4235646" y="1109859"/>
                  </a:cubicBezTo>
                  <a:lnTo>
                    <a:pt x="4204591" y="1063368"/>
                  </a:lnTo>
                  <a:lnTo>
                    <a:pt x="4172175" y="1017876"/>
                  </a:lnTo>
                  <a:cubicBezTo>
                    <a:pt x="4083462" y="898290"/>
                    <a:pt x="3979312" y="791326"/>
                    <a:pt x="3865265" y="697618"/>
                  </a:cubicBezTo>
                  <a:cubicBezTo>
                    <a:pt x="3751490" y="603638"/>
                    <a:pt x="3627909" y="521917"/>
                    <a:pt x="3495792" y="456267"/>
                  </a:cubicBezTo>
                  <a:cubicBezTo>
                    <a:pt x="3363766" y="390436"/>
                    <a:pt x="3224022" y="339950"/>
                    <a:pt x="3080011" y="304719"/>
                  </a:cubicBezTo>
                  <a:cubicBezTo>
                    <a:pt x="2935999" y="269397"/>
                    <a:pt x="2787992" y="249057"/>
                    <a:pt x="2638805" y="241884"/>
                  </a:cubicBezTo>
                  <a:cubicBezTo>
                    <a:pt x="2489345" y="234347"/>
                    <a:pt x="2340067" y="239341"/>
                    <a:pt x="2191696" y="257865"/>
                  </a:cubicBezTo>
                  <a:cubicBezTo>
                    <a:pt x="2043417" y="276479"/>
                    <a:pt x="1896500" y="307624"/>
                    <a:pt x="1752851" y="350120"/>
                  </a:cubicBezTo>
                  <a:cubicBezTo>
                    <a:pt x="1609112" y="392433"/>
                    <a:pt x="1468914" y="447187"/>
                    <a:pt x="1333074" y="510657"/>
                  </a:cubicBezTo>
                  <a:cubicBezTo>
                    <a:pt x="1060578" y="636236"/>
                    <a:pt x="806151" y="802767"/>
                    <a:pt x="582960" y="1003893"/>
                  </a:cubicBezTo>
                  <a:cubicBezTo>
                    <a:pt x="471728" y="1104774"/>
                    <a:pt x="368668" y="1214825"/>
                    <a:pt x="276322" y="1333049"/>
                  </a:cubicBezTo>
                  <a:cubicBezTo>
                    <a:pt x="183795" y="1451092"/>
                    <a:pt x="102164" y="1577669"/>
                    <a:pt x="33882" y="1711057"/>
                  </a:cubicBezTo>
                  <a:lnTo>
                    <a:pt x="0" y="1785501"/>
                  </a:lnTo>
                  <a:lnTo>
                    <a:pt x="0" y="1377082"/>
                  </a:lnTo>
                  <a:lnTo>
                    <a:pt x="111188" y="1208333"/>
                  </a:lnTo>
                  <a:cubicBezTo>
                    <a:pt x="206927" y="1076920"/>
                    <a:pt x="314732" y="954315"/>
                    <a:pt x="431321" y="841539"/>
                  </a:cubicBezTo>
                  <a:cubicBezTo>
                    <a:pt x="548183" y="728763"/>
                    <a:pt x="674488" y="625885"/>
                    <a:pt x="807876" y="533448"/>
                  </a:cubicBezTo>
                  <a:cubicBezTo>
                    <a:pt x="941446" y="441103"/>
                    <a:pt x="1082007" y="358837"/>
                    <a:pt x="1228743" y="288828"/>
                  </a:cubicBezTo>
                  <a:cubicBezTo>
                    <a:pt x="1522578" y="149811"/>
                    <a:pt x="1838931" y="57919"/>
                    <a:pt x="2163003" y="19056"/>
                  </a:cubicBezTo>
                  <a:cubicBezTo>
                    <a:pt x="2243998" y="9477"/>
                    <a:pt x="2325584" y="3529"/>
                    <a:pt x="2407249" y="116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2935CA6-94DE-46EF-8BB1-9DB074B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544811 h 4884231"/>
                <a:gd name="connsiteX1" fmla="*/ 1694919 w 4814598"/>
                <a:gd name="connsiteY1" fmla="*/ 709526 h 4884231"/>
                <a:gd name="connsiteX2" fmla="*/ 932184 w 4814598"/>
                <a:gd name="connsiteY2" fmla="*/ 1163171 h 4884231"/>
                <a:gd name="connsiteX3" fmla="*/ 407894 w 4814598"/>
                <a:gd name="connsiteY3" fmla="*/ 1812768 h 4884231"/>
                <a:gd name="connsiteX4" fmla="*/ 220025 w 4814598"/>
                <a:gd name="connsiteY4" fmla="*/ 2558977 h 4884231"/>
                <a:gd name="connsiteX5" fmla="*/ 530204 w 4814598"/>
                <a:gd name="connsiteY5" fmla="*/ 3236995 h 4884231"/>
                <a:gd name="connsiteX6" fmla="*/ 697098 w 4814598"/>
                <a:gd name="connsiteY6" fmla="*/ 3471717 h 4884231"/>
                <a:gd name="connsiteX7" fmla="*/ 1333800 w 4814598"/>
                <a:gd name="connsiteY7" fmla="*/ 4121677 h 4884231"/>
                <a:gd name="connsiteX8" fmla="*/ 2170902 w 4814598"/>
                <a:gd name="connsiteY8" fmla="*/ 4339420 h 4884231"/>
                <a:gd name="connsiteX9" fmla="*/ 2709357 w 4814598"/>
                <a:gd name="connsiteY9" fmla="*/ 4200765 h 4884231"/>
                <a:gd name="connsiteX10" fmla="*/ 3290852 w 4814598"/>
                <a:gd name="connsiteY10" fmla="*/ 3800420 h 4884231"/>
                <a:gd name="connsiteX11" fmla="*/ 3434410 w 4814598"/>
                <a:gd name="connsiteY11" fmla="*/ 3689188 h 4884231"/>
                <a:gd name="connsiteX12" fmla="*/ 4069660 w 4814598"/>
                <a:gd name="connsiteY12" fmla="*/ 3124945 h 4884231"/>
                <a:gd name="connsiteX13" fmla="*/ 4269787 w 4814598"/>
                <a:gd name="connsiteY13" fmla="*/ 2558977 h 4884231"/>
                <a:gd name="connsiteX14" fmla="*/ 3797526 w 4814598"/>
                <a:gd name="connsiteY14" fmla="*/ 1099701 h 4884231"/>
                <a:gd name="connsiteX15" fmla="*/ 3273691 w 4814598"/>
                <a:gd name="connsiteY15" fmla="*/ 695179 h 4884231"/>
                <a:gd name="connsiteX16" fmla="*/ 2550817 w 4814598"/>
                <a:gd name="connsiteY16" fmla="*/ 544811 h 4884231"/>
                <a:gd name="connsiteX17" fmla="*/ 2550817 w 4814598"/>
                <a:gd name="connsiteY17" fmla="*/ 0 h 4884231"/>
                <a:gd name="connsiteX18" fmla="*/ 4814598 w 4814598"/>
                <a:gd name="connsiteY18" fmla="*/ 2558977 h 4884231"/>
                <a:gd name="connsiteX19" fmla="*/ 3626365 w 4814598"/>
                <a:gd name="connsiteY19" fmla="*/ 4229640 h 4884231"/>
                <a:gd name="connsiteX20" fmla="*/ 2170902 w 4814598"/>
                <a:gd name="connsiteY20" fmla="*/ 4884231 h 4884231"/>
                <a:gd name="connsiteX21" fmla="*/ 246267 w 4814598"/>
                <a:gd name="connsiteY21" fmla="*/ 3777538 h 4884231"/>
                <a:gd name="connsiteX22" fmla="*/ 40127 w 4814598"/>
                <a:gd name="connsiteY22" fmla="*/ 3489366 h 4884231"/>
                <a:gd name="connsiteX23" fmla="*/ 0 w 4814598"/>
                <a:gd name="connsiteY23" fmla="*/ 3432245 h 4884231"/>
                <a:gd name="connsiteX24" fmla="*/ 0 w 4814598"/>
                <a:gd name="connsiteY24" fmla="*/ 1432577 h 4884231"/>
                <a:gd name="connsiteX25" fmla="*/ 54624 w 4814598"/>
                <a:gd name="connsiteY25" fmla="*/ 1339196 h 4884231"/>
                <a:gd name="connsiteX26" fmla="*/ 2550817 w 4814598"/>
                <a:gd name="connsiteY26"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4598" h="4884231">
                  <a:moveTo>
                    <a:pt x="2550817" y="544811"/>
                  </a:moveTo>
                  <a:cubicBezTo>
                    <a:pt x="2270966" y="544811"/>
                    <a:pt x="1974952" y="601744"/>
                    <a:pt x="1694919" y="709526"/>
                  </a:cubicBezTo>
                  <a:cubicBezTo>
                    <a:pt x="1417883" y="816127"/>
                    <a:pt x="1154103" y="973032"/>
                    <a:pt x="932184" y="1163171"/>
                  </a:cubicBezTo>
                  <a:cubicBezTo>
                    <a:pt x="710536" y="1353038"/>
                    <a:pt x="529296" y="1577682"/>
                    <a:pt x="407894" y="1812768"/>
                  </a:cubicBezTo>
                  <a:cubicBezTo>
                    <a:pt x="283223" y="2054210"/>
                    <a:pt x="220025" y="2305277"/>
                    <a:pt x="220025" y="2558977"/>
                  </a:cubicBezTo>
                  <a:cubicBezTo>
                    <a:pt x="220025" y="2801418"/>
                    <a:pt x="315095" y="2942070"/>
                    <a:pt x="530204" y="3236995"/>
                  </a:cubicBezTo>
                  <a:cubicBezTo>
                    <a:pt x="584050" y="3310817"/>
                    <a:pt x="639711" y="3387181"/>
                    <a:pt x="697098" y="3471717"/>
                  </a:cubicBezTo>
                  <a:cubicBezTo>
                    <a:pt x="900040" y="3770818"/>
                    <a:pt x="1108249" y="3983476"/>
                    <a:pt x="1333800" y="4121677"/>
                  </a:cubicBezTo>
                  <a:cubicBezTo>
                    <a:pt x="1572882" y="4268231"/>
                    <a:pt x="1846740" y="4339420"/>
                    <a:pt x="2170902" y="4339420"/>
                  </a:cubicBezTo>
                  <a:cubicBezTo>
                    <a:pt x="2354867" y="4339420"/>
                    <a:pt x="2525938" y="4295381"/>
                    <a:pt x="2709357" y="4200765"/>
                  </a:cubicBezTo>
                  <a:cubicBezTo>
                    <a:pt x="2897680" y="4103607"/>
                    <a:pt x="3084097" y="3961956"/>
                    <a:pt x="3290852" y="3800420"/>
                  </a:cubicBezTo>
                  <a:cubicBezTo>
                    <a:pt x="3339340" y="3762556"/>
                    <a:pt x="3387647" y="3725236"/>
                    <a:pt x="3434410" y="3689188"/>
                  </a:cubicBezTo>
                  <a:cubicBezTo>
                    <a:pt x="3682844" y="3497505"/>
                    <a:pt x="3917476" y="3316446"/>
                    <a:pt x="4069660" y="3124945"/>
                  </a:cubicBezTo>
                  <a:cubicBezTo>
                    <a:pt x="4209948" y="2948426"/>
                    <a:pt x="4269787" y="2779172"/>
                    <a:pt x="4269787" y="2558977"/>
                  </a:cubicBezTo>
                  <a:cubicBezTo>
                    <a:pt x="4269787" y="1980933"/>
                    <a:pt x="4102076" y="1462636"/>
                    <a:pt x="3797526" y="1099701"/>
                  </a:cubicBezTo>
                  <a:cubicBezTo>
                    <a:pt x="3650427" y="924453"/>
                    <a:pt x="3474272" y="788342"/>
                    <a:pt x="3273691" y="695179"/>
                  </a:cubicBezTo>
                  <a:cubicBezTo>
                    <a:pt x="3058944" y="595388"/>
                    <a:pt x="2815686" y="544811"/>
                    <a:pt x="2550817" y="544811"/>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352A8D1-612B-42BB-A925-A3EF53F7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454009 h 4884231"/>
                <a:gd name="connsiteX1" fmla="*/ 1662321 w 4814598"/>
                <a:gd name="connsiteY1" fmla="*/ 624807 h 4884231"/>
                <a:gd name="connsiteX2" fmla="*/ 873072 w 4814598"/>
                <a:gd name="connsiteY2" fmla="*/ 1094253 h 4884231"/>
                <a:gd name="connsiteX3" fmla="*/ 327171 w 4814598"/>
                <a:gd name="connsiteY3" fmla="*/ 1771181 h 4884231"/>
                <a:gd name="connsiteX4" fmla="*/ 129223 w 4814598"/>
                <a:gd name="connsiteY4" fmla="*/ 2558977 h 4884231"/>
                <a:gd name="connsiteX5" fmla="*/ 456836 w 4814598"/>
                <a:gd name="connsiteY5" fmla="*/ 3290477 h 4884231"/>
                <a:gd name="connsiteX6" fmla="*/ 621914 w 4814598"/>
                <a:gd name="connsiteY6" fmla="*/ 3522657 h 4884231"/>
                <a:gd name="connsiteX7" fmla="*/ 2170902 w 4814598"/>
                <a:gd name="connsiteY7" fmla="*/ 4430222 h 4884231"/>
                <a:gd name="connsiteX8" fmla="*/ 3346786 w 4814598"/>
                <a:gd name="connsiteY8" fmla="*/ 3871881 h 4884231"/>
                <a:gd name="connsiteX9" fmla="*/ 3489890 w 4814598"/>
                <a:gd name="connsiteY9" fmla="*/ 3761012 h 4884231"/>
                <a:gd name="connsiteX10" fmla="*/ 4140757 w 4814598"/>
                <a:gd name="connsiteY10" fmla="*/ 3181424 h 4884231"/>
                <a:gd name="connsiteX11" fmla="*/ 4360589 w 4814598"/>
                <a:gd name="connsiteY11" fmla="*/ 2558977 h 4884231"/>
                <a:gd name="connsiteX12" fmla="*/ 3867171 w 4814598"/>
                <a:gd name="connsiteY12" fmla="*/ 1041315 h 4884231"/>
                <a:gd name="connsiteX13" fmla="*/ 3312009 w 4814598"/>
                <a:gd name="connsiteY13" fmla="*/ 612822 h 4884231"/>
                <a:gd name="connsiteX14" fmla="*/ 2550817 w 4814598"/>
                <a:gd name="connsiteY14" fmla="*/ 454009 h 4884231"/>
                <a:gd name="connsiteX15" fmla="*/ 2550817 w 4814598"/>
                <a:gd name="connsiteY15" fmla="*/ 0 h 4884231"/>
                <a:gd name="connsiteX16" fmla="*/ 4814598 w 4814598"/>
                <a:gd name="connsiteY16" fmla="*/ 2558977 h 4884231"/>
                <a:gd name="connsiteX17" fmla="*/ 3626365 w 4814598"/>
                <a:gd name="connsiteY17" fmla="*/ 4229640 h 4884231"/>
                <a:gd name="connsiteX18" fmla="*/ 2170902 w 4814598"/>
                <a:gd name="connsiteY18" fmla="*/ 4884231 h 4884231"/>
                <a:gd name="connsiteX19" fmla="*/ 246267 w 4814598"/>
                <a:gd name="connsiteY19" fmla="*/ 3777538 h 4884231"/>
                <a:gd name="connsiteX20" fmla="*/ 40127 w 4814598"/>
                <a:gd name="connsiteY20" fmla="*/ 3489366 h 4884231"/>
                <a:gd name="connsiteX21" fmla="*/ 0 w 4814598"/>
                <a:gd name="connsiteY21" fmla="*/ 3432245 h 4884231"/>
                <a:gd name="connsiteX22" fmla="*/ 0 w 4814598"/>
                <a:gd name="connsiteY22" fmla="*/ 1432577 h 4884231"/>
                <a:gd name="connsiteX23" fmla="*/ 54624 w 4814598"/>
                <a:gd name="connsiteY23" fmla="*/ 1339196 h 4884231"/>
                <a:gd name="connsiteX24" fmla="*/ 2550817 w 4814598"/>
                <a:gd name="connsiteY24"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4598" h="4884231">
                  <a:moveTo>
                    <a:pt x="2550817" y="454009"/>
                  </a:moveTo>
                  <a:cubicBezTo>
                    <a:pt x="2255802" y="454009"/>
                    <a:pt x="1956792" y="511396"/>
                    <a:pt x="1662321" y="624807"/>
                  </a:cubicBezTo>
                  <a:cubicBezTo>
                    <a:pt x="1375660" y="735041"/>
                    <a:pt x="1102800" y="897394"/>
                    <a:pt x="873072" y="1094253"/>
                  </a:cubicBezTo>
                  <a:cubicBezTo>
                    <a:pt x="639348" y="1294471"/>
                    <a:pt x="455656" y="1522293"/>
                    <a:pt x="327171" y="1771181"/>
                  </a:cubicBezTo>
                  <a:cubicBezTo>
                    <a:pt x="195872" y="2025607"/>
                    <a:pt x="129223" y="2290658"/>
                    <a:pt x="129223" y="2558977"/>
                  </a:cubicBezTo>
                  <a:cubicBezTo>
                    <a:pt x="129223" y="2829294"/>
                    <a:pt x="235552" y="2987108"/>
                    <a:pt x="456836" y="3290477"/>
                  </a:cubicBezTo>
                  <a:cubicBezTo>
                    <a:pt x="510228" y="3363663"/>
                    <a:pt x="565435" y="3439392"/>
                    <a:pt x="621914" y="3522657"/>
                  </a:cubicBezTo>
                  <a:cubicBezTo>
                    <a:pt x="1053495" y="4158815"/>
                    <a:pt x="1516766" y="4430222"/>
                    <a:pt x="2170902" y="4430222"/>
                  </a:cubicBezTo>
                  <a:cubicBezTo>
                    <a:pt x="2600213" y="4430222"/>
                    <a:pt x="2915205" y="4209119"/>
                    <a:pt x="3346786" y="3871881"/>
                  </a:cubicBezTo>
                  <a:cubicBezTo>
                    <a:pt x="3395002" y="3834198"/>
                    <a:pt x="3443218" y="3796969"/>
                    <a:pt x="3489890" y="3761012"/>
                  </a:cubicBezTo>
                  <a:cubicBezTo>
                    <a:pt x="3742864" y="3565879"/>
                    <a:pt x="3981763" y="3381551"/>
                    <a:pt x="4140757" y="3181424"/>
                  </a:cubicBezTo>
                  <a:cubicBezTo>
                    <a:pt x="4292760" y="2990104"/>
                    <a:pt x="4360589" y="2798149"/>
                    <a:pt x="4360589" y="2558977"/>
                  </a:cubicBezTo>
                  <a:cubicBezTo>
                    <a:pt x="4360589" y="1959594"/>
                    <a:pt x="4185341" y="1420595"/>
                    <a:pt x="3867171" y="1041315"/>
                  </a:cubicBezTo>
                  <a:cubicBezTo>
                    <a:pt x="3711446" y="855807"/>
                    <a:pt x="3524667" y="711614"/>
                    <a:pt x="3312009" y="612822"/>
                  </a:cubicBezTo>
                  <a:cubicBezTo>
                    <a:pt x="3085095" y="507491"/>
                    <a:pt x="2829034" y="454009"/>
                    <a:pt x="2550817" y="454009"/>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0858A699-36FD-4E40-A79C-7B11883C9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96695"/>
              <a:ext cx="4850918" cy="5212025"/>
            </a:xfrm>
            <a:custGeom>
              <a:avLst/>
              <a:gdLst>
                <a:gd name="connsiteX0" fmla="*/ 2244906 w 4850918"/>
                <a:gd name="connsiteY0" fmla="*/ 0 h 5212025"/>
                <a:gd name="connsiteX1" fmla="*/ 4850918 w 4850918"/>
                <a:gd name="connsiteY1" fmla="*/ 2606013 h 5212025"/>
                <a:gd name="connsiteX2" fmla="*/ 2244906 w 4850918"/>
                <a:gd name="connsiteY2" fmla="*/ 5212025 h 5212025"/>
                <a:gd name="connsiteX3" fmla="*/ 83949 w 4850918"/>
                <a:gd name="connsiteY3" fmla="*/ 4063077 h 5212025"/>
                <a:gd name="connsiteX4" fmla="*/ 0 w 4850918"/>
                <a:gd name="connsiteY4" fmla="*/ 3924890 h 5212025"/>
                <a:gd name="connsiteX5" fmla="*/ 0 w 4850918"/>
                <a:gd name="connsiteY5" fmla="*/ 3598606 h 5212025"/>
                <a:gd name="connsiteX6" fmla="*/ 15357 w 4850918"/>
                <a:gd name="connsiteY6" fmla="*/ 3619452 h 5212025"/>
                <a:gd name="connsiteX7" fmla="*/ 107340 w 4850918"/>
                <a:gd name="connsiteY7" fmla="*/ 3738402 h 5212025"/>
                <a:gd name="connsiteX8" fmla="*/ 168177 w 4850918"/>
                <a:gd name="connsiteY8" fmla="*/ 3816401 h 5212025"/>
                <a:gd name="connsiteX9" fmla="*/ 245086 w 4850918"/>
                <a:gd name="connsiteY9" fmla="*/ 3916919 h 5212025"/>
                <a:gd name="connsiteX10" fmla="*/ 284403 w 4850918"/>
                <a:gd name="connsiteY10" fmla="*/ 3970310 h 5212025"/>
                <a:gd name="connsiteX11" fmla="*/ 319634 w 4850918"/>
                <a:gd name="connsiteY11" fmla="*/ 4018253 h 5212025"/>
                <a:gd name="connsiteX12" fmla="*/ 319816 w 4850918"/>
                <a:gd name="connsiteY12" fmla="*/ 4018435 h 5212025"/>
                <a:gd name="connsiteX13" fmla="*/ 319998 w 4850918"/>
                <a:gd name="connsiteY13" fmla="*/ 4018617 h 5212025"/>
                <a:gd name="connsiteX14" fmla="*/ 381652 w 4850918"/>
                <a:gd name="connsiteY14" fmla="*/ 4099884 h 5212025"/>
                <a:gd name="connsiteX15" fmla="*/ 393547 w 4850918"/>
                <a:gd name="connsiteY15" fmla="*/ 4115230 h 5212025"/>
                <a:gd name="connsiteX16" fmla="*/ 399540 w 4850918"/>
                <a:gd name="connsiteY16" fmla="*/ 4122676 h 5212025"/>
                <a:gd name="connsiteX17" fmla="*/ 470547 w 4850918"/>
                <a:gd name="connsiteY17" fmla="*/ 4208756 h 5212025"/>
                <a:gd name="connsiteX18" fmla="*/ 633445 w 4850918"/>
                <a:gd name="connsiteY18" fmla="*/ 4384730 h 5212025"/>
                <a:gd name="connsiteX19" fmla="*/ 997833 w 4850918"/>
                <a:gd name="connsiteY19" fmla="*/ 4677384 h 5212025"/>
                <a:gd name="connsiteX20" fmla="*/ 1198505 w 4850918"/>
                <a:gd name="connsiteY20" fmla="*/ 4786982 h 5212025"/>
                <a:gd name="connsiteX21" fmla="*/ 1198687 w 4850918"/>
                <a:gd name="connsiteY21" fmla="*/ 4787073 h 5212025"/>
                <a:gd name="connsiteX22" fmla="*/ 1198869 w 4850918"/>
                <a:gd name="connsiteY22" fmla="*/ 4787164 h 5212025"/>
                <a:gd name="connsiteX23" fmla="*/ 1410709 w 4850918"/>
                <a:gd name="connsiteY23" fmla="*/ 4869975 h 5212025"/>
                <a:gd name="connsiteX24" fmla="*/ 1631902 w 4850918"/>
                <a:gd name="connsiteY24" fmla="*/ 4927271 h 5212025"/>
                <a:gd name="connsiteX25" fmla="*/ 1744134 w 4850918"/>
                <a:gd name="connsiteY25" fmla="*/ 4946157 h 5212025"/>
                <a:gd name="connsiteX26" fmla="*/ 1856819 w 4850918"/>
                <a:gd name="connsiteY26" fmla="*/ 4958961 h 5212025"/>
                <a:gd name="connsiteX27" fmla="*/ 2090089 w 4850918"/>
                <a:gd name="connsiteY27" fmla="*/ 4969130 h 5212025"/>
                <a:gd name="connsiteX28" fmla="*/ 2101802 w 4850918"/>
                <a:gd name="connsiteY28" fmla="*/ 4969130 h 5212025"/>
                <a:gd name="connsiteX29" fmla="*/ 2117238 w 4850918"/>
                <a:gd name="connsiteY29" fmla="*/ 4969221 h 5212025"/>
                <a:gd name="connsiteX30" fmla="*/ 2147294 w 4850918"/>
                <a:gd name="connsiteY30" fmla="*/ 4968767 h 5212025"/>
                <a:gd name="connsiteX31" fmla="*/ 2147566 w 4850918"/>
                <a:gd name="connsiteY31" fmla="*/ 4968767 h 5212025"/>
                <a:gd name="connsiteX32" fmla="*/ 2147838 w 4850918"/>
                <a:gd name="connsiteY32" fmla="*/ 4968767 h 5212025"/>
                <a:gd name="connsiteX33" fmla="*/ 2176078 w 4850918"/>
                <a:gd name="connsiteY33" fmla="*/ 4968041 h 5212025"/>
                <a:gd name="connsiteX34" fmla="*/ 2204499 w 4850918"/>
                <a:gd name="connsiteY34" fmla="*/ 4966588 h 5212025"/>
                <a:gd name="connsiteX35" fmla="*/ 2315822 w 4850918"/>
                <a:gd name="connsiteY35" fmla="*/ 4956872 h 5212025"/>
                <a:gd name="connsiteX36" fmla="*/ 2746222 w 4850918"/>
                <a:gd name="connsiteY36" fmla="*/ 4840555 h 5212025"/>
                <a:gd name="connsiteX37" fmla="*/ 2950617 w 4850918"/>
                <a:gd name="connsiteY37" fmla="*/ 4739220 h 5212025"/>
                <a:gd name="connsiteX38" fmla="*/ 3148929 w 4850918"/>
                <a:gd name="connsiteY38" fmla="*/ 4615367 h 5212025"/>
                <a:gd name="connsiteX39" fmla="*/ 3342791 w 4850918"/>
                <a:gd name="connsiteY39" fmla="*/ 4474533 h 5212025"/>
                <a:gd name="connsiteX40" fmla="*/ 3438496 w 4850918"/>
                <a:gd name="connsiteY40" fmla="*/ 4399894 h 5212025"/>
                <a:gd name="connsiteX41" fmla="*/ 3536108 w 4850918"/>
                <a:gd name="connsiteY41" fmla="*/ 4321804 h 5212025"/>
                <a:gd name="connsiteX42" fmla="*/ 3700641 w 4850918"/>
                <a:gd name="connsiteY42" fmla="*/ 4192956 h 5212025"/>
                <a:gd name="connsiteX43" fmla="*/ 3927282 w 4850918"/>
                <a:gd name="connsiteY43" fmla="*/ 4014258 h 5212025"/>
                <a:gd name="connsiteX44" fmla="*/ 4279230 w 4850918"/>
                <a:gd name="connsiteY44" fmla="*/ 3693909 h 5212025"/>
                <a:gd name="connsiteX45" fmla="*/ 4424785 w 4850918"/>
                <a:gd name="connsiteY45" fmla="*/ 3517209 h 5212025"/>
                <a:gd name="connsiteX46" fmla="*/ 4539922 w 4850918"/>
                <a:gd name="connsiteY46" fmla="*/ 3324800 h 5212025"/>
                <a:gd name="connsiteX47" fmla="*/ 4660234 w 4850918"/>
                <a:gd name="connsiteY47" fmla="*/ 2893945 h 5212025"/>
                <a:gd name="connsiteX48" fmla="*/ 4667045 w 4850918"/>
                <a:gd name="connsiteY48" fmla="*/ 2779081 h 5212025"/>
                <a:gd name="connsiteX49" fmla="*/ 4667135 w 4850918"/>
                <a:gd name="connsiteY49" fmla="*/ 2774632 h 5212025"/>
                <a:gd name="connsiteX50" fmla="*/ 4667408 w 4850918"/>
                <a:gd name="connsiteY50" fmla="*/ 2719787 h 5212025"/>
                <a:gd name="connsiteX51" fmla="*/ 4667317 w 4850918"/>
                <a:gd name="connsiteY51" fmla="*/ 2702444 h 5212025"/>
                <a:gd name="connsiteX52" fmla="*/ 4666772 w 4850918"/>
                <a:gd name="connsiteY52" fmla="*/ 2658950 h 5212025"/>
                <a:gd name="connsiteX53" fmla="*/ 4654787 w 4850918"/>
                <a:gd name="connsiteY53" fmla="*/ 2416691 h 5212025"/>
                <a:gd name="connsiteX54" fmla="*/ 4581781 w 4850918"/>
                <a:gd name="connsiteY54" fmla="*/ 1936985 h 5212025"/>
                <a:gd name="connsiteX55" fmla="*/ 4435046 w 4850918"/>
                <a:gd name="connsiteY55" fmla="*/ 1474894 h 5212025"/>
                <a:gd name="connsiteX56" fmla="*/ 4386104 w 4850918"/>
                <a:gd name="connsiteY56" fmla="*/ 1364116 h 5212025"/>
                <a:gd name="connsiteX57" fmla="*/ 4331623 w 4850918"/>
                <a:gd name="connsiteY57" fmla="*/ 1255698 h 5212025"/>
                <a:gd name="connsiteX58" fmla="*/ 4206861 w 4850918"/>
                <a:gd name="connsiteY58" fmla="*/ 1048216 h 5212025"/>
                <a:gd name="connsiteX59" fmla="*/ 3895592 w 4850918"/>
                <a:gd name="connsiteY59" fmla="*/ 681922 h 5212025"/>
                <a:gd name="connsiteX60" fmla="*/ 3710356 w 4850918"/>
                <a:gd name="connsiteY60" fmla="*/ 530192 h 5212025"/>
                <a:gd name="connsiteX61" fmla="*/ 3507777 w 4850918"/>
                <a:gd name="connsiteY61" fmla="*/ 403705 h 5212025"/>
                <a:gd name="connsiteX62" fmla="*/ 3065936 w 4850918"/>
                <a:gd name="connsiteY62" fmla="*/ 232543 h 5212025"/>
                <a:gd name="connsiteX63" fmla="*/ 2834573 w 4850918"/>
                <a:gd name="connsiteY63" fmla="*/ 187233 h 5212025"/>
                <a:gd name="connsiteX64" fmla="*/ 2601212 w 4850918"/>
                <a:gd name="connsiteY64" fmla="*/ 166894 h 5212025"/>
                <a:gd name="connsiteX65" fmla="*/ 2499332 w 4850918"/>
                <a:gd name="connsiteY65" fmla="*/ 164715 h 5212025"/>
                <a:gd name="connsiteX66" fmla="*/ 2131857 w 4850918"/>
                <a:gd name="connsiteY66" fmla="*/ 192046 h 5212025"/>
                <a:gd name="connsiteX67" fmla="*/ 1901130 w 4850918"/>
                <a:gd name="connsiteY67" fmla="*/ 237084 h 5212025"/>
                <a:gd name="connsiteX68" fmla="*/ 1674579 w 4850918"/>
                <a:gd name="connsiteY68" fmla="*/ 301553 h 5212025"/>
                <a:gd name="connsiteX69" fmla="*/ 1453477 w 4850918"/>
                <a:gd name="connsiteY69" fmla="*/ 383819 h 5212025"/>
                <a:gd name="connsiteX70" fmla="*/ 1238821 w 4850918"/>
                <a:gd name="connsiteY70" fmla="*/ 483338 h 5212025"/>
                <a:gd name="connsiteX71" fmla="*/ 831666 w 4850918"/>
                <a:gd name="connsiteY71" fmla="*/ 727777 h 5212025"/>
                <a:gd name="connsiteX72" fmla="*/ 735416 w 4850918"/>
                <a:gd name="connsiteY72" fmla="*/ 798148 h 5212025"/>
                <a:gd name="connsiteX73" fmla="*/ 735234 w 4850918"/>
                <a:gd name="connsiteY73" fmla="*/ 798330 h 5212025"/>
                <a:gd name="connsiteX74" fmla="*/ 735053 w 4850918"/>
                <a:gd name="connsiteY74" fmla="*/ 798511 h 5212025"/>
                <a:gd name="connsiteX75" fmla="*/ 695554 w 4850918"/>
                <a:gd name="connsiteY75" fmla="*/ 828748 h 5212025"/>
                <a:gd name="connsiteX76" fmla="*/ 687563 w 4850918"/>
                <a:gd name="connsiteY76" fmla="*/ 835014 h 5212025"/>
                <a:gd name="connsiteX77" fmla="*/ 641254 w 4850918"/>
                <a:gd name="connsiteY77" fmla="*/ 871970 h 5212025"/>
                <a:gd name="connsiteX78" fmla="*/ 461013 w 4850918"/>
                <a:gd name="connsiteY78" fmla="*/ 1030147 h 5212025"/>
                <a:gd name="connsiteX79" fmla="*/ 139938 w 4850918"/>
                <a:gd name="connsiteY79" fmla="*/ 1388360 h 5212025"/>
                <a:gd name="connsiteX80" fmla="*/ 3281 w 4850918"/>
                <a:gd name="connsiteY80" fmla="*/ 1587670 h 5212025"/>
                <a:gd name="connsiteX81" fmla="*/ 0 w 4850918"/>
                <a:gd name="connsiteY81" fmla="*/ 1593348 h 5212025"/>
                <a:gd name="connsiteX82" fmla="*/ 0 w 4850918"/>
                <a:gd name="connsiteY82" fmla="*/ 1287136 h 5212025"/>
                <a:gd name="connsiteX83" fmla="*/ 83949 w 4850918"/>
                <a:gd name="connsiteY83" fmla="*/ 1148949 h 5212025"/>
                <a:gd name="connsiteX84" fmla="*/ 2244906 w 4850918"/>
                <a:gd name="connsiteY84" fmla="*/ 0 h 52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50918" h="5212025">
                  <a:moveTo>
                    <a:pt x="2244906" y="0"/>
                  </a:moveTo>
                  <a:cubicBezTo>
                    <a:pt x="3684206" y="0"/>
                    <a:pt x="4850918" y="1166713"/>
                    <a:pt x="4850918" y="2606013"/>
                  </a:cubicBezTo>
                  <a:cubicBezTo>
                    <a:pt x="4850918" y="4045313"/>
                    <a:pt x="3684206" y="5212025"/>
                    <a:pt x="2244906" y="5212025"/>
                  </a:cubicBezTo>
                  <a:cubicBezTo>
                    <a:pt x="1345344" y="5212025"/>
                    <a:pt x="552260" y="4756278"/>
                    <a:pt x="83949" y="4063077"/>
                  </a:cubicBezTo>
                  <a:lnTo>
                    <a:pt x="0" y="3924890"/>
                  </a:lnTo>
                  <a:lnTo>
                    <a:pt x="0" y="3598606"/>
                  </a:lnTo>
                  <a:lnTo>
                    <a:pt x="15357" y="3619452"/>
                  </a:lnTo>
                  <a:cubicBezTo>
                    <a:pt x="45413" y="3659314"/>
                    <a:pt x="76921" y="3699539"/>
                    <a:pt x="107340" y="3738402"/>
                  </a:cubicBezTo>
                  <a:cubicBezTo>
                    <a:pt x="127316" y="3763917"/>
                    <a:pt x="148019" y="3790250"/>
                    <a:pt x="168177" y="3816401"/>
                  </a:cubicBezTo>
                  <a:cubicBezTo>
                    <a:pt x="189334" y="3843732"/>
                    <a:pt x="217210" y="3879781"/>
                    <a:pt x="245086" y="3916919"/>
                  </a:cubicBezTo>
                  <a:cubicBezTo>
                    <a:pt x="258343" y="3934443"/>
                    <a:pt x="271600" y="3952695"/>
                    <a:pt x="284403" y="3970310"/>
                  </a:cubicBezTo>
                  <a:cubicBezTo>
                    <a:pt x="296571" y="3987018"/>
                    <a:pt x="308102" y="4002908"/>
                    <a:pt x="319634" y="4018253"/>
                  </a:cubicBezTo>
                  <a:lnTo>
                    <a:pt x="319816" y="4018435"/>
                  </a:lnTo>
                  <a:lnTo>
                    <a:pt x="319998" y="4018617"/>
                  </a:lnTo>
                  <a:cubicBezTo>
                    <a:pt x="339883" y="4045948"/>
                    <a:pt x="361131" y="4073370"/>
                    <a:pt x="381652" y="4099884"/>
                  </a:cubicBezTo>
                  <a:lnTo>
                    <a:pt x="393547" y="4115230"/>
                  </a:lnTo>
                  <a:lnTo>
                    <a:pt x="399540" y="4122676"/>
                  </a:lnTo>
                  <a:cubicBezTo>
                    <a:pt x="422604" y="4151187"/>
                    <a:pt x="446303" y="4180698"/>
                    <a:pt x="470547" y="4208756"/>
                  </a:cubicBezTo>
                  <a:cubicBezTo>
                    <a:pt x="523848" y="4271228"/>
                    <a:pt x="578692" y="4330430"/>
                    <a:pt x="633445" y="4384730"/>
                  </a:cubicBezTo>
                  <a:cubicBezTo>
                    <a:pt x="750035" y="4499776"/>
                    <a:pt x="872708" y="4598296"/>
                    <a:pt x="997833" y="4677384"/>
                  </a:cubicBezTo>
                  <a:cubicBezTo>
                    <a:pt x="1068659" y="4721786"/>
                    <a:pt x="1134218" y="4757653"/>
                    <a:pt x="1198505" y="4786982"/>
                  </a:cubicBezTo>
                  <a:lnTo>
                    <a:pt x="1198687" y="4787073"/>
                  </a:lnTo>
                  <a:lnTo>
                    <a:pt x="1198869" y="4787164"/>
                  </a:lnTo>
                  <a:cubicBezTo>
                    <a:pt x="1264246" y="4817945"/>
                    <a:pt x="1335525" y="4845821"/>
                    <a:pt x="1410709" y="4869975"/>
                  </a:cubicBezTo>
                  <a:cubicBezTo>
                    <a:pt x="1479900" y="4892221"/>
                    <a:pt x="1554358" y="4911562"/>
                    <a:pt x="1631902" y="4927271"/>
                  </a:cubicBezTo>
                  <a:cubicBezTo>
                    <a:pt x="1667588" y="4934353"/>
                    <a:pt x="1705452" y="4940709"/>
                    <a:pt x="1744134" y="4946157"/>
                  </a:cubicBezTo>
                  <a:cubicBezTo>
                    <a:pt x="1780454" y="4951243"/>
                    <a:pt x="1818409" y="4955510"/>
                    <a:pt x="1856819" y="4958961"/>
                  </a:cubicBezTo>
                  <a:cubicBezTo>
                    <a:pt x="1930277" y="4965680"/>
                    <a:pt x="2006551" y="4968949"/>
                    <a:pt x="2090089" y="4969130"/>
                  </a:cubicBezTo>
                  <a:lnTo>
                    <a:pt x="2101802" y="4969130"/>
                  </a:lnTo>
                  <a:cubicBezTo>
                    <a:pt x="2106978" y="4969221"/>
                    <a:pt x="2112063" y="4969221"/>
                    <a:pt x="2117238" y="4969221"/>
                  </a:cubicBezTo>
                  <a:cubicBezTo>
                    <a:pt x="2129678" y="4969221"/>
                    <a:pt x="2138940" y="4969130"/>
                    <a:pt x="2147294" y="4968767"/>
                  </a:cubicBezTo>
                  <a:lnTo>
                    <a:pt x="2147566" y="4968767"/>
                  </a:lnTo>
                  <a:lnTo>
                    <a:pt x="2147838" y="4968767"/>
                  </a:lnTo>
                  <a:lnTo>
                    <a:pt x="2176078" y="4968041"/>
                  </a:lnTo>
                  <a:lnTo>
                    <a:pt x="2204499" y="4966588"/>
                  </a:lnTo>
                  <a:cubicBezTo>
                    <a:pt x="2236824" y="4965135"/>
                    <a:pt x="2271238" y="4962138"/>
                    <a:pt x="2315822" y="4956872"/>
                  </a:cubicBezTo>
                  <a:cubicBezTo>
                    <a:pt x="2460651" y="4939166"/>
                    <a:pt x="2605480" y="4900030"/>
                    <a:pt x="2746222" y="4840555"/>
                  </a:cubicBezTo>
                  <a:cubicBezTo>
                    <a:pt x="2810783" y="4813587"/>
                    <a:pt x="2877613" y="4780444"/>
                    <a:pt x="2950617" y="4739220"/>
                  </a:cubicBezTo>
                  <a:cubicBezTo>
                    <a:pt x="3013452" y="4703989"/>
                    <a:pt x="3078285" y="4663492"/>
                    <a:pt x="3148929" y="4615367"/>
                  </a:cubicBezTo>
                  <a:cubicBezTo>
                    <a:pt x="3207042" y="4575777"/>
                    <a:pt x="3268696" y="4531012"/>
                    <a:pt x="3342791" y="4474533"/>
                  </a:cubicBezTo>
                  <a:cubicBezTo>
                    <a:pt x="3375298" y="4449835"/>
                    <a:pt x="3408077" y="4423956"/>
                    <a:pt x="3438496" y="4399894"/>
                  </a:cubicBezTo>
                  <a:lnTo>
                    <a:pt x="3536108" y="4321804"/>
                  </a:lnTo>
                  <a:cubicBezTo>
                    <a:pt x="3591043" y="4278219"/>
                    <a:pt x="3646795" y="4234907"/>
                    <a:pt x="3700641" y="4192956"/>
                  </a:cubicBezTo>
                  <a:cubicBezTo>
                    <a:pt x="3775643" y="4134571"/>
                    <a:pt x="3853279" y="4074187"/>
                    <a:pt x="3927282" y="4014258"/>
                  </a:cubicBezTo>
                  <a:cubicBezTo>
                    <a:pt x="4077741" y="3892493"/>
                    <a:pt x="4186340" y="3793610"/>
                    <a:pt x="4279230" y="3693909"/>
                  </a:cubicBezTo>
                  <a:cubicBezTo>
                    <a:pt x="4335800" y="3632800"/>
                    <a:pt x="4383471" y="3574959"/>
                    <a:pt x="4424785" y="3517209"/>
                  </a:cubicBezTo>
                  <a:cubicBezTo>
                    <a:pt x="4471367" y="3451559"/>
                    <a:pt x="4508959" y="3388725"/>
                    <a:pt x="4539922" y="3324800"/>
                  </a:cubicBezTo>
                  <a:cubicBezTo>
                    <a:pt x="4604664" y="3192774"/>
                    <a:pt x="4645162" y="3047763"/>
                    <a:pt x="4660234" y="2893945"/>
                  </a:cubicBezTo>
                  <a:cubicBezTo>
                    <a:pt x="4663776" y="2857443"/>
                    <a:pt x="4666046" y="2818671"/>
                    <a:pt x="4667045" y="2779081"/>
                  </a:cubicBezTo>
                  <a:lnTo>
                    <a:pt x="4667135" y="2774632"/>
                  </a:lnTo>
                  <a:cubicBezTo>
                    <a:pt x="4667408" y="2756834"/>
                    <a:pt x="4667680" y="2738583"/>
                    <a:pt x="4667408" y="2719787"/>
                  </a:cubicBezTo>
                  <a:cubicBezTo>
                    <a:pt x="4667408" y="2713976"/>
                    <a:pt x="4667317" y="2708256"/>
                    <a:pt x="4667317" y="2702444"/>
                  </a:cubicBezTo>
                  <a:cubicBezTo>
                    <a:pt x="4667317" y="2688188"/>
                    <a:pt x="4667226" y="2673569"/>
                    <a:pt x="4666772" y="2658950"/>
                  </a:cubicBezTo>
                  <a:cubicBezTo>
                    <a:pt x="4665228" y="2576139"/>
                    <a:pt x="4661142" y="2494599"/>
                    <a:pt x="4654787" y="2416691"/>
                  </a:cubicBezTo>
                  <a:cubicBezTo>
                    <a:pt x="4640531" y="2247618"/>
                    <a:pt x="4616014" y="2086263"/>
                    <a:pt x="4581781" y="1936985"/>
                  </a:cubicBezTo>
                  <a:cubicBezTo>
                    <a:pt x="4544280" y="1773814"/>
                    <a:pt x="4494884" y="1618361"/>
                    <a:pt x="4435046" y="1474894"/>
                  </a:cubicBezTo>
                  <a:cubicBezTo>
                    <a:pt x="4419519" y="1437484"/>
                    <a:pt x="4402993" y="1400164"/>
                    <a:pt x="4386104" y="1364116"/>
                  </a:cubicBezTo>
                  <a:cubicBezTo>
                    <a:pt x="4369578" y="1329248"/>
                    <a:pt x="4351236" y="1292837"/>
                    <a:pt x="4331623" y="1255698"/>
                  </a:cubicBezTo>
                  <a:cubicBezTo>
                    <a:pt x="4294757" y="1186054"/>
                    <a:pt x="4252988" y="1116318"/>
                    <a:pt x="4206861" y="1048216"/>
                  </a:cubicBezTo>
                  <a:cubicBezTo>
                    <a:pt x="4117058" y="913920"/>
                    <a:pt x="4012273" y="790612"/>
                    <a:pt x="3895592" y="681922"/>
                  </a:cubicBezTo>
                  <a:cubicBezTo>
                    <a:pt x="3836662" y="627441"/>
                    <a:pt x="3774281" y="576319"/>
                    <a:pt x="3710356" y="530192"/>
                  </a:cubicBezTo>
                  <a:cubicBezTo>
                    <a:pt x="3642437" y="481795"/>
                    <a:pt x="3574335" y="439299"/>
                    <a:pt x="3507777" y="403705"/>
                  </a:cubicBezTo>
                  <a:cubicBezTo>
                    <a:pt x="3371575" y="329974"/>
                    <a:pt x="3222932" y="272406"/>
                    <a:pt x="3065936" y="232543"/>
                  </a:cubicBezTo>
                  <a:cubicBezTo>
                    <a:pt x="2990933" y="213475"/>
                    <a:pt x="2913116" y="198220"/>
                    <a:pt x="2834573" y="187233"/>
                  </a:cubicBezTo>
                  <a:cubicBezTo>
                    <a:pt x="2758208" y="176610"/>
                    <a:pt x="2679756" y="169799"/>
                    <a:pt x="2601212" y="166894"/>
                  </a:cubicBezTo>
                  <a:cubicBezTo>
                    <a:pt x="2567434" y="165441"/>
                    <a:pt x="2533201" y="164715"/>
                    <a:pt x="2499332" y="164715"/>
                  </a:cubicBezTo>
                  <a:cubicBezTo>
                    <a:pt x="2378294" y="164715"/>
                    <a:pt x="2254531" y="173886"/>
                    <a:pt x="2131857" y="192046"/>
                  </a:cubicBezTo>
                  <a:cubicBezTo>
                    <a:pt x="2052043" y="204304"/>
                    <a:pt x="1974407" y="219468"/>
                    <a:pt x="1901130" y="237084"/>
                  </a:cubicBezTo>
                  <a:cubicBezTo>
                    <a:pt x="1822314" y="256334"/>
                    <a:pt x="1746040" y="278035"/>
                    <a:pt x="1674579" y="301553"/>
                  </a:cubicBezTo>
                  <a:cubicBezTo>
                    <a:pt x="1599849" y="326069"/>
                    <a:pt x="1525483" y="353764"/>
                    <a:pt x="1453477" y="383819"/>
                  </a:cubicBezTo>
                  <a:cubicBezTo>
                    <a:pt x="1381199" y="414147"/>
                    <a:pt x="1309011" y="447653"/>
                    <a:pt x="1238821" y="483338"/>
                  </a:cubicBezTo>
                  <a:cubicBezTo>
                    <a:pt x="1097715" y="555162"/>
                    <a:pt x="960695" y="637338"/>
                    <a:pt x="831666" y="727777"/>
                  </a:cubicBezTo>
                  <a:cubicBezTo>
                    <a:pt x="805061" y="746573"/>
                    <a:pt x="770102" y="771543"/>
                    <a:pt x="735416" y="798148"/>
                  </a:cubicBezTo>
                  <a:lnTo>
                    <a:pt x="735234" y="798330"/>
                  </a:lnTo>
                  <a:lnTo>
                    <a:pt x="735053" y="798511"/>
                  </a:lnTo>
                  <a:cubicBezTo>
                    <a:pt x="721796" y="808318"/>
                    <a:pt x="708448" y="818669"/>
                    <a:pt x="695554" y="828748"/>
                  </a:cubicBezTo>
                  <a:lnTo>
                    <a:pt x="687563" y="835014"/>
                  </a:lnTo>
                  <a:cubicBezTo>
                    <a:pt x="670765" y="847817"/>
                    <a:pt x="654784" y="860892"/>
                    <a:pt x="641254" y="871970"/>
                  </a:cubicBezTo>
                  <a:cubicBezTo>
                    <a:pt x="574061" y="926996"/>
                    <a:pt x="515131" y="978753"/>
                    <a:pt x="461013" y="1030147"/>
                  </a:cubicBezTo>
                  <a:cubicBezTo>
                    <a:pt x="343152" y="1141288"/>
                    <a:pt x="235189" y="1261782"/>
                    <a:pt x="139938" y="1388360"/>
                  </a:cubicBezTo>
                  <a:cubicBezTo>
                    <a:pt x="90632" y="1453919"/>
                    <a:pt x="44596" y="1521021"/>
                    <a:pt x="3281" y="1587670"/>
                  </a:cubicBezTo>
                  <a:lnTo>
                    <a:pt x="0" y="1593348"/>
                  </a:lnTo>
                  <a:lnTo>
                    <a:pt x="0" y="1287136"/>
                  </a:lnTo>
                  <a:lnTo>
                    <a:pt x="83949" y="1148949"/>
                  </a:lnTo>
                  <a:cubicBezTo>
                    <a:pt x="552260" y="455747"/>
                    <a:pt x="1345344" y="0"/>
                    <a:pt x="22449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3357584" y="0"/>
            <a:ext cx="8638473" cy="6683829"/>
          </a:xfrm>
        </p:spPr>
        <p:txBody>
          <a:bodyPr anchor="ctr">
            <a:normAutofit/>
          </a:bodyPr>
          <a:lstStyle/>
          <a:p>
            <a:r>
              <a:rPr lang="en-US" sz="4400" dirty="0"/>
              <a:t> La </a:t>
            </a:r>
            <a:r>
              <a:rPr lang="en-US" sz="4400" dirty="0" err="1"/>
              <a:t>encarnación</a:t>
            </a:r>
            <a:r>
              <a:rPr lang="en-US" sz="4400" dirty="0"/>
              <a:t> no es solo un </a:t>
            </a:r>
            <a:r>
              <a:rPr lang="en-US" sz="4400" dirty="0" err="1"/>
              <a:t>acontecimiento</a:t>
            </a:r>
            <a:r>
              <a:rPr lang="en-US" sz="4400" dirty="0"/>
              <a:t>, </a:t>
            </a:r>
            <a:r>
              <a:rPr lang="en-US" sz="4400" dirty="0" err="1"/>
              <a:t>sino</a:t>
            </a:r>
            <a:r>
              <a:rPr lang="en-US" sz="4400" dirty="0"/>
              <a:t> que </a:t>
            </a:r>
            <a:r>
              <a:rPr lang="en-US" sz="4400" dirty="0" err="1"/>
              <a:t>también</a:t>
            </a:r>
            <a:r>
              <a:rPr lang="en-US" sz="4400" dirty="0"/>
              <a:t> </a:t>
            </a:r>
            <a:r>
              <a:rPr lang="en-US" sz="4400" dirty="0" err="1"/>
              <a:t>establece</a:t>
            </a:r>
            <a:r>
              <a:rPr lang="en-US" sz="4400" dirty="0"/>
              <a:t> una agenda, un conjunto de planes para </a:t>
            </a:r>
            <a:r>
              <a:rPr lang="en-US" sz="4400" dirty="0" err="1"/>
              <a:t>lograr</a:t>
            </a:r>
            <a:r>
              <a:rPr lang="en-US" sz="4400" dirty="0"/>
              <a:t> una meta. La agenda de Dios es que la </a:t>
            </a:r>
            <a:r>
              <a:rPr lang="en-US" sz="4400" dirty="0" err="1"/>
              <a:t>iglesia</a:t>
            </a:r>
            <a:r>
              <a:rPr lang="en-US" sz="4400" dirty="0"/>
              <a:t> sea una </a:t>
            </a:r>
            <a:r>
              <a:rPr lang="en-US" sz="4400" dirty="0" err="1"/>
              <a:t>comunidad</a:t>
            </a:r>
            <a:r>
              <a:rPr lang="en-US" sz="4400" dirty="0"/>
              <a:t> que </a:t>
            </a:r>
            <a:r>
              <a:rPr lang="en-US" sz="4400" dirty="0" err="1"/>
              <a:t>posea</a:t>
            </a:r>
            <a:r>
              <a:rPr lang="en-US" sz="4400" dirty="0"/>
              <a:t> el </a:t>
            </a:r>
            <a:r>
              <a:rPr lang="en-US" sz="4400" dirty="0" err="1"/>
              <a:t>carácter</a:t>
            </a:r>
            <a:r>
              <a:rPr lang="en-US" sz="4400" dirty="0"/>
              <a:t> de la </a:t>
            </a:r>
            <a:r>
              <a:rPr lang="en-US" sz="4400" dirty="0" err="1"/>
              <a:t>encarnación</a:t>
            </a:r>
            <a:r>
              <a:rPr lang="en-US" sz="4400" dirty="0"/>
              <a:t> </a:t>
            </a:r>
            <a:r>
              <a:rPr lang="en-US" sz="4400" dirty="0" err="1"/>
              <a:t>en</a:t>
            </a:r>
            <a:r>
              <a:rPr lang="en-US" sz="4400" dirty="0"/>
              <a:t> la tierra, de forma </a:t>
            </a:r>
            <a:r>
              <a:rPr lang="en-US" sz="4400" dirty="0" err="1"/>
              <a:t>tal</a:t>
            </a:r>
            <a:r>
              <a:rPr lang="en-US" sz="4400" dirty="0"/>
              <a:t> que </a:t>
            </a:r>
            <a:r>
              <a:rPr lang="en-US" sz="4400" dirty="0" err="1"/>
              <a:t>nuestra</a:t>
            </a:r>
            <a:r>
              <a:rPr lang="en-US" sz="4400" dirty="0"/>
              <a:t> sola </a:t>
            </a:r>
            <a:r>
              <a:rPr lang="en-US" sz="4400" dirty="0" err="1"/>
              <a:t>presencia</a:t>
            </a:r>
            <a:r>
              <a:rPr lang="en-US" sz="4400" dirty="0"/>
              <a:t> </a:t>
            </a:r>
            <a:r>
              <a:rPr lang="en-US" sz="4400" dirty="0" err="1"/>
              <a:t>revele</a:t>
            </a:r>
            <a:r>
              <a:rPr lang="en-US" sz="4400" dirty="0"/>
              <a:t> </a:t>
            </a:r>
            <a:r>
              <a:rPr lang="en-US" sz="4400" dirty="0" err="1"/>
              <a:t>Su</a:t>
            </a:r>
            <a:r>
              <a:rPr lang="en-US" sz="4400" dirty="0"/>
              <a:t> </a:t>
            </a:r>
            <a:r>
              <a:rPr lang="en-US" sz="4400" dirty="0" err="1"/>
              <a:t>gracia</a:t>
            </a:r>
            <a:r>
              <a:rPr lang="en-US" sz="4400" dirty="0"/>
              <a:t> y </a:t>
            </a:r>
            <a:r>
              <a:rPr lang="en-US" sz="4400" dirty="0" err="1"/>
              <a:t>Su</a:t>
            </a:r>
            <a:r>
              <a:rPr lang="en-US" sz="4400" dirty="0"/>
              <a:t> gloria </a:t>
            </a:r>
            <a:r>
              <a:rPr lang="en-US" sz="4400" dirty="0" err="1"/>
              <a:t>llenas</a:t>
            </a:r>
            <a:r>
              <a:rPr lang="en-US" sz="4400" dirty="0"/>
              <a:t> de </a:t>
            </a:r>
            <a:r>
              <a:rPr lang="en-US" sz="4400" dirty="0" err="1"/>
              <a:t>verdad</a:t>
            </a:r>
            <a:r>
              <a:rPr lang="en-US" sz="4400" dirty="0"/>
              <a:t>.</a:t>
            </a:r>
            <a:endParaRPr lang="en-US" sz="4400" dirty="0">
              <a:highlight>
                <a:srgbClr val="FFFF00"/>
              </a:highlight>
            </a:endParaRPr>
          </a:p>
        </p:txBody>
      </p:sp>
    </p:spTree>
    <p:extLst>
      <p:ext uri="{BB962C8B-B14F-4D97-AF65-F5344CB8AC3E}">
        <p14:creationId xmlns:p14="http://schemas.microsoft.com/office/powerpoint/2010/main" val="411347750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B4C0C7-2745-46BE-B15F-E5058254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9D8939B-D984-4564-B942-51C44F623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96695"/>
            <a:ext cx="4850918" cy="5212025"/>
            <a:chOff x="0" y="796695"/>
            <a:chExt cx="4850918" cy="5212025"/>
          </a:xfrm>
        </p:grpSpPr>
        <p:sp>
          <p:nvSpPr>
            <p:cNvPr id="12" name="Freeform: Shape 11">
              <a:extLst>
                <a:ext uri="{FF2B5EF4-FFF2-40B4-BE49-F238E27FC236}">
                  <a16:creationId xmlns:a16="http://schemas.microsoft.com/office/drawing/2014/main" id="{93EAFB53-01AA-467C-BE85-D555D06E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26917"/>
              <a:ext cx="4828239" cy="4951702"/>
            </a:xfrm>
            <a:custGeom>
              <a:avLst/>
              <a:gdLst>
                <a:gd name="connsiteX0" fmla="*/ 2407249 w 4828239"/>
                <a:gd name="connsiteY0" fmla="*/ 1168 h 4951702"/>
                <a:gd name="connsiteX1" fmla="*/ 2651971 w 4828239"/>
                <a:gd name="connsiteY1" fmla="*/ 4800 h 4951702"/>
                <a:gd name="connsiteX2" fmla="*/ 3136762 w 4828239"/>
                <a:gd name="connsiteY2" fmla="*/ 80075 h 4951702"/>
                <a:gd name="connsiteX3" fmla="*/ 3598035 w 4828239"/>
                <a:gd name="connsiteY3" fmla="*/ 254778 h 4951702"/>
                <a:gd name="connsiteX4" fmla="*/ 4006734 w 4828239"/>
                <a:gd name="connsiteY4" fmla="*/ 532540 h 4951702"/>
                <a:gd name="connsiteX5" fmla="*/ 4333530 w 4828239"/>
                <a:gd name="connsiteY5" fmla="*/ 900560 h 4951702"/>
                <a:gd name="connsiteX6" fmla="*/ 4368761 w 4828239"/>
                <a:gd name="connsiteY6" fmla="*/ 950864 h 4951702"/>
                <a:gd name="connsiteX7" fmla="*/ 4402539 w 4828239"/>
                <a:gd name="connsiteY7" fmla="*/ 1002077 h 4951702"/>
                <a:gd name="connsiteX8" fmla="*/ 4435319 w 4828239"/>
                <a:gd name="connsiteY8" fmla="*/ 1053834 h 4951702"/>
                <a:gd name="connsiteX9" fmla="*/ 4466918 w 4828239"/>
                <a:gd name="connsiteY9" fmla="*/ 1106317 h 4951702"/>
                <a:gd name="connsiteX10" fmla="*/ 4582327 w 4828239"/>
                <a:gd name="connsiteY10" fmla="*/ 1322244 h 4951702"/>
                <a:gd name="connsiteX11" fmla="*/ 4740322 w 4828239"/>
                <a:gd name="connsiteY11" fmla="*/ 1783517 h 4951702"/>
                <a:gd name="connsiteX12" fmla="*/ 4777370 w 4828239"/>
                <a:gd name="connsiteY12" fmla="*/ 2023507 h 4951702"/>
                <a:gd name="connsiteX13" fmla="*/ 4801432 w 4828239"/>
                <a:gd name="connsiteY13" fmla="*/ 2263678 h 4951702"/>
                <a:gd name="connsiteX14" fmla="*/ 4820591 w 4828239"/>
                <a:gd name="connsiteY14" fmla="*/ 2503848 h 4951702"/>
                <a:gd name="connsiteX15" fmla="*/ 4824496 w 4828239"/>
                <a:gd name="connsiteY15" fmla="*/ 2564050 h 4951702"/>
                <a:gd name="connsiteX16" fmla="*/ 4826221 w 4828239"/>
                <a:gd name="connsiteY16" fmla="*/ 2595013 h 4951702"/>
                <a:gd name="connsiteX17" fmla="*/ 4827492 w 4828239"/>
                <a:gd name="connsiteY17" fmla="*/ 2626522 h 4951702"/>
                <a:gd name="connsiteX18" fmla="*/ 4825767 w 4828239"/>
                <a:gd name="connsiteY18" fmla="*/ 2753462 h 4951702"/>
                <a:gd name="connsiteX19" fmla="*/ 4696465 w 4828239"/>
                <a:gd name="connsiteY19" fmla="*/ 3252055 h 4951702"/>
                <a:gd name="connsiteX20" fmla="*/ 4409077 w 4828239"/>
                <a:gd name="connsiteY20" fmla="*/ 3675464 h 4951702"/>
                <a:gd name="connsiteX21" fmla="*/ 4233920 w 4828239"/>
                <a:gd name="connsiteY21" fmla="*/ 3851983 h 4951702"/>
                <a:gd name="connsiteX22" fmla="*/ 4051318 w 4828239"/>
                <a:gd name="connsiteY22" fmla="*/ 4012430 h 4951702"/>
                <a:gd name="connsiteX23" fmla="*/ 3680392 w 4828239"/>
                <a:gd name="connsiteY23" fmla="*/ 4301543 h 4951702"/>
                <a:gd name="connsiteX24" fmla="*/ 3587048 w 4828239"/>
                <a:gd name="connsiteY24" fmla="*/ 4372096 h 4951702"/>
                <a:gd name="connsiteX25" fmla="*/ 3491161 w 4828239"/>
                <a:gd name="connsiteY25" fmla="*/ 4443103 h 4951702"/>
                <a:gd name="connsiteX26" fmla="*/ 3392914 w 4828239"/>
                <a:gd name="connsiteY26" fmla="*/ 4513202 h 4951702"/>
                <a:gd name="connsiteX27" fmla="*/ 3291579 w 4828239"/>
                <a:gd name="connsiteY27" fmla="*/ 4581303 h 4951702"/>
                <a:gd name="connsiteX28" fmla="*/ 3078830 w 4828239"/>
                <a:gd name="connsiteY28" fmla="*/ 4709153 h 4951702"/>
                <a:gd name="connsiteX29" fmla="*/ 2850010 w 4828239"/>
                <a:gd name="connsiteY29" fmla="*/ 4817842 h 4951702"/>
                <a:gd name="connsiteX30" fmla="*/ 2352052 w 4828239"/>
                <a:gd name="connsiteY30" fmla="*/ 4942876 h 4951702"/>
                <a:gd name="connsiteX31" fmla="*/ 2223840 w 4828239"/>
                <a:gd name="connsiteY31" fmla="*/ 4950958 h 4951702"/>
                <a:gd name="connsiteX32" fmla="*/ 2191787 w 4828239"/>
                <a:gd name="connsiteY32" fmla="*/ 4951684 h 4951702"/>
                <a:gd name="connsiteX33" fmla="*/ 2159825 w 4828239"/>
                <a:gd name="connsiteY33" fmla="*/ 4951503 h 4951702"/>
                <a:gd name="connsiteX34" fmla="*/ 2127953 w 4828239"/>
                <a:gd name="connsiteY34" fmla="*/ 4951139 h 4951702"/>
                <a:gd name="connsiteX35" fmla="*/ 2096990 w 4828239"/>
                <a:gd name="connsiteY35" fmla="*/ 4949959 h 4951702"/>
                <a:gd name="connsiteX36" fmla="*/ 1849646 w 4828239"/>
                <a:gd name="connsiteY36" fmla="*/ 4930255 h 4951702"/>
                <a:gd name="connsiteX37" fmla="*/ 1603845 w 4828239"/>
                <a:gd name="connsiteY37" fmla="*/ 4886852 h 4951702"/>
                <a:gd name="connsiteX38" fmla="*/ 1362403 w 4828239"/>
                <a:gd name="connsiteY38" fmla="*/ 4818841 h 4951702"/>
                <a:gd name="connsiteX39" fmla="*/ 900222 w 4828239"/>
                <a:gd name="connsiteY39" fmla="*/ 4614355 h 4951702"/>
                <a:gd name="connsiteX40" fmla="*/ 510682 w 4828239"/>
                <a:gd name="connsiteY40" fmla="*/ 4296004 h 4951702"/>
                <a:gd name="connsiteX41" fmla="*/ 352778 w 4828239"/>
                <a:gd name="connsiteY41" fmla="*/ 4104412 h 4951702"/>
                <a:gd name="connsiteX42" fmla="*/ 214850 w 4828239"/>
                <a:gd name="connsiteY42" fmla="*/ 3901561 h 4951702"/>
                <a:gd name="connsiteX43" fmla="*/ 182615 w 4828239"/>
                <a:gd name="connsiteY43" fmla="*/ 3849894 h 4951702"/>
                <a:gd name="connsiteX44" fmla="*/ 151833 w 4828239"/>
                <a:gd name="connsiteY44" fmla="*/ 3799772 h 4951702"/>
                <a:gd name="connsiteX45" fmla="*/ 91087 w 4828239"/>
                <a:gd name="connsiteY45" fmla="*/ 3702614 h 4951702"/>
                <a:gd name="connsiteX46" fmla="*/ 0 w 4828239"/>
                <a:gd name="connsiteY46" fmla="*/ 3558952 h 4951702"/>
                <a:gd name="connsiteX47" fmla="*/ 0 w 4828239"/>
                <a:gd name="connsiteY47" fmla="*/ 3152786 h 4951702"/>
                <a:gd name="connsiteX48" fmla="*/ 21078 w 4828239"/>
                <a:gd name="connsiteY48" fmla="*/ 3185589 h 4951702"/>
                <a:gd name="connsiteX49" fmla="*/ 159097 w 4828239"/>
                <a:gd name="connsiteY49" fmla="*/ 3365285 h 4951702"/>
                <a:gd name="connsiteX50" fmla="*/ 308466 w 4828239"/>
                <a:gd name="connsiteY50" fmla="*/ 3546344 h 4951702"/>
                <a:gd name="connsiteX51" fmla="*/ 382742 w 4828239"/>
                <a:gd name="connsiteY51" fmla="*/ 3640869 h 4951702"/>
                <a:gd name="connsiteX52" fmla="*/ 418427 w 4828239"/>
                <a:gd name="connsiteY52" fmla="*/ 3687269 h 4951702"/>
                <a:gd name="connsiteX53" fmla="*/ 453386 w 4828239"/>
                <a:gd name="connsiteY53" fmla="*/ 3731671 h 4951702"/>
                <a:gd name="connsiteX54" fmla="*/ 753758 w 4828239"/>
                <a:gd name="connsiteY54" fmla="*/ 4059829 h 4951702"/>
                <a:gd name="connsiteX55" fmla="*/ 913479 w 4828239"/>
                <a:gd name="connsiteY55" fmla="*/ 4207472 h 4951702"/>
                <a:gd name="connsiteX56" fmla="*/ 1080736 w 4828239"/>
                <a:gd name="connsiteY56" fmla="*/ 4343584 h 4951702"/>
                <a:gd name="connsiteX57" fmla="*/ 1454385 w 4828239"/>
                <a:gd name="connsiteY57" fmla="*/ 4558875 h 4951702"/>
                <a:gd name="connsiteX58" fmla="*/ 1663411 w 4828239"/>
                <a:gd name="connsiteY58" fmla="*/ 4619712 h 4951702"/>
                <a:gd name="connsiteX59" fmla="*/ 1716984 w 4828239"/>
                <a:gd name="connsiteY59" fmla="*/ 4630427 h 4951702"/>
                <a:gd name="connsiteX60" fmla="*/ 1771011 w 4828239"/>
                <a:gd name="connsiteY60" fmla="*/ 4639417 h 4951702"/>
                <a:gd name="connsiteX61" fmla="*/ 1880064 w 4828239"/>
                <a:gd name="connsiteY61" fmla="*/ 4652311 h 4951702"/>
                <a:gd name="connsiteX62" fmla="*/ 1934909 w 4828239"/>
                <a:gd name="connsiteY62" fmla="*/ 4656487 h 4951702"/>
                <a:gd name="connsiteX63" fmla="*/ 1989935 w 4828239"/>
                <a:gd name="connsiteY63" fmla="*/ 4659393 h 4951702"/>
                <a:gd name="connsiteX64" fmla="*/ 2045142 w 4828239"/>
                <a:gd name="connsiteY64" fmla="*/ 4660664 h 4951702"/>
                <a:gd name="connsiteX65" fmla="*/ 2100440 w 4828239"/>
                <a:gd name="connsiteY65" fmla="*/ 4660392 h 4951702"/>
                <a:gd name="connsiteX66" fmla="*/ 2128135 w 4828239"/>
                <a:gd name="connsiteY66" fmla="*/ 4660119 h 4951702"/>
                <a:gd name="connsiteX67" fmla="*/ 2154831 w 4828239"/>
                <a:gd name="connsiteY67" fmla="*/ 4658939 h 4951702"/>
                <a:gd name="connsiteX68" fmla="*/ 2181436 w 4828239"/>
                <a:gd name="connsiteY68" fmla="*/ 4657577 h 4951702"/>
                <a:gd name="connsiteX69" fmla="*/ 2207950 w 4828239"/>
                <a:gd name="connsiteY69" fmla="*/ 4655398 h 4951702"/>
                <a:gd name="connsiteX70" fmla="*/ 2313098 w 4828239"/>
                <a:gd name="connsiteY70" fmla="*/ 4642413 h 4951702"/>
                <a:gd name="connsiteX71" fmla="*/ 2713625 w 4828239"/>
                <a:gd name="connsiteY71" fmla="*/ 4510932 h 4951702"/>
                <a:gd name="connsiteX72" fmla="*/ 3083643 w 4828239"/>
                <a:gd name="connsiteY72" fmla="*/ 4280386 h 4951702"/>
                <a:gd name="connsiteX73" fmla="*/ 3173355 w 4828239"/>
                <a:gd name="connsiteY73" fmla="*/ 4212648 h 4951702"/>
                <a:gd name="connsiteX74" fmla="*/ 3263067 w 4828239"/>
                <a:gd name="connsiteY74" fmla="*/ 4142640 h 4951702"/>
                <a:gd name="connsiteX75" fmla="*/ 3444762 w 4828239"/>
                <a:gd name="connsiteY75" fmla="*/ 3997357 h 4951702"/>
                <a:gd name="connsiteX76" fmla="*/ 3818229 w 4828239"/>
                <a:gd name="connsiteY76" fmla="*/ 3716144 h 4951702"/>
                <a:gd name="connsiteX77" fmla="*/ 4166182 w 4828239"/>
                <a:gd name="connsiteY77" fmla="*/ 3436474 h 4951702"/>
                <a:gd name="connsiteX78" fmla="*/ 4444399 w 4828239"/>
                <a:gd name="connsiteY78" fmla="*/ 3115943 h 4951702"/>
                <a:gd name="connsiteX79" fmla="*/ 4539196 w 4828239"/>
                <a:gd name="connsiteY79" fmla="*/ 2929618 h 4951702"/>
                <a:gd name="connsiteX80" fmla="*/ 4596946 w 4828239"/>
                <a:gd name="connsiteY80" fmla="*/ 2726040 h 4951702"/>
                <a:gd name="connsiteX81" fmla="*/ 4612927 w 4828239"/>
                <a:gd name="connsiteY81" fmla="*/ 2619257 h 4951702"/>
                <a:gd name="connsiteX82" fmla="*/ 4615561 w 4828239"/>
                <a:gd name="connsiteY82" fmla="*/ 2592198 h 4951702"/>
                <a:gd name="connsiteX83" fmla="*/ 4617558 w 4828239"/>
                <a:gd name="connsiteY83" fmla="*/ 2564595 h 4951702"/>
                <a:gd name="connsiteX84" fmla="*/ 4620464 w 4828239"/>
                <a:gd name="connsiteY84" fmla="*/ 2507571 h 4951702"/>
                <a:gd name="connsiteX85" fmla="*/ 4615470 w 4828239"/>
                <a:gd name="connsiteY85" fmla="*/ 2279568 h 4951702"/>
                <a:gd name="connsiteX86" fmla="*/ 4583416 w 4828239"/>
                <a:gd name="connsiteY86" fmla="*/ 2054379 h 4951702"/>
                <a:gd name="connsiteX87" fmla="*/ 4529026 w 4828239"/>
                <a:gd name="connsiteY87" fmla="*/ 1834639 h 4951702"/>
                <a:gd name="connsiteX88" fmla="*/ 4388556 w 4828239"/>
                <a:gd name="connsiteY88" fmla="*/ 1408324 h 4951702"/>
                <a:gd name="connsiteX89" fmla="*/ 4292851 w 4828239"/>
                <a:gd name="connsiteY89" fmla="*/ 1205927 h 4951702"/>
                <a:gd name="connsiteX90" fmla="*/ 4264975 w 4828239"/>
                <a:gd name="connsiteY90" fmla="*/ 1157439 h 4951702"/>
                <a:gd name="connsiteX91" fmla="*/ 4235646 w 4828239"/>
                <a:gd name="connsiteY91" fmla="*/ 1109859 h 4951702"/>
                <a:gd name="connsiteX92" fmla="*/ 4204591 w 4828239"/>
                <a:gd name="connsiteY92" fmla="*/ 1063368 h 4951702"/>
                <a:gd name="connsiteX93" fmla="*/ 4172175 w 4828239"/>
                <a:gd name="connsiteY93" fmla="*/ 1017876 h 4951702"/>
                <a:gd name="connsiteX94" fmla="*/ 3865265 w 4828239"/>
                <a:gd name="connsiteY94" fmla="*/ 697618 h 4951702"/>
                <a:gd name="connsiteX95" fmla="*/ 3495792 w 4828239"/>
                <a:gd name="connsiteY95" fmla="*/ 456267 h 4951702"/>
                <a:gd name="connsiteX96" fmla="*/ 3080011 w 4828239"/>
                <a:gd name="connsiteY96" fmla="*/ 304719 h 4951702"/>
                <a:gd name="connsiteX97" fmla="*/ 2638805 w 4828239"/>
                <a:gd name="connsiteY97" fmla="*/ 241884 h 4951702"/>
                <a:gd name="connsiteX98" fmla="*/ 2191696 w 4828239"/>
                <a:gd name="connsiteY98" fmla="*/ 257865 h 4951702"/>
                <a:gd name="connsiteX99" fmla="*/ 1752851 w 4828239"/>
                <a:gd name="connsiteY99" fmla="*/ 350120 h 4951702"/>
                <a:gd name="connsiteX100" fmla="*/ 1333074 w 4828239"/>
                <a:gd name="connsiteY100" fmla="*/ 510657 h 4951702"/>
                <a:gd name="connsiteX101" fmla="*/ 582960 w 4828239"/>
                <a:gd name="connsiteY101" fmla="*/ 1003893 h 4951702"/>
                <a:gd name="connsiteX102" fmla="*/ 276322 w 4828239"/>
                <a:gd name="connsiteY102" fmla="*/ 1333049 h 4951702"/>
                <a:gd name="connsiteX103" fmla="*/ 33882 w 4828239"/>
                <a:gd name="connsiteY103" fmla="*/ 1711057 h 4951702"/>
                <a:gd name="connsiteX104" fmla="*/ 0 w 4828239"/>
                <a:gd name="connsiteY104" fmla="*/ 1785501 h 4951702"/>
                <a:gd name="connsiteX105" fmla="*/ 0 w 4828239"/>
                <a:gd name="connsiteY105" fmla="*/ 1377082 h 4951702"/>
                <a:gd name="connsiteX106" fmla="*/ 111188 w 4828239"/>
                <a:gd name="connsiteY106" fmla="*/ 1208333 h 4951702"/>
                <a:gd name="connsiteX107" fmla="*/ 431321 w 4828239"/>
                <a:gd name="connsiteY107" fmla="*/ 841539 h 4951702"/>
                <a:gd name="connsiteX108" fmla="*/ 807876 w 4828239"/>
                <a:gd name="connsiteY108" fmla="*/ 533448 h 4951702"/>
                <a:gd name="connsiteX109" fmla="*/ 1228743 w 4828239"/>
                <a:gd name="connsiteY109" fmla="*/ 288828 h 4951702"/>
                <a:gd name="connsiteX110" fmla="*/ 2163003 w 4828239"/>
                <a:gd name="connsiteY110" fmla="*/ 19056 h 4951702"/>
                <a:gd name="connsiteX111" fmla="*/ 2407249 w 4828239"/>
                <a:gd name="connsiteY111" fmla="*/ 1168 h 495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828239" h="4951702">
                  <a:moveTo>
                    <a:pt x="2407249" y="1168"/>
                  </a:moveTo>
                  <a:cubicBezTo>
                    <a:pt x="2488914" y="-1193"/>
                    <a:pt x="2570658" y="33"/>
                    <a:pt x="2651971" y="4800"/>
                  </a:cubicBezTo>
                  <a:cubicBezTo>
                    <a:pt x="2814869" y="14698"/>
                    <a:pt x="2977677" y="38942"/>
                    <a:pt x="3136762" y="80075"/>
                  </a:cubicBezTo>
                  <a:cubicBezTo>
                    <a:pt x="3295846" y="121117"/>
                    <a:pt x="3451209" y="179231"/>
                    <a:pt x="3598035" y="254778"/>
                  </a:cubicBezTo>
                  <a:cubicBezTo>
                    <a:pt x="3744680" y="330325"/>
                    <a:pt x="3883516" y="422670"/>
                    <a:pt x="4006734" y="532540"/>
                  </a:cubicBezTo>
                  <a:cubicBezTo>
                    <a:pt x="4130043" y="642320"/>
                    <a:pt x="4238460" y="767354"/>
                    <a:pt x="4333530" y="900560"/>
                  </a:cubicBezTo>
                  <a:lnTo>
                    <a:pt x="4368761" y="950864"/>
                  </a:lnTo>
                  <a:lnTo>
                    <a:pt x="4402539" y="1002077"/>
                  </a:lnTo>
                  <a:cubicBezTo>
                    <a:pt x="4413436" y="1019329"/>
                    <a:pt x="4424604" y="1036491"/>
                    <a:pt x="4435319" y="1053834"/>
                  </a:cubicBezTo>
                  <a:lnTo>
                    <a:pt x="4466918" y="1106317"/>
                  </a:lnTo>
                  <a:cubicBezTo>
                    <a:pt x="4508233" y="1176779"/>
                    <a:pt x="4547187" y="1248604"/>
                    <a:pt x="4582327" y="1322244"/>
                  </a:cubicBezTo>
                  <a:cubicBezTo>
                    <a:pt x="4652789" y="1469524"/>
                    <a:pt x="4707088" y="1624523"/>
                    <a:pt x="4740322" y="1783517"/>
                  </a:cubicBezTo>
                  <a:cubicBezTo>
                    <a:pt x="4756848" y="1863060"/>
                    <a:pt x="4768380" y="1943238"/>
                    <a:pt x="4777370" y="2023507"/>
                  </a:cubicBezTo>
                  <a:cubicBezTo>
                    <a:pt x="4786540" y="2103685"/>
                    <a:pt x="4793895" y="2183772"/>
                    <a:pt x="4801432" y="2263678"/>
                  </a:cubicBezTo>
                  <a:cubicBezTo>
                    <a:pt x="4808605" y="2343674"/>
                    <a:pt x="4814961" y="2423670"/>
                    <a:pt x="4820591" y="2503848"/>
                  </a:cubicBezTo>
                  <a:lnTo>
                    <a:pt x="4824496" y="2564050"/>
                  </a:lnTo>
                  <a:cubicBezTo>
                    <a:pt x="4825222" y="2573947"/>
                    <a:pt x="4825676" y="2584571"/>
                    <a:pt x="4826221" y="2595013"/>
                  </a:cubicBezTo>
                  <a:cubicBezTo>
                    <a:pt x="4826766" y="2605455"/>
                    <a:pt x="4827311" y="2615989"/>
                    <a:pt x="4827492" y="2626522"/>
                  </a:cubicBezTo>
                  <a:cubicBezTo>
                    <a:pt x="4828854" y="2668563"/>
                    <a:pt x="4828400" y="2710967"/>
                    <a:pt x="4825767" y="2753462"/>
                  </a:cubicBezTo>
                  <a:cubicBezTo>
                    <a:pt x="4815960" y="2923534"/>
                    <a:pt x="4770287" y="3094877"/>
                    <a:pt x="4696465" y="3252055"/>
                  </a:cubicBezTo>
                  <a:cubicBezTo>
                    <a:pt x="4622825" y="3409687"/>
                    <a:pt x="4521308" y="3551156"/>
                    <a:pt x="4409077" y="3675464"/>
                  </a:cubicBezTo>
                  <a:cubicBezTo>
                    <a:pt x="4352961" y="3737845"/>
                    <a:pt x="4294031" y="3796321"/>
                    <a:pt x="4233920" y="3851983"/>
                  </a:cubicBezTo>
                  <a:cubicBezTo>
                    <a:pt x="4173809" y="3907645"/>
                    <a:pt x="4112882" y="3961218"/>
                    <a:pt x="4051318" y="4012430"/>
                  </a:cubicBezTo>
                  <a:cubicBezTo>
                    <a:pt x="3928463" y="4115308"/>
                    <a:pt x="3802884" y="4209107"/>
                    <a:pt x="3680392" y="4301543"/>
                  </a:cubicBezTo>
                  <a:lnTo>
                    <a:pt x="3587048" y="4372096"/>
                  </a:lnTo>
                  <a:cubicBezTo>
                    <a:pt x="3555449" y="4395795"/>
                    <a:pt x="3523578" y="4419676"/>
                    <a:pt x="3491161" y="4443103"/>
                  </a:cubicBezTo>
                  <a:cubicBezTo>
                    <a:pt x="3458836" y="4466621"/>
                    <a:pt x="3426147" y="4490047"/>
                    <a:pt x="3392914" y="4513202"/>
                  </a:cubicBezTo>
                  <a:cubicBezTo>
                    <a:pt x="3359590" y="4536175"/>
                    <a:pt x="3325993" y="4558966"/>
                    <a:pt x="3291579" y="4581303"/>
                  </a:cubicBezTo>
                  <a:cubicBezTo>
                    <a:pt x="3223114" y="4626069"/>
                    <a:pt x="3152471" y="4669472"/>
                    <a:pt x="3078830" y="4709153"/>
                  </a:cubicBezTo>
                  <a:cubicBezTo>
                    <a:pt x="3005281" y="4749014"/>
                    <a:pt x="2929189" y="4786061"/>
                    <a:pt x="2850010" y="4817842"/>
                  </a:cubicBezTo>
                  <a:cubicBezTo>
                    <a:pt x="2692378" y="4882312"/>
                    <a:pt x="2523032" y="4925806"/>
                    <a:pt x="2352052" y="4942876"/>
                  </a:cubicBezTo>
                  <a:cubicBezTo>
                    <a:pt x="2309285" y="4946963"/>
                    <a:pt x="2266517" y="4950050"/>
                    <a:pt x="2223840" y="4950958"/>
                  </a:cubicBezTo>
                  <a:lnTo>
                    <a:pt x="2191787" y="4951684"/>
                  </a:lnTo>
                  <a:cubicBezTo>
                    <a:pt x="2181163" y="4951775"/>
                    <a:pt x="2170449" y="4951503"/>
                    <a:pt x="2159825" y="4951503"/>
                  </a:cubicBezTo>
                  <a:lnTo>
                    <a:pt x="2127953" y="4951139"/>
                  </a:lnTo>
                  <a:lnTo>
                    <a:pt x="2096990" y="4949959"/>
                  </a:lnTo>
                  <a:cubicBezTo>
                    <a:pt x="2014542" y="4947326"/>
                    <a:pt x="1931912" y="4940788"/>
                    <a:pt x="1849646" y="4930255"/>
                  </a:cubicBezTo>
                  <a:cubicBezTo>
                    <a:pt x="1767288" y="4920267"/>
                    <a:pt x="1685113" y="4905920"/>
                    <a:pt x="1603845" y="4886852"/>
                  </a:cubicBezTo>
                  <a:cubicBezTo>
                    <a:pt x="1522668" y="4867601"/>
                    <a:pt x="1442127" y="4844811"/>
                    <a:pt x="1362403" y="4818841"/>
                  </a:cubicBezTo>
                  <a:cubicBezTo>
                    <a:pt x="1203228" y="4766449"/>
                    <a:pt x="1045868" y="4701253"/>
                    <a:pt x="900222" y="4614355"/>
                  </a:cubicBezTo>
                  <a:cubicBezTo>
                    <a:pt x="754485" y="4527639"/>
                    <a:pt x="624366" y="4417678"/>
                    <a:pt x="510682" y="4296004"/>
                  </a:cubicBezTo>
                  <a:cubicBezTo>
                    <a:pt x="453568" y="4235258"/>
                    <a:pt x="401629" y="4170607"/>
                    <a:pt x="352778" y="4104412"/>
                  </a:cubicBezTo>
                  <a:cubicBezTo>
                    <a:pt x="304199" y="4037945"/>
                    <a:pt x="257980" y="3970479"/>
                    <a:pt x="214850" y="3901561"/>
                  </a:cubicBezTo>
                  <a:cubicBezTo>
                    <a:pt x="203772" y="3884490"/>
                    <a:pt x="193330" y="3867147"/>
                    <a:pt x="182615" y="3849894"/>
                  </a:cubicBezTo>
                  <a:lnTo>
                    <a:pt x="151833" y="3799772"/>
                  </a:lnTo>
                  <a:cubicBezTo>
                    <a:pt x="132129" y="3767356"/>
                    <a:pt x="111699" y="3735212"/>
                    <a:pt x="91087" y="3702614"/>
                  </a:cubicBezTo>
                  <a:lnTo>
                    <a:pt x="0" y="3558952"/>
                  </a:lnTo>
                  <a:lnTo>
                    <a:pt x="0" y="3152786"/>
                  </a:lnTo>
                  <a:lnTo>
                    <a:pt x="21078" y="3185589"/>
                  </a:lnTo>
                  <a:cubicBezTo>
                    <a:pt x="63392" y="3246607"/>
                    <a:pt x="110427" y="3305810"/>
                    <a:pt x="159097" y="3365285"/>
                  </a:cubicBezTo>
                  <a:cubicBezTo>
                    <a:pt x="207767" y="3424851"/>
                    <a:pt x="258616" y="3484417"/>
                    <a:pt x="308466" y="3546344"/>
                  </a:cubicBezTo>
                  <a:cubicBezTo>
                    <a:pt x="333437" y="3577217"/>
                    <a:pt x="358135" y="3608816"/>
                    <a:pt x="382742" y="3640869"/>
                  </a:cubicBezTo>
                  <a:lnTo>
                    <a:pt x="418427" y="3687269"/>
                  </a:lnTo>
                  <a:cubicBezTo>
                    <a:pt x="430141" y="3702069"/>
                    <a:pt x="441309" y="3717233"/>
                    <a:pt x="453386" y="3731671"/>
                  </a:cubicBezTo>
                  <a:cubicBezTo>
                    <a:pt x="547638" y="3849168"/>
                    <a:pt x="649881" y="3957313"/>
                    <a:pt x="753758" y="4059829"/>
                  </a:cubicBezTo>
                  <a:cubicBezTo>
                    <a:pt x="805970" y="4110859"/>
                    <a:pt x="859089" y="4160164"/>
                    <a:pt x="913479" y="4207472"/>
                  </a:cubicBezTo>
                  <a:cubicBezTo>
                    <a:pt x="967869" y="4254780"/>
                    <a:pt x="1023258" y="4300544"/>
                    <a:pt x="1080736" y="4343584"/>
                  </a:cubicBezTo>
                  <a:cubicBezTo>
                    <a:pt x="1195237" y="4429846"/>
                    <a:pt x="1318727" y="4506937"/>
                    <a:pt x="1454385" y="4558875"/>
                  </a:cubicBezTo>
                  <a:cubicBezTo>
                    <a:pt x="1522033" y="4584845"/>
                    <a:pt x="1592132" y="4604730"/>
                    <a:pt x="1663411" y="4619712"/>
                  </a:cubicBezTo>
                  <a:cubicBezTo>
                    <a:pt x="1681299" y="4623254"/>
                    <a:pt x="1699006" y="4627340"/>
                    <a:pt x="1716984" y="4630427"/>
                  </a:cubicBezTo>
                  <a:lnTo>
                    <a:pt x="1771011" y="4639417"/>
                  </a:lnTo>
                  <a:cubicBezTo>
                    <a:pt x="1807241" y="4644229"/>
                    <a:pt x="1843471" y="4649314"/>
                    <a:pt x="1880064" y="4652311"/>
                  </a:cubicBezTo>
                  <a:cubicBezTo>
                    <a:pt x="1898316" y="4654036"/>
                    <a:pt x="1916567" y="4655670"/>
                    <a:pt x="1934909" y="4656487"/>
                  </a:cubicBezTo>
                  <a:cubicBezTo>
                    <a:pt x="1953251" y="4657395"/>
                    <a:pt x="1971502" y="4658848"/>
                    <a:pt x="1989935" y="4659393"/>
                  </a:cubicBezTo>
                  <a:lnTo>
                    <a:pt x="2045142" y="4660664"/>
                  </a:lnTo>
                  <a:cubicBezTo>
                    <a:pt x="2063484" y="4661118"/>
                    <a:pt x="2082008" y="4660482"/>
                    <a:pt x="2100440" y="4660392"/>
                  </a:cubicBezTo>
                  <a:lnTo>
                    <a:pt x="2128135" y="4660119"/>
                  </a:lnTo>
                  <a:cubicBezTo>
                    <a:pt x="2137124" y="4659847"/>
                    <a:pt x="2145932" y="4659302"/>
                    <a:pt x="2154831" y="4658939"/>
                  </a:cubicBezTo>
                  <a:cubicBezTo>
                    <a:pt x="2163729" y="4658485"/>
                    <a:pt x="2172628" y="4658212"/>
                    <a:pt x="2181436" y="4657577"/>
                  </a:cubicBezTo>
                  <a:lnTo>
                    <a:pt x="2207950" y="4655398"/>
                  </a:lnTo>
                  <a:cubicBezTo>
                    <a:pt x="2243272" y="4652583"/>
                    <a:pt x="2278321" y="4647861"/>
                    <a:pt x="2313098" y="4642413"/>
                  </a:cubicBezTo>
                  <a:cubicBezTo>
                    <a:pt x="2452298" y="4619349"/>
                    <a:pt x="2586139" y="4574221"/>
                    <a:pt x="2713625" y="4510932"/>
                  </a:cubicBezTo>
                  <a:cubicBezTo>
                    <a:pt x="2841565" y="4448369"/>
                    <a:pt x="2963330" y="4368282"/>
                    <a:pt x="3083643" y="4280386"/>
                  </a:cubicBezTo>
                  <a:cubicBezTo>
                    <a:pt x="3113698" y="4258503"/>
                    <a:pt x="3143572" y="4235712"/>
                    <a:pt x="3173355" y="4212648"/>
                  </a:cubicBezTo>
                  <a:cubicBezTo>
                    <a:pt x="3203319" y="4189675"/>
                    <a:pt x="3233193" y="4166339"/>
                    <a:pt x="3263067" y="4142640"/>
                  </a:cubicBezTo>
                  <a:lnTo>
                    <a:pt x="3444762" y="3997357"/>
                  </a:lnTo>
                  <a:cubicBezTo>
                    <a:pt x="3569432" y="3898473"/>
                    <a:pt x="3695284" y="3806401"/>
                    <a:pt x="3818229" y="3716144"/>
                  </a:cubicBezTo>
                  <a:cubicBezTo>
                    <a:pt x="3941084" y="3625886"/>
                    <a:pt x="4059309" y="3534721"/>
                    <a:pt x="4166182" y="3436474"/>
                  </a:cubicBezTo>
                  <a:cubicBezTo>
                    <a:pt x="4273056" y="3338408"/>
                    <a:pt x="4369578" y="3233895"/>
                    <a:pt x="4444399" y="3115943"/>
                  </a:cubicBezTo>
                  <a:cubicBezTo>
                    <a:pt x="4481809" y="3057013"/>
                    <a:pt x="4513772" y="2994905"/>
                    <a:pt x="4539196" y="2929618"/>
                  </a:cubicBezTo>
                  <a:cubicBezTo>
                    <a:pt x="4564802" y="2864422"/>
                    <a:pt x="4583235" y="2796139"/>
                    <a:pt x="4596946" y="2726040"/>
                  </a:cubicBezTo>
                  <a:cubicBezTo>
                    <a:pt x="4603756" y="2690991"/>
                    <a:pt x="4609204" y="2655306"/>
                    <a:pt x="4612927" y="2619257"/>
                  </a:cubicBezTo>
                  <a:cubicBezTo>
                    <a:pt x="4614017" y="2610268"/>
                    <a:pt x="4614743" y="2601188"/>
                    <a:pt x="4615561" y="2592198"/>
                  </a:cubicBezTo>
                  <a:cubicBezTo>
                    <a:pt x="4616287" y="2583118"/>
                    <a:pt x="4617195" y="2574220"/>
                    <a:pt x="4617558" y="2564595"/>
                  </a:cubicBezTo>
                  <a:lnTo>
                    <a:pt x="4620464" y="2507571"/>
                  </a:lnTo>
                  <a:cubicBezTo>
                    <a:pt x="4623097" y="2431479"/>
                    <a:pt x="4621462" y="2355297"/>
                    <a:pt x="4615470" y="2279568"/>
                  </a:cubicBezTo>
                  <a:cubicBezTo>
                    <a:pt x="4609658" y="2203748"/>
                    <a:pt x="4598490" y="2128564"/>
                    <a:pt x="4583416" y="2054379"/>
                  </a:cubicBezTo>
                  <a:cubicBezTo>
                    <a:pt x="4568162" y="1980194"/>
                    <a:pt x="4549094" y="1907008"/>
                    <a:pt x="4529026" y="1834639"/>
                  </a:cubicBezTo>
                  <a:cubicBezTo>
                    <a:pt x="4488983" y="1689810"/>
                    <a:pt x="4444762" y="1546888"/>
                    <a:pt x="4388556" y="1408324"/>
                  </a:cubicBezTo>
                  <a:cubicBezTo>
                    <a:pt x="4360407" y="1339133"/>
                    <a:pt x="4328990" y="1271213"/>
                    <a:pt x="4292851" y="1205927"/>
                  </a:cubicBezTo>
                  <a:cubicBezTo>
                    <a:pt x="4284043" y="1189492"/>
                    <a:pt x="4274327" y="1173511"/>
                    <a:pt x="4264975" y="1157439"/>
                  </a:cubicBezTo>
                  <a:cubicBezTo>
                    <a:pt x="4255350" y="1141458"/>
                    <a:pt x="4245361" y="1125749"/>
                    <a:pt x="4235646" y="1109859"/>
                  </a:cubicBezTo>
                  <a:lnTo>
                    <a:pt x="4204591" y="1063368"/>
                  </a:lnTo>
                  <a:lnTo>
                    <a:pt x="4172175" y="1017876"/>
                  </a:lnTo>
                  <a:cubicBezTo>
                    <a:pt x="4083462" y="898290"/>
                    <a:pt x="3979312" y="791326"/>
                    <a:pt x="3865265" y="697618"/>
                  </a:cubicBezTo>
                  <a:cubicBezTo>
                    <a:pt x="3751490" y="603638"/>
                    <a:pt x="3627909" y="521917"/>
                    <a:pt x="3495792" y="456267"/>
                  </a:cubicBezTo>
                  <a:cubicBezTo>
                    <a:pt x="3363766" y="390436"/>
                    <a:pt x="3224022" y="339950"/>
                    <a:pt x="3080011" y="304719"/>
                  </a:cubicBezTo>
                  <a:cubicBezTo>
                    <a:pt x="2935999" y="269397"/>
                    <a:pt x="2787992" y="249057"/>
                    <a:pt x="2638805" y="241884"/>
                  </a:cubicBezTo>
                  <a:cubicBezTo>
                    <a:pt x="2489345" y="234347"/>
                    <a:pt x="2340067" y="239341"/>
                    <a:pt x="2191696" y="257865"/>
                  </a:cubicBezTo>
                  <a:cubicBezTo>
                    <a:pt x="2043417" y="276479"/>
                    <a:pt x="1896500" y="307624"/>
                    <a:pt x="1752851" y="350120"/>
                  </a:cubicBezTo>
                  <a:cubicBezTo>
                    <a:pt x="1609112" y="392433"/>
                    <a:pt x="1468914" y="447187"/>
                    <a:pt x="1333074" y="510657"/>
                  </a:cubicBezTo>
                  <a:cubicBezTo>
                    <a:pt x="1060578" y="636236"/>
                    <a:pt x="806151" y="802767"/>
                    <a:pt x="582960" y="1003893"/>
                  </a:cubicBezTo>
                  <a:cubicBezTo>
                    <a:pt x="471728" y="1104774"/>
                    <a:pt x="368668" y="1214825"/>
                    <a:pt x="276322" y="1333049"/>
                  </a:cubicBezTo>
                  <a:cubicBezTo>
                    <a:pt x="183795" y="1451092"/>
                    <a:pt x="102164" y="1577669"/>
                    <a:pt x="33882" y="1711057"/>
                  </a:cubicBezTo>
                  <a:lnTo>
                    <a:pt x="0" y="1785501"/>
                  </a:lnTo>
                  <a:lnTo>
                    <a:pt x="0" y="1377082"/>
                  </a:lnTo>
                  <a:lnTo>
                    <a:pt x="111188" y="1208333"/>
                  </a:lnTo>
                  <a:cubicBezTo>
                    <a:pt x="206927" y="1076920"/>
                    <a:pt x="314732" y="954315"/>
                    <a:pt x="431321" y="841539"/>
                  </a:cubicBezTo>
                  <a:cubicBezTo>
                    <a:pt x="548183" y="728763"/>
                    <a:pt x="674488" y="625885"/>
                    <a:pt x="807876" y="533448"/>
                  </a:cubicBezTo>
                  <a:cubicBezTo>
                    <a:pt x="941446" y="441103"/>
                    <a:pt x="1082007" y="358837"/>
                    <a:pt x="1228743" y="288828"/>
                  </a:cubicBezTo>
                  <a:cubicBezTo>
                    <a:pt x="1522578" y="149811"/>
                    <a:pt x="1838931" y="57919"/>
                    <a:pt x="2163003" y="19056"/>
                  </a:cubicBezTo>
                  <a:cubicBezTo>
                    <a:pt x="2243998" y="9477"/>
                    <a:pt x="2325584" y="3529"/>
                    <a:pt x="2407249" y="116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2935CA6-94DE-46EF-8BB1-9DB074B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544811 h 4884231"/>
                <a:gd name="connsiteX1" fmla="*/ 1694919 w 4814598"/>
                <a:gd name="connsiteY1" fmla="*/ 709526 h 4884231"/>
                <a:gd name="connsiteX2" fmla="*/ 932184 w 4814598"/>
                <a:gd name="connsiteY2" fmla="*/ 1163171 h 4884231"/>
                <a:gd name="connsiteX3" fmla="*/ 407894 w 4814598"/>
                <a:gd name="connsiteY3" fmla="*/ 1812768 h 4884231"/>
                <a:gd name="connsiteX4" fmla="*/ 220025 w 4814598"/>
                <a:gd name="connsiteY4" fmla="*/ 2558977 h 4884231"/>
                <a:gd name="connsiteX5" fmla="*/ 530204 w 4814598"/>
                <a:gd name="connsiteY5" fmla="*/ 3236995 h 4884231"/>
                <a:gd name="connsiteX6" fmla="*/ 697098 w 4814598"/>
                <a:gd name="connsiteY6" fmla="*/ 3471717 h 4884231"/>
                <a:gd name="connsiteX7" fmla="*/ 1333800 w 4814598"/>
                <a:gd name="connsiteY7" fmla="*/ 4121677 h 4884231"/>
                <a:gd name="connsiteX8" fmla="*/ 2170902 w 4814598"/>
                <a:gd name="connsiteY8" fmla="*/ 4339420 h 4884231"/>
                <a:gd name="connsiteX9" fmla="*/ 2709357 w 4814598"/>
                <a:gd name="connsiteY9" fmla="*/ 4200765 h 4884231"/>
                <a:gd name="connsiteX10" fmla="*/ 3290852 w 4814598"/>
                <a:gd name="connsiteY10" fmla="*/ 3800420 h 4884231"/>
                <a:gd name="connsiteX11" fmla="*/ 3434410 w 4814598"/>
                <a:gd name="connsiteY11" fmla="*/ 3689188 h 4884231"/>
                <a:gd name="connsiteX12" fmla="*/ 4069660 w 4814598"/>
                <a:gd name="connsiteY12" fmla="*/ 3124945 h 4884231"/>
                <a:gd name="connsiteX13" fmla="*/ 4269787 w 4814598"/>
                <a:gd name="connsiteY13" fmla="*/ 2558977 h 4884231"/>
                <a:gd name="connsiteX14" fmla="*/ 3797526 w 4814598"/>
                <a:gd name="connsiteY14" fmla="*/ 1099701 h 4884231"/>
                <a:gd name="connsiteX15" fmla="*/ 3273691 w 4814598"/>
                <a:gd name="connsiteY15" fmla="*/ 695179 h 4884231"/>
                <a:gd name="connsiteX16" fmla="*/ 2550817 w 4814598"/>
                <a:gd name="connsiteY16" fmla="*/ 544811 h 4884231"/>
                <a:gd name="connsiteX17" fmla="*/ 2550817 w 4814598"/>
                <a:gd name="connsiteY17" fmla="*/ 0 h 4884231"/>
                <a:gd name="connsiteX18" fmla="*/ 4814598 w 4814598"/>
                <a:gd name="connsiteY18" fmla="*/ 2558977 h 4884231"/>
                <a:gd name="connsiteX19" fmla="*/ 3626365 w 4814598"/>
                <a:gd name="connsiteY19" fmla="*/ 4229640 h 4884231"/>
                <a:gd name="connsiteX20" fmla="*/ 2170902 w 4814598"/>
                <a:gd name="connsiteY20" fmla="*/ 4884231 h 4884231"/>
                <a:gd name="connsiteX21" fmla="*/ 246267 w 4814598"/>
                <a:gd name="connsiteY21" fmla="*/ 3777538 h 4884231"/>
                <a:gd name="connsiteX22" fmla="*/ 40127 w 4814598"/>
                <a:gd name="connsiteY22" fmla="*/ 3489366 h 4884231"/>
                <a:gd name="connsiteX23" fmla="*/ 0 w 4814598"/>
                <a:gd name="connsiteY23" fmla="*/ 3432245 h 4884231"/>
                <a:gd name="connsiteX24" fmla="*/ 0 w 4814598"/>
                <a:gd name="connsiteY24" fmla="*/ 1432577 h 4884231"/>
                <a:gd name="connsiteX25" fmla="*/ 54624 w 4814598"/>
                <a:gd name="connsiteY25" fmla="*/ 1339196 h 4884231"/>
                <a:gd name="connsiteX26" fmla="*/ 2550817 w 4814598"/>
                <a:gd name="connsiteY26"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4598" h="4884231">
                  <a:moveTo>
                    <a:pt x="2550817" y="544811"/>
                  </a:moveTo>
                  <a:cubicBezTo>
                    <a:pt x="2270966" y="544811"/>
                    <a:pt x="1974952" y="601744"/>
                    <a:pt x="1694919" y="709526"/>
                  </a:cubicBezTo>
                  <a:cubicBezTo>
                    <a:pt x="1417883" y="816127"/>
                    <a:pt x="1154103" y="973032"/>
                    <a:pt x="932184" y="1163171"/>
                  </a:cubicBezTo>
                  <a:cubicBezTo>
                    <a:pt x="710536" y="1353038"/>
                    <a:pt x="529296" y="1577682"/>
                    <a:pt x="407894" y="1812768"/>
                  </a:cubicBezTo>
                  <a:cubicBezTo>
                    <a:pt x="283223" y="2054210"/>
                    <a:pt x="220025" y="2305277"/>
                    <a:pt x="220025" y="2558977"/>
                  </a:cubicBezTo>
                  <a:cubicBezTo>
                    <a:pt x="220025" y="2801418"/>
                    <a:pt x="315095" y="2942070"/>
                    <a:pt x="530204" y="3236995"/>
                  </a:cubicBezTo>
                  <a:cubicBezTo>
                    <a:pt x="584050" y="3310817"/>
                    <a:pt x="639711" y="3387181"/>
                    <a:pt x="697098" y="3471717"/>
                  </a:cubicBezTo>
                  <a:cubicBezTo>
                    <a:pt x="900040" y="3770818"/>
                    <a:pt x="1108249" y="3983476"/>
                    <a:pt x="1333800" y="4121677"/>
                  </a:cubicBezTo>
                  <a:cubicBezTo>
                    <a:pt x="1572882" y="4268231"/>
                    <a:pt x="1846740" y="4339420"/>
                    <a:pt x="2170902" y="4339420"/>
                  </a:cubicBezTo>
                  <a:cubicBezTo>
                    <a:pt x="2354867" y="4339420"/>
                    <a:pt x="2525938" y="4295381"/>
                    <a:pt x="2709357" y="4200765"/>
                  </a:cubicBezTo>
                  <a:cubicBezTo>
                    <a:pt x="2897680" y="4103607"/>
                    <a:pt x="3084097" y="3961956"/>
                    <a:pt x="3290852" y="3800420"/>
                  </a:cubicBezTo>
                  <a:cubicBezTo>
                    <a:pt x="3339340" y="3762556"/>
                    <a:pt x="3387647" y="3725236"/>
                    <a:pt x="3434410" y="3689188"/>
                  </a:cubicBezTo>
                  <a:cubicBezTo>
                    <a:pt x="3682844" y="3497505"/>
                    <a:pt x="3917476" y="3316446"/>
                    <a:pt x="4069660" y="3124945"/>
                  </a:cubicBezTo>
                  <a:cubicBezTo>
                    <a:pt x="4209948" y="2948426"/>
                    <a:pt x="4269787" y="2779172"/>
                    <a:pt x="4269787" y="2558977"/>
                  </a:cubicBezTo>
                  <a:cubicBezTo>
                    <a:pt x="4269787" y="1980933"/>
                    <a:pt x="4102076" y="1462636"/>
                    <a:pt x="3797526" y="1099701"/>
                  </a:cubicBezTo>
                  <a:cubicBezTo>
                    <a:pt x="3650427" y="924453"/>
                    <a:pt x="3474272" y="788342"/>
                    <a:pt x="3273691" y="695179"/>
                  </a:cubicBezTo>
                  <a:cubicBezTo>
                    <a:pt x="3058944" y="595388"/>
                    <a:pt x="2815686" y="544811"/>
                    <a:pt x="2550817" y="544811"/>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352A8D1-612B-42BB-A925-A3EF53F7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454009 h 4884231"/>
                <a:gd name="connsiteX1" fmla="*/ 1662321 w 4814598"/>
                <a:gd name="connsiteY1" fmla="*/ 624807 h 4884231"/>
                <a:gd name="connsiteX2" fmla="*/ 873072 w 4814598"/>
                <a:gd name="connsiteY2" fmla="*/ 1094253 h 4884231"/>
                <a:gd name="connsiteX3" fmla="*/ 327171 w 4814598"/>
                <a:gd name="connsiteY3" fmla="*/ 1771181 h 4884231"/>
                <a:gd name="connsiteX4" fmla="*/ 129223 w 4814598"/>
                <a:gd name="connsiteY4" fmla="*/ 2558977 h 4884231"/>
                <a:gd name="connsiteX5" fmla="*/ 456836 w 4814598"/>
                <a:gd name="connsiteY5" fmla="*/ 3290477 h 4884231"/>
                <a:gd name="connsiteX6" fmla="*/ 621914 w 4814598"/>
                <a:gd name="connsiteY6" fmla="*/ 3522657 h 4884231"/>
                <a:gd name="connsiteX7" fmla="*/ 2170902 w 4814598"/>
                <a:gd name="connsiteY7" fmla="*/ 4430222 h 4884231"/>
                <a:gd name="connsiteX8" fmla="*/ 3346786 w 4814598"/>
                <a:gd name="connsiteY8" fmla="*/ 3871881 h 4884231"/>
                <a:gd name="connsiteX9" fmla="*/ 3489890 w 4814598"/>
                <a:gd name="connsiteY9" fmla="*/ 3761012 h 4884231"/>
                <a:gd name="connsiteX10" fmla="*/ 4140757 w 4814598"/>
                <a:gd name="connsiteY10" fmla="*/ 3181424 h 4884231"/>
                <a:gd name="connsiteX11" fmla="*/ 4360589 w 4814598"/>
                <a:gd name="connsiteY11" fmla="*/ 2558977 h 4884231"/>
                <a:gd name="connsiteX12" fmla="*/ 3867171 w 4814598"/>
                <a:gd name="connsiteY12" fmla="*/ 1041315 h 4884231"/>
                <a:gd name="connsiteX13" fmla="*/ 3312009 w 4814598"/>
                <a:gd name="connsiteY13" fmla="*/ 612822 h 4884231"/>
                <a:gd name="connsiteX14" fmla="*/ 2550817 w 4814598"/>
                <a:gd name="connsiteY14" fmla="*/ 454009 h 4884231"/>
                <a:gd name="connsiteX15" fmla="*/ 2550817 w 4814598"/>
                <a:gd name="connsiteY15" fmla="*/ 0 h 4884231"/>
                <a:gd name="connsiteX16" fmla="*/ 4814598 w 4814598"/>
                <a:gd name="connsiteY16" fmla="*/ 2558977 h 4884231"/>
                <a:gd name="connsiteX17" fmla="*/ 3626365 w 4814598"/>
                <a:gd name="connsiteY17" fmla="*/ 4229640 h 4884231"/>
                <a:gd name="connsiteX18" fmla="*/ 2170902 w 4814598"/>
                <a:gd name="connsiteY18" fmla="*/ 4884231 h 4884231"/>
                <a:gd name="connsiteX19" fmla="*/ 246267 w 4814598"/>
                <a:gd name="connsiteY19" fmla="*/ 3777538 h 4884231"/>
                <a:gd name="connsiteX20" fmla="*/ 40127 w 4814598"/>
                <a:gd name="connsiteY20" fmla="*/ 3489366 h 4884231"/>
                <a:gd name="connsiteX21" fmla="*/ 0 w 4814598"/>
                <a:gd name="connsiteY21" fmla="*/ 3432245 h 4884231"/>
                <a:gd name="connsiteX22" fmla="*/ 0 w 4814598"/>
                <a:gd name="connsiteY22" fmla="*/ 1432577 h 4884231"/>
                <a:gd name="connsiteX23" fmla="*/ 54624 w 4814598"/>
                <a:gd name="connsiteY23" fmla="*/ 1339196 h 4884231"/>
                <a:gd name="connsiteX24" fmla="*/ 2550817 w 4814598"/>
                <a:gd name="connsiteY24"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4598" h="4884231">
                  <a:moveTo>
                    <a:pt x="2550817" y="454009"/>
                  </a:moveTo>
                  <a:cubicBezTo>
                    <a:pt x="2255802" y="454009"/>
                    <a:pt x="1956792" y="511396"/>
                    <a:pt x="1662321" y="624807"/>
                  </a:cubicBezTo>
                  <a:cubicBezTo>
                    <a:pt x="1375660" y="735041"/>
                    <a:pt x="1102800" y="897394"/>
                    <a:pt x="873072" y="1094253"/>
                  </a:cubicBezTo>
                  <a:cubicBezTo>
                    <a:pt x="639348" y="1294471"/>
                    <a:pt x="455656" y="1522293"/>
                    <a:pt x="327171" y="1771181"/>
                  </a:cubicBezTo>
                  <a:cubicBezTo>
                    <a:pt x="195872" y="2025607"/>
                    <a:pt x="129223" y="2290658"/>
                    <a:pt x="129223" y="2558977"/>
                  </a:cubicBezTo>
                  <a:cubicBezTo>
                    <a:pt x="129223" y="2829294"/>
                    <a:pt x="235552" y="2987108"/>
                    <a:pt x="456836" y="3290477"/>
                  </a:cubicBezTo>
                  <a:cubicBezTo>
                    <a:pt x="510228" y="3363663"/>
                    <a:pt x="565435" y="3439392"/>
                    <a:pt x="621914" y="3522657"/>
                  </a:cubicBezTo>
                  <a:cubicBezTo>
                    <a:pt x="1053495" y="4158815"/>
                    <a:pt x="1516766" y="4430222"/>
                    <a:pt x="2170902" y="4430222"/>
                  </a:cubicBezTo>
                  <a:cubicBezTo>
                    <a:pt x="2600213" y="4430222"/>
                    <a:pt x="2915205" y="4209119"/>
                    <a:pt x="3346786" y="3871881"/>
                  </a:cubicBezTo>
                  <a:cubicBezTo>
                    <a:pt x="3395002" y="3834198"/>
                    <a:pt x="3443218" y="3796969"/>
                    <a:pt x="3489890" y="3761012"/>
                  </a:cubicBezTo>
                  <a:cubicBezTo>
                    <a:pt x="3742864" y="3565879"/>
                    <a:pt x="3981763" y="3381551"/>
                    <a:pt x="4140757" y="3181424"/>
                  </a:cubicBezTo>
                  <a:cubicBezTo>
                    <a:pt x="4292760" y="2990104"/>
                    <a:pt x="4360589" y="2798149"/>
                    <a:pt x="4360589" y="2558977"/>
                  </a:cubicBezTo>
                  <a:cubicBezTo>
                    <a:pt x="4360589" y="1959594"/>
                    <a:pt x="4185341" y="1420595"/>
                    <a:pt x="3867171" y="1041315"/>
                  </a:cubicBezTo>
                  <a:cubicBezTo>
                    <a:pt x="3711446" y="855807"/>
                    <a:pt x="3524667" y="711614"/>
                    <a:pt x="3312009" y="612822"/>
                  </a:cubicBezTo>
                  <a:cubicBezTo>
                    <a:pt x="3085095" y="507491"/>
                    <a:pt x="2829034" y="454009"/>
                    <a:pt x="2550817" y="454009"/>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0858A699-36FD-4E40-A79C-7B11883C9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96695"/>
              <a:ext cx="4850918" cy="5212025"/>
            </a:xfrm>
            <a:custGeom>
              <a:avLst/>
              <a:gdLst>
                <a:gd name="connsiteX0" fmla="*/ 2244906 w 4850918"/>
                <a:gd name="connsiteY0" fmla="*/ 0 h 5212025"/>
                <a:gd name="connsiteX1" fmla="*/ 4850918 w 4850918"/>
                <a:gd name="connsiteY1" fmla="*/ 2606013 h 5212025"/>
                <a:gd name="connsiteX2" fmla="*/ 2244906 w 4850918"/>
                <a:gd name="connsiteY2" fmla="*/ 5212025 h 5212025"/>
                <a:gd name="connsiteX3" fmla="*/ 83949 w 4850918"/>
                <a:gd name="connsiteY3" fmla="*/ 4063077 h 5212025"/>
                <a:gd name="connsiteX4" fmla="*/ 0 w 4850918"/>
                <a:gd name="connsiteY4" fmla="*/ 3924890 h 5212025"/>
                <a:gd name="connsiteX5" fmla="*/ 0 w 4850918"/>
                <a:gd name="connsiteY5" fmla="*/ 3598606 h 5212025"/>
                <a:gd name="connsiteX6" fmla="*/ 15357 w 4850918"/>
                <a:gd name="connsiteY6" fmla="*/ 3619452 h 5212025"/>
                <a:gd name="connsiteX7" fmla="*/ 107340 w 4850918"/>
                <a:gd name="connsiteY7" fmla="*/ 3738402 h 5212025"/>
                <a:gd name="connsiteX8" fmla="*/ 168177 w 4850918"/>
                <a:gd name="connsiteY8" fmla="*/ 3816401 h 5212025"/>
                <a:gd name="connsiteX9" fmla="*/ 245086 w 4850918"/>
                <a:gd name="connsiteY9" fmla="*/ 3916919 h 5212025"/>
                <a:gd name="connsiteX10" fmla="*/ 284403 w 4850918"/>
                <a:gd name="connsiteY10" fmla="*/ 3970310 h 5212025"/>
                <a:gd name="connsiteX11" fmla="*/ 319634 w 4850918"/>
                <a:gd name="connsiteY11" fmla="*/ 4018253 h 5212025"/>
                <a:gd name="connsiteX12" fmla="*/ 319816 w 4850918"/>
                <a:gd name="connsiteY12" fmla="*/ 4018435 h 5212025"/>
                <a:gd name="connsiteX13" fmla="*/ 319998 w 4850918"/>
                <a:gd name="connsiteY13" fmla="*/ 4018617 h 5212025"/>
                <a:gd name="connsiteX14" fmla="*/ 381652 w 4850918"/>
                <a:gd name="connsiteY14" fmla="*/ 4099884 h 5212025"/>
                <a:gd name="connsiteX15" fmla="*/ 393547 w 4850918"/>
                <a:gd name="connsiteY15" fmla="*/ 4115230 h 5212025"/>
                <a:gd name="connsiteX16" fmla="*/ 399540 w 4850918"/>
                <a:gd name="connsiteY16" fmla="*/ 4122676 h 5212025"/>
                <a:gd name="connsiteX17" fmla="*/ 470547 w 4850918"/>
                <a:gd name="connsiteY17" fmla="*/ 4208756 h 5212025"/>
                <a:gd name="connsiteX18" fmla="*/ 633445 w 4850918"/>
                <a:gd name="connsiteY18" fmla="*/ 4384730 h 5212025"/>
                <a:gd name="connsiteX19" fmla="*/ 997833 w 4850918"/>
                <a:gd name="connsiteY19" fmla="*/ 4677384 h 5212025"/>
                <a:gd name="connsiteX20" fmla="*/ 1198505 w 4850918"/>
                <a:gd name="connsiteY20" fmla="*/ 4786982 h 5212025"/>
                <a:gd name="connsiteX21" fmla="*/ 1198687 w 4850918"/>
                <a:gd name="connsiteY21" fmla="*/ 4787073 h 5212025"/>
                <a:gd name="connsiteX22" fmla="*/ 1198869 w 4850918"/>
                <a:gd name="connsiteY22" fmla="*/ 4787164 h 5212025"/>
                <a:gd name="connsiteX23" fmla="*/ 1410709 w 4850918"/>
                <a:gd name="connsiteY23" fmla="*/ 4869975 h 5212025"/>
                <a:gd name="connsiteX24" fmla="*/ 1631902 w 4850918"/>
                <a:gd name="connsiteY24" fmla="*/ 4927271 h 5212025"/>
                <a:gd name="connsiteX25" fmla="*/ 1744134 w 4850918"/>
                <a:gd name="connsiteY25" fmla="*/ 4946157 h 5212025"/>
                <a:gd name="connsiteX26" fmla="*/ 1856819 w 4850918"/>
                <a:gd name="connsiteY26" fmla="*/ 4958961 h 5212025"/>
                <a:gd name="connsiteX27" fmla="*/ 2090089 w 4850918"/>
                <a:gd name="connsiteY27" fmla="*/ 4969130 h 5212025"/>
                <a:gd name="connsiteX28" fmla="*/ 2101802 w 4850918"/>
                <a:gd name="connsiteY28" fmla="*/ 4969130 h 5212025"/>
                <a:gd name="connsiteX29" fmla="*/ 2117238 w 4850918"/>
                <a:gd name="connsiteY29" fmla="*/ 4969221 h 5212025"/>
                <a:gd name="connsiteX30" fmla="*/ 2147294 w 4850918"/>
                <a:gd name="connsiteY30" fmla="*/ 4968767 h 5212025"/>
                <a:gd name="connsiteX31" fmla="*/ 2147566 w 4850918"/>
                <a:gd name="connsiteY31" fmla="*/ 4968767 h 5212025"/>
                <a:gd name="connsiteX32" fmla="*/ 2147838 w 4850918"/>
                <a:gd name="connsiteY32" fmla="*/ 4968767 h 5212025"/>
                <a:gd name="connsiteX33" fmla="*/ 2176078 w 4850918"/>
                <a:gd name="connsiteY33" fmla="*/ 4968041 h 5212025"/>
                <a:gd name="connsiteX34" fmla="*/ 2204499 w 4850918"/>
                <a:gd name="connsiteY34" fmla="*/ 4966588 h 5212025"/>
                <a:gd name="connsiteX35" fmla="*/ 2315822 w 4850918"/>
                <a:gd name="connsiteY35" fmla="*/ 4956872 h 5212025"/>
                <a:gd name="connsiteX36" fmla="*/ 2746222 w 4850918"/>
                <a:gd name="connsiteY36" fmla="*/ 4840555 h 5212025"/>
                <a:gd name="connsiteX37" fmla="*/ 2950617 w 4850918"/>
                <a:gd name="connsiteY37" fmla="*/ 4739220 h 5212025"/>
                <a:gd name="connsiteX38" fmla="*/ 3148929 w 4850918"/>
                <a:gd name="connsiteY38" fmla="*/ 4615367 h 5212025"/>
                <a:gd name="connsiteX39" fmla="*/ 3342791 w 4850918"/>
                <a:gd name="connsiteY39" fmla="*/ 4474533 h 5212025"/>
                <a:gd name="connsiteX40" fmla="*/ 3438496 w 4850918"/>
                <a:gd name="connsiteY40" fmla="*/ 4399894 h 5212025"/>
                <a:gd name="connsiteX41" fmla="*/ 3536108 w 4850918"/>
                <a:gd name="connsiteY41" fmla="*/ 4321804 h 5212025"/>
                <a:gd name="connsiteX42" fmla="*/ 3700641 w 4850918"/>
                <a:gd name="connsiteY42" fmla="*/ 4192956 h 5212025"/>
                <a:gd name="connsiteX43" fmla="*/ 3927282 w 4850918"/>
                <a:gd name="connsiteY43" fmla="*/ 4014258 h 5212025"/>
                <a:gd name="connsiteX44" fmla="*/ 4279230 w 4850918"/>
                <a:gd name="connsiteY44" fmla="*/ 3693909 h 5212025"/>
                <a:gd name="connsiteX45" fmla="*/ 4424785 w 4850918"/>
                <a:gd name="connsiteY45" fmla="*/ 3517209 h 5212025"/>
                <a:gd name="connsiteX46" fmla="*/ 4539922 w 4850918"/>
                <a:gd name="connsiteY46" fmla="*/ 3324800 h 5212025"/>
                <a:gd name="connsiteX47" fmla="*/ 4660234 w 4850918"/>
                <a:gd name="connsiteY47" fmla="*/ 2893945 h 5212025"/>
                <a:gd name="connsiteX48" fmla="*/ 4667045 w 4850918"/>
                <a:gd name="connsiteY48" fmla="*/ 2779081 h 5212025"/>
                <a:gd name="connsiteX49" fmla="*/ 4667135 w 4850918"/>
                <a:gd name="connsiteY49" fmla="*/ 2774632 h 5212025"/>
                <a:gd name="connsiteX50" fmla="*/ 4667408 w 4850918"/>
                <a:gd name="connsiteY50" fmla="*/ 2719787 h 5212025"/>
                <a:gd name="connsiteX51" fmla="*/ 4667317 w 4850918"/>
                <a:gd name="connsiteY51" fmla="*/ 2702444 h 5212025"/>
                <a:gd name="connsiteX52" fmla="*/ 4666772 w 4850918"/>
                <a:gd name="connsiteY52" fmla="*/ 2658950 h 5212025"/>
                <a:gd name="connsiteX53" fmla="*/ 4654787 w 4850918"/>
                <a:gd name="connsiteY53" fmla="*/ 2416691 h 5212025"/>
                <a:gd name="connsiteX54" fmla="*/ 4581781 w 4850918"/>
                <a:gd name="connsiteY54" fmla="*/ 1936985 h 5212025"/>
                <a:gd name="connsiteX55" fmla="*/ 4435046 w 4850918"/>
                <a:gd name="connsiteY55" fmla="*/ 1474894 h 5212025"/>
                <a:gd name="connsiteX56" fmla="*/ 4386104 w 4850918"/>
                <a:gd name="connsiteY56" fmla="*/ 1364116 h 5212025"/>
                <a:gd name="connsiteX57" fmla="*/ 4331623 w 4850918"/>
                <a:gd name="connsiteY57" fmla="*/ 1255698 h 5212025"/>
                <a:gd name="connsiteX58" fmla="*/ 4206861 w 4850918"/>
                <a:gd name="connsiteY58" fmla="*/ 1048216 h 5212025"/>
                <a:gd name="connsiteX59" fmla="*/ 3895592 w 4850918"/>
                <a:gd name="connsiteY59" fmla="*/ 681922 h 5212025"/>
                <a:gd name="connsiteX60" fmla="*/ 3710356 w 4850918"/>
                <a:gd name="connsiteY60" fmla="*/ 530192 h 5212025"/>
                <a:gd name="connsiteX61" fmla="*/ 3507777 w 4850918"/>
                <a:gd name="connsiteY61" fmla="*/ 403705 h 5212025"/>
                <a:gd name="connsiteX62" fmla="*/ 3065936 w 4850918"/>
                <a:gd name="connsiteY62" fmla="*/ 232543 h 5212025"/>
                <a:gd name="connsiteX63" fmla="*/ 2834573 w 4850918"/>
                <a:gd name="connsiteY63" fmla="*/ 187233 h 5212025"/>
                <a:gd name="connsiteX64" fmla="*/ 2601212 w 4850918"/>
                <a:gd name="connsiteY64" fmla="*/ 166894 h 5212025"/>
                <a:gd name="connsiteX65" fmla="*/ 2499332 w 4850918"/>
                <a:gd name="connsiteY65" fmla="*/ 164715 h 5212025"/>
                <a:gd name="connsiteX66" fmla="*/ 2131857 w 4850918"/>
                <a:gd name="connsiteY66" fmla="*/ 192046 h 5212025"/>
                <a:gd name="connsiteX67" fmla="*/ 1901130 w 4850918"/>
                <a:gd name="connsiteY67" fmla="*/ 237084 h 5212025"/>
                <a:gd name="connsiteX68" fmla="*/ 1674579 w 4850918"/>
                <a:gd name="connsiteY68" fmla="*/ 301553 h 5212025"/>
                <a:gd name="connsiteX69" fmla="*/ 1453477 w 4850918"/>
                <a:gd name="connsiteY69" fmla="*/ 383819 h 5212025"/>
                <a:gd name="connsiteX70" fmla="*/ 1238821 w 4850918"/>
                <a:gd name="connsiteY70" fmla="*/ 483338 h 5212025"/>
                <a:gd name="connsiteX71" fmla="*/ 831666 w 4850918"/>
                <a:gd name="connsiteY71" fmla="*/ 727777 h 5212025"/>
                <a:gd name="connsiteX72" fmla="*/ 735416 w 4850918"/>
                <a:gd name="connsiteY72" fmla="*/ 798148 h 5212025"/>
                <a:gd name="connsiteX73" fmla="*/ 735234 w 4850918"/>
                <a:gd name="connsiteY73" fmla="*/ 798330 h 5212025"/>
                <a:gd name="connsiteX74" fmla="*/ 735053 w 4850918"/>
                <a:gd name="connsiteY74" fmla="*/ 798511 h 5212025"/>
                <a:gd name="connsiteX75" fmla="*/ 695554 w 4850918"/>
                <a:gd name="connsiteY75" fmla="*/ 828748 h 5212025"/>
                <a:gd name="connsiteX76" fmla="*/ 687563 w 4850918"/>
                <a:gd name="connsiteY76" fmla="*/ 835014 h 5212025"/>
                <a:gd name="connsiteX77" fmla="*/ 641254 w 4850918"/>
                <a:gd name="connsiteY77" fmla="*/ 871970 h 5212025"/>
                <a:gd name="connsiteX78" fmla="*/ 461013 w 4850918"/>
                <a:gd name="connsiteY78" fmla="*/ 1030147 h 5212025"/>
                <a:gd name="connsiteX79" fmla="*/ 139938 w 4850918"/>
                <a:gd name="connsiteY79" fmla="*/ 1388360 h 5212025"/>
                <a:gd name="connsiteX80" fmla="*/ 3281 w 4850918"/>
                <a:gd name="connsiteY80" fmla="*/ 1587670 h 5212025"/>
                <a:gd name="connsiteX81" fmla="*/ 0 w 4850918"/>
                <a:gd name="connsiteY81" fmla="*/ 1593348 h 5212025"/>
                <a:gd name="connsiteX82" fmla="*/ 0 w 4850918"/>
                <a:gd name="connsiteY82" fmla="*/ 1287136 h 5212025"/>
                <a:gd name="connsiteX83" fmla="*/ 83949 w 4850918"/>
                <a:gd name="connsiteY83" fmla="*/ 1148949 h 5212025"/>
                <a:gd name="connsiteX84" fmla="*/ 2244906 w 4850918"/>
                <a:gd name="connsiteY84" fmla="*/ 0 h 52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50918" h="5212025">
                  <a:moveTo>
                    <a:pt x="2244906" y="0"/>
                  </a:moveTo>
                  <a:cubicBezTo>
                    <a:pt x="3684206" y="0"/>
                    <a:pt x="4850918" y="1166713"/>
                    <a:pt x="4850918" y="2606013"/>
                  </a:cubicBezTo>
                  <a:cubicBezTo>
                    <a:pt x="4850918" y="4045313"/>
                    <a:pt x="3684206" y="5212025"/>
                    <a:pt x="2244906" y="5212025"/>
                  </a:cubicBezTo>
                  <a:cubicBezTo>
                    <a:pt x="1345344" y="5212025"/>
                    <a:pt x="552260" y="4756278"/>
                    <a:pt x="83949" y="4063077"/>
                  </a:cubicBezTo>
                  <a:lnTo>
                    <a:pt x="0" y="3924890"/>
                  </a:lnTo>
                  <a:lnTo>
                    <a:pt x="0" y="3598606"/>
                  </a:lnTo>
                  <a:lnTo>
                    <a:pt x="15357" y="3619452"/>
                  </a:lnTo>
                  <a:cubicBezTo>
                    <a:pt x="45413" y="3659314"/>
                    <a:pt x="76921" y="3699539"/>
                    <a:pt x="107340" y="3738402"/>
                  </a:cubicBezTo>
                  <a:cubicBezTo>
                    <a:pt x="127316" y="3763917"/>
                    <a:pt x="148019" y="3790250"/>
                    <a:pt x="168177" y="3816401"/>
                  </a:cubicBezTo>
                  <a:cubicBezTo>
                    <a:pt x="189334" y="3843732"/>
                    <a:pt x="217210" y="3879781"/>
                    <a:pt x="245086" y="3916919"/>
                  </a:cubicBezTo>
                  <a:cubicBezTo>
                    <a:pt x="258343" y="3934443"/>
                    <a:pt x="271600" y="3952695"/>
                    <a:pt x="284403" y="3970310"/>
                  </a:cubicBezTo>
                  <a:cubicBezTo>
                    <a:pt x="296571" y="3987018"/>
                    <a:pt x="308102" y="4002908"/>
                    <a:pt x="319634" y="4018253"/>
                  </a:cubicBezTo>
                  <a:lnTo>
                    <a:pt x="319816" y="4018435"/>
                  </a:lnTo>
                  <a:lnTo>
                    <a:pt x="319998" y="4018617"/>
                  </a:lnTo>
                  <a:cubicBezTo>
                    <a:pt x="339883" y="4045948"/>
                    <a:pt x="361131" y="4073370"/>
                    <a:pt x="381652" y="4099884"/>
                  </a:cubicBezTo>
                  <a:lnTo>
                    <a:pt x="393547" y="4115230"/>
                  </a:lnTo>
                  <a:lnTo>
                    <a:pt x="399540" y="4122676"/>
                  </a:lnTo>
                  <a:cubicBezTo>
                    <a:pt x="422604" y="4151187"/>
                    <a:pt x="446303" y="4180698"/>
                    <a:pt x="470547" y="4208756"/>
                  </a:cubicBezTo>
                  <a:cubicBezTo>
                    <a:pt x="523848" y="4271228"/>
                    <a:pt x="578692" y="4330430"/>
                    <a:pt x="633445" y="4384730"/>
                  </a:cubicBezTo>
                  <a:cubicBezTo>
                    <a:pt x="750035" y="4499776"/>
                    <a:pt x="872708" y="4598296"/>
                    <a:pt x="997833" y="4677384"/>
                  </a:cubicBezTo>
                  <a:cubicBezTo>
                    <a:pt x="1068659" y="4721786"/>
                    <a:pt x="1134218" y="4757653"/>
                    <a:pt x="1198505" y="4786982"/>
                  </a:cubicBezTo>
                  <a:lnTo>
                    <a:pt x="1198687" y="4787073"/>
                  </a:lnTo>
                  <a:lnTo>
                    <a:pt x="1198869" y="4787164"/>
                  </a:lnTo>
                  <a:cubicBezTo>
                    <a:pt x="1264246" y="4817945"/>
                    <a:pt x="1335525" y="4845821"/>
                    <a:pt x="1410709" y="4869975"/>
                  </a:cubicBezTo>
                  <a:cubicBezTo>
                    <a:pt x="1479900" y="4892221"/>
                    <a:pt x="1554358" y="4911562"/>
                    <a:pt x="1631902" y="4927271"/>
                  </a:cubicBezTo>
                  <a:cubicBezTo>
                    <a:pt x="1667588" y="4934353"/>
                    <a:pt x="1705452" y="4940709"/>
                    <a:pt x="1744134" y="4946157"/>
                  </a:cubicBezTo>
                  <a:cubicBezTo>
                    <a:pt x="1780454" y="4951243"/>
                    <a:pt x="1818409" y="4955510"/>
                    <a:pt x="1856819" y="4958961"/>
                  </a:cubicBezTo>
                  <a:cubicBezTo>
                    <a:pt x="1930277" y="4965680"/>
                    <a:pt x="2006551" y="4968949"/>
                    <a:pt x="2090089" y="4969130"/>
                  </a:cubicBezTo>
                  <a:lnTo>
                    <a:pt x="2101802" y="4969130"/>
                  </a:lnTo>
                  <a:cubicBezTo>
                    <a:pt x="2106978" y="4969221"/>
                    <a:pt x="2112063" y="4969221"/>
                    <a:pt x="2117238" y="4969221"/>
                  </a:cubicBezTo>
                  <a:cubicBezTo>
                    <a:pt x="2129678" y="4969221"/>
                    <a:pt x="2138940" y="4969130"/>
                    <a:pt x="2147294" y="4968767"/>
                  </a:cubicBezTo>
                  <a:lnTo>
                    <a:pt x="2147566" y="4968767"/>
                  </a:lnTo>
                  <a:lnTo>
                    <a:pt x="2147838" y="4968767"/>
                  </a:lnTo>
                  <a:lnTo>
                    <a:pt x="2176078" y="4968041"/>
                  </a:lnTo>
                  <a:lnTo>
                    <a:pt x="2204499" y="4966588"/>
                  </a:lnTo>
                  <a:cubicBezTo>
                    <a:pt x="2236824" y="4965135"/>
                    <a:pt x="2271238" y="4962138"/>
                    <a:pt x="2315822" y="4956872"/>
                  </a:cubicBezTo>
                  <a:cubicBezTo>
                    <a:pt x="2460651" y="4939166"/>
                    <a:pt x="2605480" y="4900030"/>
                    <a:pt x="2746222" y="4840555"/>
                  </a:cubicBezTo>
                  <a:cubicBezTo>
                    <a:pt x="2810783" y="4813587"/>
                    <a:pt x="2877613" y="4780444"/>
                    <a:pt x="2950617" y="4739220"/>
                  </a:cubicBezTo>
                  <a:cubicBezTo>
                    <a:pt x="3013452" y="4703989"/>
                    <a:pt x="3078285" y="4663492"/>
                    <a:pt x="3148929" y="4615367"/>
                  </a:cubicBezTo>
                  <a:cubicBezTo>
                    <a:pt x="3207042" y="4575777"/>
                    <a:pt x="3268696" y="4531012"/>
                    <a:pt x="3342791" y="4474533"/>
                  </a:cubicBezTo>
                  <a:cubicBezTo>
                    <a:pt x="3375298" y="4449835"/>
                    <a:pt x="3408077" y="4423956"/>
                    <a:pt x="3438496" y="4399894"/>
                  </a:cubicBezTo>
                  <a:lnTo>
                    <a:pt x="3536108" y="4321804"/>
                  </a:lnTo>
                  <a:cubicBezTo>
                    <a:pt x="3591043" y="4278219"/>
                    <a:pt x="3646795" y="4234907"/>
                    <a:pt x="3700641" y="4192956"/>
                  </a:cubicBezTo>
                  <a:cubicBezTo>
                    <a:pt x="3775643" y="4134571"/>
                    <a:pt x="3853279" y="4074187"/>
                    <a:pt x="3927282" y="4014258"/>
                  </a:cubicBezTo>
                  <a:cubicBezTo>
                    <a:pt x="4077741" y="3892493"/>
                    <a:pt x="4186340" y="3793610"/>
                    <a:pt x="4279230" y="3693909"/>
                  </a:cubicBezTo>
                  <a:cubicBezTo>
                    <a:pt x="4335800" y="3632800"/>
                    <a:pt x="4383471" y="3574959"/>
                    <a:pt x="4424785" y="3517209"/>
                  </a:cubicBezTo>
                  <a:cubicBezTo>
                    <a:pt x="4471367" y="3451559"/>
                    <a:pt x="4508959" y="3388725"/>
                    <a:pt x="4539922" y="3324800"/>
                  </a:cubicBezTo>
                  <a:cubicBezTo>
                    <a:pt x="4604664" y="3192774"/>
                    <a:pt x="4645162" y="3047763"/>
                    <a:pt x="4660234" y="2893945"/>
                  </a:cubicBezTo>
                  <a:cubicBezTo>
                    <a:pt x="4663776" y="2857443"/>
                    <a:pt x="4666046" y="2818671"/>
                    <a:pt x="4667045" y="2779081"/>
                  </a:cubicBezTo>
                  <a:lnTo>
                    <a:pt x="4667135" y="2774632"/>
                  </a:lnTo>
                  <a:cubicBezTo>
                    <a:pt x="4667408" y="2756834"/>
                    <a:pt x="4667680" y="2738583"/>
                    <a:pt x="4667408" y="2719787"/>
                  </a:cubicBezTo>
                  <a:cubicBezTo>
                    <a:pt x="4667408" y="2713976"/>
                    <a:pt x="4667317" y="2708256"/>
                    <a:pt x="4667317" y="2702444"/>
                  </a:cubicBezTo>
                  <a:cubicBezTo>
                    <a:pt x="4667317" y="2688188"/>
                    <a:pt x="4667226" y="2673569"/>
                    <a:pt x="4666772" y="2658950"/>
                  </a:cubicBezTo>
                  <a:cubicBezTo>
                    <a:pt x="4665228" y="2576139"/>
                    <a:pt x="4661142" y="2494599"/>
                    <a:pt x="4654787" y="2416691"/>
                  </a:cubicBezTo>
                  <a:cubicBezTo>
                    <a:pt x="4640531" y="2247618"/>
                    <a:pt x="4616014" y="2086263"/>
                    <a:pt x="4581781" y="1936985"/>
                  </a:cubicBezTo>
                  <a:cubicBezTo>
                    <a:pt x="4544280" y="1773814"/>
                    <a:pt x="4494884" y="1618361"/>
                    <a:pt x="4435046" y="1474894"/>
                  </a:cubicBezTo>
                  <a:cubicBezTo>
                    <a:pt x="4419519" y="1437484"/>
                    <a:pt x="4402993" y="1400164"/>
                    <a:pt x="4386104" y="1364116"/>
                  </a:cubicBezTo>
                  <a:cubicBezTo>
                    <a:pt x="4369578" y="1329248"/>
                    <a:pt x="4351236" y="1292837"/>
                    <a:pt x="4331623" y="1255698"/>
                  </a:cubicBezTo>
                  <a:cubicBezTo>
                    <a:pt x="4294757" y="1186054"/>
                    <a:pt x="4252988" y="1116318"/>
                    <a:pt x="4206861" y="1048216"/>
                  </a:cubicBezTo>
                  <a:cubicBezTo>
                    <a:pt x="4117058" y="913920"/>
                    <a:pt x="4012273" y="790612"/>
                    <a:pt x="3895592" y="681922"/>
                  </a:cubicBezTo>
                  <a:cubicBezTo>
                    <a:pt x="3836662" y="627441"/>
                    <a:pt x="3774281" y="576319"/>
                    <a:pt x="3710356" y="530192"/>
                  </a:cubicBezTo>
                  <a:cubicBezTo>
                    <a:pt x="3642437" y="481795"/>
                    <a:pt x="3574335" y="439299"/>
                    <a:pt x="3507777" y="403705"/>
                  </a:cubicBezTo>
                  <a:cubicBezTo>
                    <a:pt x="3371575" y="329974"/>
                    <a:pt x="3222932" y="272406"/>
                    <a:pt x="3065936" y="232543"/>
                  </a:cubicBezTo>
                  <a:cubicBezTo>
                    <a:pt x="2990933" y="213475"/>
                    <a:pt x="2913116" y="198220"/>
                    <a:pt x="2834573" y="187233"/>
                  </a:cubicBezTo>
                  <a:cubicBezTo>
                    <a:pt x="2758208" y="176610"/>
                    <a:pt x="2679756" y="169799"/>
                    <a:pt x="2601212" y="166894"/>
                  </a:cubicBezTo>
                  <a:cubicBezTo>
                    <a:pt x="2567434" y="165441"/>
                    <a:pt x="2533201" y="164715"/>
                    <a:pt x="2499332" y="164715"/>
                  </a:cubicBezTo>
                  <a:cubicBezTo>
                    <a:pt x="2378294" y="164715"/>
                    <a:pt x="2254531" y="173886"/>
                    <a:pt x="2131857" y="192046"/>
                  </a:cubicBezTo>
                  <a:cubicBezTo>
                    <a:pt x="2052043" y="204304"/>
                    <a:pt x="1974407" y="219468"/>
                    <a:pt x="1901130" y="237084"/>
                  </a:cubicBezTo>
                  <a:cubicBezTo>
                    <a:pt x="1822314" y="256334"/>
                    <a:pt x="1746040" y="278035"/>
                    <a:pt x="1674579" y="301553"/>
                  </a:cubicBezTo>
                  <a:cubicBezTo>
                    <a:pt x="1599849" y="326069"/>
                    <a:pt x="1525483" y="353764"/>
                    <a:pt x="1453477" y="383819"/>
                  </a:cubicBezTo>
                  <a:cubicBezTo>
                    <a:pt x="1381199" y="414147"/>
                    <a:pt x="1309011" y="447653"/>
                    <a:pt x="1238821" y="483338"/>
                  </a:cubicBezTo>
                  <a:cubicBezTo>
                    <a:pt x="1097715" y="555162"/>
                    <a:pt x="960695" y="637338"/>
                    <a:pt x="831666" y="727777"/>
                  </a:cubicBezTo>
                  <a:cubicBezTo>
                    <a:pt x="805061" y="746573"/>
                    <a:pt x="770102" y="771543"/>
                    <a:pt x="735416" y="798148"/>
                  </a:cubicBezTo>
                  <a:lnTo>
                    <a:pt x="735234" y="798330"/>
                  </a:lnTo>
                  <a:lnTo>
                    <a:pt x="735053" y="798511"/>
                  </a:lnTo>
                  <a:cubicBezTo>
                    <a:pt x="721796" y="808318"/>
                    <a:pt x="708448" y="818669"/>
                    <a:pt x="695554" y="828748"/>
                  </a:cubicBezTo>
                  <a:lnTo>
                    <a:pt x="687563" y="835014"/>
                  </a:lnTo>
                  <a:cubicBezTo>
                    <a:pt x="670765" y="847817"/>
                    <a:pt x="654784" y="860892"/>
                    <a:pt x="641254" y="871970"/>
                  </a:cubicBezTo>
                  <a:cubicBezTo>
                    <a:pt x="574061" y="926996"/>
                    <a:pt x="515131" y="978753"/>
                    <a:pt x="461013" y="1030147"/>
                  </a:cubicBezTo>
                  <a:cubicBezTo>
                    <a:pt x="343152" y="1141288"/>
                    <a:pt x="235189" y="1261782"/>
                    <a:pt x="139938" y="1388360"/>
                  </a:cubicBezTo>
                  <a:cubicBezTo>
                    <a:pt x="90632" y="1453919"/>
                    <a:pt x="44596" y="1521021"/>
                    <a:pt x="3281" y="1587670"/>
                  </a:cubicBezTo>
                  <a:lnTo>
                    <a:pt x="0" y="1593348"/>
                  </a:lnTo>
                  <a:lnTo>
                    <a:pt x="0" y="1287136"/>
                  </a:lnTo>
                  <a:lnTo>
                    <a:pt x="83949" y="1148949"/>
                  </a:lnTo>
                  <a:cubicBezTo>
                    <a:pt x="552260" y="455747"/>
                    <a:pt x="1345344" y="0"/>
                    <a:pt x="22449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0" y="0"/>
            <a:ext cx="11996058" cy="6683829"/>
          </a:xfrm>
        </p:spPr>
        <p:txBody>
          <a:bodyPr anchor="ctr">
            <a:normAutofit fontScale="92500" lnSpcReduction="20000"/>
          </a:bodyPr>
          <a:lstStyle/>
          <a:p>
            <a:r>
              <a:rPr lang="en-US" sz="4400" dirty="0"/>
              <a:t>Justo antes de </a:t>
            </a:r>
            <a:r>
              <a:rPr lang="en-US" sz="4400" dirty="0" err="1"/>
              <a:t>Su</a:t>
            </a:r>
            <a:r>
              <a:rPr lang="en-US" sz="4400" dirty="0"/>
              <a:t> </a:t>
            </a:r>
            <a:r>
              <a:rPr lang="en-US" sz="4400" dirty="0" err="1"/>
              <a:t>arresto</a:t>
            </a:r>
            <a:r>
              <a:rPr lang="en-US" sz="4400" dirty="0"/>
              <a:t>, Cristo </a:t>
            </a:r>
            <a:r>
              <a:rPr lang="en-US" sz="4400" dirty="0" err="1"/>
              <a:t>oró</a:t>
            </a:r>
            <a:r>
              <a:rPr lang="en-US" sz="4400" dirty="0"/>
              <a:t> por sus </a:t>
            </a:r>
            <a:r>
              <a:rPr lang="en-US" sz="4400" dirty="0" err="1"/>
              <a:t>discípulos</a:t>
            </a:r>
            <a:r>
              <a:rPr lang="en-US" sz="4400" dirty="0"/>
              <a:t> y por los que </a:t>
            </a:r>
            <a:r>
              <a:rPr lang="en-US" sz="4400" dirty="0" err="1"/>
              <a:t>creerían</a:t>
            </a:r>
            <a:r>
              <a:rPr lang="en-US" sz="4400" dirty="0"/>
              <a:t> </a:t>
            </a:r>
            <a:r>
              <a:rPr lang="en-US" sz="4400" dirty="0" err="1"/>
              <a:t>como</a:t>
            </a:r>
            <a:r>
              <a:rPr lang="en-US" sz="4400" dirty="0"/>
              <a:t> </a:t>
            </a:r>
            <a:r>
              <a:rPr lang="en-US" sz="4400" dirty="0" err="1"/>
              <a:t>resultado</a:t>
            </a:r>
            <a:r>
              <a:rPr lang="en-US" sz="4400" dirty="0"/>
              <a:t> del </a:t>
            </a:r>
            <a:r>
              <a:rPr lang="en-US" sz="4400" dirty="0" err="1"/>
              <a:t>ministerio</a:t>
            </a:r>
            <a:r>
              <a:rPr lang="en-US" sz="4400" dirty="0"/>
              <a:t> de </a:t>
            </a:r>
            <a:r>
              <a:rPr lang="en-US" sz="4400" dirty="0" err="1"/>
              <a:t>ellos</a:t>
            </a:r>
            <a:r>
              <a:rPr lang="en-US" sz="4400" dirty="0"/>
              <a:t> (</a:t>
            </a:r>
            <a:r>
              <a:rPr lang="en-US" sz="4400" dirty="0" err="1"/>
              <a:t>todos</a:t>
            </a:r>
            <a:r>
              <a:rPr lang="en-US" sz="4400" dirty="0"/>
              <a:t> </a:t>
            </a:r>
            <a:r>
              <a:rPr lang="en-US" sz="4400" dirty="0" err="1"/>
              <a:t>nosotros</a:t>
            </a:r>
            <a:r>
              <a:rPr lang="en-US" sz="4400" dirty="0"/>
              <a:t>). A </a:t>
            </a:r>
            <a:r>
              <a:rPr lang="en-US" sz="4400" dirty="0" err="1"/>
              <a:t>mitad</a:t>
            </a:r>
            <a:r>
              <a:rPr lang="en-US" sz="4400" dirty="0"/>
              <a:t> de la </a:t>
            </a:r>
            <a:r>
              <a:rPr lang="en-US" sz="4400" dirty="0" err="1"/>
              <a:t>oración</a:t>
            </a:r>
            <a:r>
              <a:rPr lang="en-US" sz="4400" dirty="0"/>
              <a:t>, Jesús dice:</a:t>
            </a:r>
          </a:p>
          <a:p>
            <a:r>
              <a:rPr lang="en-US" sz="4400" dirty="0"/>
              <a:t>Mas no </a:t>
            </a:r>
            <a:r>
              <a:rPr lang="en-US" sz="4400" dirty="0" err="1"/>
              <a:t>ruego</a:t>
            </a:r>
            <a:r>
              <a:rPr lang="en-US" sz="4400" dirty="0"/>
              <a:t> </a:t>
            </a:r>
            <a:r>
              <a:rPr lang="en-US" sz="4400" dirty="0" err="1"/>
              <a:t>solamente</a:t>
            </a:r>
            <a:r>
              <a:rPr lang="en-US" sz="4400" dirty="0"/>
              <a:t> por </a:t>
            </a:r>
            <a:r>
              <a:rPr lang="en-US" sz="4400" dirty="0" err="1"/>
              <a:t>éstos</a:t>
            </a:r>
            <a:r>
              <a:rPr lang="en-US" sz="4400" dirty="0"/>
              <a:t>, </a:t>
            </a:r>
            <a:r>
              <a:rPr lang="en-US" sz="4400" dirty="0" err="1"/>
              <a:t>sino</a:t>
            </a:r>
            <a:r>
              <a:rPr lang="en-US" sz="4400" dirty="0"/>
              <a:t> </a:t>
            </a:r>
            <a:r>
              <a:rPr lang="en-US" sz="4400" dirty="0" err="1"/>
              <a:t>también</a:t>
            </a:r>
            <a:r>
              <a:rPr lang="en-US" sz="4400" dirty="0"/>
              <a:t> por los que </a:t>
            </a:r>
            <a:r>
              <a:rPr lang="en-US" sz="4400" dirty="0" err="1"/>
              <a:t>han</a:t>
            </a:r>
            <a:r>
              <a:rPr lang="en-US" sz="4400" dirty="0"/>
              <a:t> de </a:t>
            </a:r>
            <a:r>
              <a:rPr lang="en-US" sz="4400" dirty="0" err="1"/>
              <a:t>creer</a:t>
            </a:r>
            <a:r>
              <a:rPr lang="en-US" sz="4400" dirty="0"/>
              <a:t> </a:t>
            </a:r>
            <a:r>
              <a:rPr lang="en-US" sz="4400" dirty="0" err="1"/>
              <a:t>en</a:t>
            </a:r>
            <a:r>
              <a:rPr lang="en-US" sz="4400" dirty="0"/>
              <a:t> </a:t>
            </a:r>
            <a:r>
              <a:rPr lang="en-US" sz="4400" dirty="0" err="1"/>
              <a:t>mí</a:t>
            </a:r>
            <a:r>
              <a:rPr lang="en-US" sz="4400" dirty="0"/>
              <a:t> por la palabra de </a:t>
            </a:r>
            <a:r>
              <a:rPr lang="en-US" sz="4400" dirty="0" err="1"/>
              <a:t>ellos</a:t>
            </a:r>
            <a:r>
              <a:rPr lang="en-US" sz="4400" dirty="0"/>
              <a:t>, para que </a:t>
            </a:r>
            <a:r>
              <a:rPr lang="en-US" sz="4400" dirty="0" err="1"/>
              <a:t>todos</a:t>
            </a:r>
            <a:r>
              <a:rPr lang="en-US" sz="4400" dirty="0"/>
              <a:t> </a:t>
            </a:r>
            <a:r>
              <a:rPr lang="en-US" sz="4400" dirty="0" err="1"/>
              <a:t>sean</a:t>
            </a:r>
            <a:r>
              <a:rPr lang="en-US" sz="4400" dirty="0"/>
              <a:t> uno; </a:t>
            </a:r>
            <a:r>
              <a:rPr lang="en-US" sz="4400" dirty="0" err="1"/>
              <a:t>como</a:t>
            </a:r>
            <a:r>
              <a:rPr lang="en-US" sz="4400" dirty="0"/>
              <a:t> </a:t>
            </a:r>
            <a:r>
              <a:rPr lang="en-US" sz="4400" dirty="0" err="1"/>
              <a:t>tú</a:t>
            </a:r>
            <a:r>
              <a:rPr lang="en-US" sz="4400" dirty="0"/>
              <a:t>, oh Padre, </a:t>
            </a:r>
            <a:r>
              <a:rPr lang="en-US" sz="4400" dirty="0" err="1"/>
              <a:t>en</a:t>
            </a:r>
            <a:r>
              <a:rPr lang="en-US" sz="4400" dirty="0"/>
              <a:t> </a:t>
            </a:r>
            <a:r>
              <a:rPr lang="en-US" sz="4400" dirty="0" err="1"/>
              <a:t>mí</a:t>
            </a:r>
            <a:r>
              <a:rPr lang="en-US" sz="4400" dirty="0"/>
              <a:t>, y </a:t>
            </a:r>
            <a:r>
              <a:rPr lang="en-US" sz="4400" dirty="0" err="1"/>
              <a:t>yo</a:t>
            </a:r>
            <a:r>
              <a:rPr lang="en-US" sz="4400" dirty="0"/>
              <a:t> </a:t>
            </a:r>
            <a:r>
              <a:rPr lang="en-US" sz="4400" dirty="0" err="1"/>
              <a:t>en</a:t>
            </a:r>
            <a:r>
              <a:rPr lang="en-US" sz="4400" dirty="0"/>
              <a:t> </a:t>
            </a:r>
            <a:r>
              <a:rPr lang="en-US" sz="4400" dirty="0" err="1"/>
              <a:t>ti</a:t>
            </a:r>
            <a:r>
              <a:rPr lang="en-US" sz="4400" dirty="0"/>
              <a:t>, que </a:t>
            </a:r>
            <a:r>
              <a:rPr lang="en-US" sz="4400" dirty="0" err="1"/>
              <a:t>también</a:t>
            </a:r>
            <a:r>
              <a:rPr lang="en-US" sz="4400" dirty="0"/>
              <a:t> </a:t>
            </a:r>
            <a:r>
              <a:rPr lang="en-US" sz="4400" dirty="0" err="1"/>
              <a:t>ellos</a:t>
            </a:r>
            <a:r>
              <a:rPr lang="en-US" sz="4400" dirty="0"/>
              <a:t> </a:t>
            </a:r>
            <a:r>
              <a:rPr lang="en-US" sz="4400" dirty="0" err="1"/>
              <a:t>sean</a:t>
            </a:r>
            <a:r>
              <a:rPr lang="en-US" sz="4400" dirty="0"/>
              <a:t> uno </a:t>
            </a:r>
            <a:r>
              <a:rPr lang="en-US" sz="4400" dirty="0" err="1"/>
              <a:t>en</a:t>
            </a:r>
            <a:r>
              <a:rPr lang="en-US" sz="4400" dirty="0"/>
              <a:t> </a:t>
            </a:r>
            <a:r>
              <a:rPr lang="en-US" sz="4400" dirty="0" err="1"/>
              <a:t>nosotros</a:t>
            </a:r>
            <a:r>
              <a:rPr lang="en-US" sz="4400" dirty="0"/>
              <a:t>; para que el </a:t>
            </a:r>
            <a:r>
              <a:rPr lang="en-US" sz="4400" dirty="0" err="1"/>
              <a:t>mundo</a:t>
            </a:r>
            <a:r>
              <a:rPr lang="en-US" sz="4400" dirty="0"/>
              <a:t> </a:t>
            </a:r>
            <a:r>
              <a:rPr lang="en-US" sz="4400" dirty="0" err="1"/>
              <a:t>crea</a:t>
            </a:r>
            <a:r>
              <a:rPr lang="en-US" sz="4400" dirty="0"/>
              <a:t> que </a:t>
            </a:r>
            <a:r>
              <a:rPr lang="en-US" sz="4400" dirty="0" err="1"/>
              <a:t>tú</a:t>
            </a:r>
            <a:r>
              <a:rPr lang="en-US" sz="4400" dirty="0"/>
              <a:t> me </a:t>
            </a:r>
            <a:r>
              <a:rPr lang="en-US" sz="4400" dirty="0" err="1"/>
              <a:t>enviaste</a:t>
            </a:r>
            <a:r>
              <a:rPr lang="en-US" sz="4400" dirty="0"/>
              <a:t>. La gloria que me </a:t>
            </a:r>
            <a:r>
              <a:rPr lang="en-US" sz="4400" dirty="0" err="1"/>
              <a:t>diste</a:t>
            </a:r>
            <a:r>
              <a:rPr lang="en-US" sz="4400" dirty="0"/>
              <a:t>, </a:t>
            </a:r>
            <a:r>
              <a:rPr lang="en-US" sz="4400" dirty="0" err="1"/>
              <a:t>yo</a:t>
            </a:r>
            <a:r>
              <a:rPr lang="en-US" sz="4400" dirty="0"/>
              <a:t> les he dado, para que </a:t>
            </a:r>
            <a:r>
              <a:rPr lang="en-US" sz="4400" dirty="0" err="1"/>
              <a:t>sean</a:t>
            </a:r>
            <a:r>
              <a:rPr lang="en-US" sz="4400" dirty="0"/>
              <a:t> uno, </a:t>
            </a:r>
            <a:r>
              <a:rPr lang="en-US" sz="4400" dirty="0" err="1"/>
              <a:t>así</a:t>
            </a:r>
            <a:r>
              <a:rPr lang="en-US" sz="4400" dirty="0"/>
              <a:t> </a:t>
            </a:r>
            <a:r>
              <a:rPr lang="en-US" sz="4400" dirty="0" err="1"/>
              <a:t>como</a:t>
            </a:r>
            <a:r>
              <a:rPr lang="en-US" sz="4400" dirty="0"/>
              <a:t> </a:t>
            </a:r>
            <a:r>
              <a:rPr lang="en-US" sz="4400" dirty="0" err="1"/>
              <a:t>nosotros</a:t>
            </a:r>
            <a:r>
              <a:rPr lang="en-US" sz="4400" dirty="0"/>
              <a:t> </a:t>
            </a:r>
            <a:r>
              <a:rPr lang="en-US" sz="4400" dirty="0" err="1"/>
              <a:t>somos</a:t>
            </a:r>
            <a:r>
              <a:rPr lang="en-US" sz="4400" dirty="0"/>
              <a:t> uno. </a:t>
            </a:r>
            <a:r>
              <a:rPr lang="en-US" sz="4400" dirty="0" err="1"/>
              <a:t>Yo</a:t>
            </a:r>
            <a:r>
              <a:rPr lang="en-US" sz="4400" dirty="0"/>
              <a:t> </a:t>
            </a:r>
            <a:r>
              <a:rPr lang="en-US" sz="4400" dirty="0" err="1"/>
              <a:t>en</a:t>
            </a:r>
            <a:r>
              <a:rPr lang="en-US" sz="4400" dirty="0"/>
              <a:t> </a:t>
            </a:r>
            <a:r>
              <a:rPr lang="en-US" sz="4400" dirty="0" err="1"/>
              <a:t>ellos</a:t>
            </a:r>
            <a:r>
              <a:rPr lang="en-US" sz="4400" dirty="0"/>
              <a:t>, y </a:t>
            </a:r>
            <a:r>
              <a:rPr lang="en-US" sz="4400" dirty="0" err="1"/>
              <a:t>tú</a:t>
            </a:r>
            <a:r>
              <a:rPr lang="en-US" sz="4400" dirty="0"/>
              <a:t> </a:t>
            </a:r>
            <a:r>
              <a:rPr lang="en-US" sz="4400" dirty="0" err="1"/>
              <a:t>en</a:t>
            </a:r>
            <a:r>
              <a:rPr lang="en-US" sz="4400" dirty="0"/>
              <a:t> </a:t>
            </a:r>
            <a:r>
              <a:rPr lang="en-US" sz="4400" dirty="0" err="1"/>
              <a:t>mí</a:t>
            </a:r>
            <a:r>
              <a:rPr lang="en-US" sz="4400" dirty="0"/>
              <a:t>, para que </a:t>
            </a:r>
            <a:r>
              <a:rPr lang="en-US" sz="4400" dirty="0" err="1"/>
              <a:t>sean</a:t>
            </a:r>
            <a:r>
              <a:rPr lang="en-US" sz="4400" dirty="0"/>
              <a:t> perfectos </a:t>
            </a:r>
            <a:r>
              <a:rPr lang="en-US" sz="4400" dirty="0" err="1"/>
              <a:t>en</a:t>
            </a:r>
            <a:r>
              <a:rPr lang="en-US" sz="4400" dirty="0"/>
              <a:t> </a:t>
            </a:r>
            <a:r>
              <a:rPr lang="en-US" sz="4400" dirty="0" err="1"/>
              <a:t>unidad</a:t>
            </a:r>
            <a:r>
              <a:rPr lang="en-US" sz="4400" dirty="0"/>
              <a:t>, para que el </a:t>
            </a:r>
            <a:r>
              <a:rPr lang="en-US" sz="4400" dirty="0" err="1"/>
              <a:t>mundo</a:t>
            </a:r>
            <a:r>
              <a:rPr lang="en-US" sz="4400" dirty="0"/>
              <a:t> </a:t>
            </a:r>
            <a:r>
              <a:rPr lang="en-US" sz="4400" dirty="0" err="1"/>
              <a:t>conozca</a:t>
            </a:r>
            <a:r>
              <a:rPr lang="en-US" sz="4400" dirty="0"/>
              <a:t> que </a:t>
            </a:r>
            <a:r>
              <a:rPr lang="en-US" sz="4400" dirty="0" err="1"/>
              <a:t>tú</a:t>
            </a:r>
            <a:r>
              <a:rPr lang="en-US" sz="4400" dirty="0"/>
              <a:t> me </a:t>
            </a:r>
            <a:r>
              <a:rPr lang="en-US" sz="4400" dirty="0" err="1"/>
              <a:t>enviaste</a:t>
            </a:r>
            <a:r>
              <a:rPr lang="en-US" sz="4400" dirty="0"/>
              <a:t>, y que los has </a:t>
            </a:r>
            <a:r>
              <a:rPr lang="en-US" sz="4400" dirty="0" err="1"/>
              <a:t>amado</a:t>
            </a:r>
            <a:r>
              <a:rPr lang="en-US" sz="4400" dirty="0"/>
              <a:t> a </a:t>
            </a:r>
            <a:r>
              <a:rPr lang="en-US" sz="4400" dirty="0" err="1"/>
              <a:t>ellos</a:t>
            </a:r>
            <a:r>
              <a:rPr lang="en-US" sz="4400" dirty="0"/>
              <a:t> </a:t>
            </a:r>
            <a:r>
              <a:rPr lang="en-US" sz="4400" dirty="0" err="1"/>
              <a:t>como</a:t>
            </a:r>
            <a:r>
              <a:rPr lang="en-US" sz="4400" dirty="0"/>
              <a:t> </a:t>
            </a:r>
            <a:r>
              <a:rPr lang="en-US" sz="4400" dirty="0" err="1"/>
              <a:t>también</a:t>
            </a:r>
            <a:r>
              <a:rPr lang="en-US" sz="4400" dirty="0"/>
              <a:t> a </a:t>
            </a:r>
            <a:r>
              <a:rPr lang="en-US" sz="4400" dirty="0" err="1"/>
              <a:t>mí</a:t>
            </a:r>
            <a:r>
              <a:rPr lang="en-US" sz="4400" dirty="0"/>
              <a:t> me has </a:t>
            </a:r>
            <a:r>
              <a:rPr lang="en-US" sz="4400" dirty="0" err="1"/>
              <a:t>amado</a:t>
            </a:r>
            <a:r>
              <a:rPr lang="en-US" sz="4400" dirty="0"/>
              <a:t>. (Juan 17:20–23)</a:t>
            </a:r>
            <a:endParaRPr lang="en-US" sz="4400" dirty="0">
              <a:highlight>
                <a:srgbClr val="FFFF00"/>
              </a:highlight>
            </a:endParaRPr>
          </a:p>
        </p:txBody>
      </p:sp>
    </p:spTree>
    <p:extLst>
      <p:ext uri="{BB962C8B-B14F-4D97-AF65-F5344CB8AC3E}">
        <p14:creationId xmlns:p14="http://schemas.microsoft.com/office/powerpoint/2010/main" val="2315986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EB0C-9379-C347-9007-89BF0D6D365C}"/>
              </a:ext>
            </a:extLst>
          </p:cNvPr>
          <p:cNvSpPr>
            <a:spLocks noGrp="1"/>
          </p:cNvSpPr>
          <p:nvPr>
            <p:ph type="title"/>
          </p:nvPr>
        </p:nvSpPr>
        <p:spPr/>
        <p:txBody>
          <a:bodyPr/>
          <a:lstStyle/>
          <a:p>
            <a:r>
              <a:rPr lang="en-US" dirty="0" err="1"/>
              <a:t>Todos</a:t>
            </a:r>
            <a:r>
              <a:rPr lang="en-US" dirty="0"/>
              <a:t> los hombres </a:t>
            </a:r>
            <a:r>
              <a:rPr lang="en-US" dirty="0" err="1"/>
              <a:t>tiene</a:t>
            </a:r>
            <a:r>
              <a:rPr lang="en-US" dirty="0"/>
              <a:t> que </a:t>
            </a:r>
            <a:r>
              <a:rPr lang="en-US" dirty="0" err="1"/>
              <a:t>lidiar</a:t>
            </a:r>
            <a:r>
              <a:rPr lang="en-US" dirty="0"/>
              <a:t> con </a:t>
            </a:r>
            <a:r>
              <a:rPr lang="en-US" dirty="0" err="1"/>
              <a:t>tres</a:t>
            </a:r>
            <a:r>
              <a:rPr lang="en-US" dirty="0"/>
              <a:t> </a:t>
            </a:r>
            <a:r>
              <a:rPr lang="en-US" dirty="0" err="1"/>
              <a:t>clases</a:t>
            </a:r>
            <a:r>
              <a:rPr lang="en-US" dirty="0"/>
              <a:t> de </a:t>
            </a:r>
            <a:r>
              <a:rPr lang="en-US" dirty="0" err="1"/>
              <a:t>pecados</a:t>
            </a:r>
            <a:r>
              <a:rPr lang="en-US" dirty="0"/>
              <a:t>: </a:t>
            </a:r>
          </a:p>
        </p:txBody>
      </p:sp>
      <p:sp>
        <p:nvSpPr>
          <p:cNvPr id="3" name="Content Placeholder 2">
            <a:extLst>
              <a:ext uri="{FF2B5EF4-FFF2-40B4-BE49-F238E27FC236}">
                <a16:creationId xmlns:a16="http://schemas.microsoft.com/office/drawing/2014/main" id="{CE5EE0A4-54E6-5741-8684-9F7F930CA112}"/>
              </a:ext>
            </a:extLst>
          </p:cNvPr>
          <p:cNvSpPr>
            <a:spLocks noGrp="1"/>
          </p:cNvSpPr>
          <p:nvPr>
            <p:ph idx="1"/>
          </p:nvPr>
        </p:nvSpPr>
        <p:spPr/>
        <p:txBody>
          <a:bodyPr>
            <a:normAutofit lnSpcReduction="10000"/>
          </a:bodyPr>
          <a:lstStyle/>
          <a:p>
            <a:r>
              <a:rPr lang="en-US" sz="4800" dirty="0">
                <a:highlight>
                  <a:srgbClr val="FFFF00"/>
                </a:highlight>
              </a:rPr>
              <a:t>1. </a:t>
            </a:r>
            <a:r>
              <a:rPr lang="en-US" sz="4800" dirty="0" err="1">
                <a:highlight>
                  <a:srgbClr val="FFFF00"/>
                </a:highlight>
              </a:rPr>
              <a:t>Pecado</a:t>
            </a:r>
            <a:r>
              <a:rPr lang="en-US" sz="4800" dirty="0">
                <a:highlight>
                  <a:srgbClr val="FFFF00"/>
                </a:highlight>
              </a:rPr>
              <a:t> </a:t>
            </a:r>
            <a:r>
              <a:rPr lang="en-US" sz="4800" dirty="0" err="1">
                <a:highlight>
                  <a:srgbClr val="FFFF00"/>
                </a:highlight>
              </a:rPr>
              <a:t>imputado</a:t>
            </a:r>
            <a:r>
              <a:rPr lang="en-US" sz="4800" dirty="0"/>
              <a:t>. Es el </a:t>
            </a:r>
            <a:r>
              <a:rPr lang="en-US" sz="4800" dirty="0" err="1"/>
              <a:t>pecado</a:t>
            </a:r>
            <a:r>
              <a:rPr lang="en-US" sz="4800" dirty="0"/>
              <a:t> de </a:t>
            </a:r>
            <a:r>
              <a:rPr lang="en-US" sz="4800" dirty="0" err="1"/>
              <a:t>Adán</a:t>
            </a:r>
            <a:r>
              <a:rPr lang="en-US" sz="4800" dirty="0"/>
              <a:t> </a:t>
            </a:r>
            <a:r>
              <a:rPr lang="en-US" sz="4800" dirty="0" err="1"/>
              <a:t>puesto</a:t>
            </a:r>
            <a:r>
              <a:rPr lang="en-US" sz="4800" dirty="0"/>
              <a:t> </a:t>
            </a:r>
            <a:r>
              <a:rPr lang="en-US" sz="4800" dirty="0" err="1"/>
              <a:t>en</a:t>
            </a:r>
            <a:r>
              <a:rPr lang="en-US" sz="4800" dirty="0"/>
              <a:t> la </a:t>
            </a:r>
            <a:r>
              <a:rPr lang="en-US" sz="4800" dirty="0" err="1"/>
              <a:t>cuenta</a:t>
            </a:r>
            <a:r>
              <a:rPr lang="en-US" sz="4800" dirty="0"/>
              <a:t> de </a:t>
            </a:r>
            <a:r>
              <a:rPr lang="en-US" sz="4800" dirty="0" err="1"/>
              <a:t>cada</a:t>
            </a:r>
            <a:r>
              <a:rPr lang="en-US" sz="4800" dirty="0"/>
              <a:t> uno de sus </a:t>
            </a:r>
            <a:r>
              <a:rPr lang="en-US" sz="4800" dirty="0" err="1"/>
              <a:t>descendientes</a:t>
            </a:r>
            <a:r>
              <a:rPr lang="en-US" sz="4800" dirty="0"/>
              <a:t> (Ro. 5:12). Por causa del </a:t>
            </a:r>
            <a:r>
              <a:rPr lang="en-US" sz="4800" dirty="0" err="1"/>
              <a:t>pecado</a:t>
            </a:r>
            <a:r>
              <a:rPr lang="en-US" sz="4800" dirty="0"/>
              <a:t> </a:t>
            </a:r>
            <a:r>
              <a:rPr lang="en-US" sz="4800" dirty="0" err="1"/>
              <a:t>imputado</a:t>
            </a:r>
            <a:r>
              <a:rPr lang="en-US" sz="4800" dirty="0"/>
              <a:t>, </a:t>
            </a:r>
            <a:r>
              <a:rPr lang="en-US" sz="4800" dirty="0" err="1"/>
              <a:t>todo</a:t>
            </a:r>
            <a:r>
              <a:rPr lang="en-US" sz="4800" dirty="0"/>
              <a:t> </a:t>
            </a:r>
            <a:r>
              <a:rPr lang="en-US" sz="4800" dirty="0" err="1"/>
              <a:t>miembro</a:t>
            </a:r>
            <a:r>
              <a:rPr lang="en-US" sz="4800" dirty="0"/>
              <a:t> de la </a:t>
            </a:r>
            <a:r>
              <a:rPr lang="en-US" sz="4800" dirty="0" err="1"/>
              <a:t>raza</a:t>
            </a:r>
            <a:r>
              <a:rPr lang="en-US" sz="4800" dirty="0"/>
              <a:t> </a:t>
            </a:r>
            <a:r>
              <a:rPr lang="en-US" sz="4800" dirty="0" err="1"/>
              <a:t>humana</a:t>
            </a:r>
            <a:r>
              <a:rPr lang="en-US" sz="4800" dirty="0"/>
              <a:t> </a:t>
            </a:r>
            <a:r>
              <a:rPr lang="en-US" sz="4800" dirty="0" err="1"/>
              <a:t>nace</a:t>
            </a:r>
            <a:r>
              <a:rPr lang="en-US" sz="4800" dirty="0"/>
              <a:t> </a:t>
            </a:r>
            <a:r>
              <a:rPr lang="en-US" sz="4800" dirty="0" err="1"/>
              <a:t>espiritualmente</a:t>
            </a:r>
            <a:r>
              <a:rPr lang="en-US" sz="4800" dirty="0"/>
              <a:t> </a:t>
            </a:r>
            <a:r>
              <a:rPr lang="en-US" sz="4800" dirty="0" err="1"/>
              <a:t>muerto</a:t>
            </a:r>
            <a:r>
              <a:rPr lang="en-US" sz="4800" dirty="0"/>
              <a:t> y bajo </a:t>
            </a:r>
            <a:r>
              <a:rPr lang="en-US" sz="4800" dirty="0" err="1"/>
              <a:t>condenación</a:t>
            </a:r>
            <a:r>
              <a:rPr lang="en-US" sz="4800" dirty="0"/>
              <a:t> (Jn. 3:17).  </a:t>
            </a:r>
          </a:p>
        </p:txBody>
      </p:sp>
    </p:spTree>
    <p:extLst>
      <p:ext uri="{BB962C8B-B14F-4D97-AF65-F5344CB8AC3E}">
        <p14:creationId xmlns:p14="http://schemas.microsoft.com/office/powerpoint/2010/main" val="131762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B4C0C7-2745-46BE-B15F-E5058254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9D8939B-D984-4564-B942-51C44F623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96695"/>
            <a:ext cx="4850918" cy="5212025"/>
            <a:chOff x="0" y="796695"/>
            <a:chExt cx="4850918" cy="5212025"/>
          </a:xfrm>
        </p:grpSpPr>
        <p:sp>
          <p:nvSpPr>
            <p:cNvPr id="12" name="Freeform: Shape 11">
              <a:extLst>
                <a:ext uri="{FF2B5EF4-FFF2-40B4-BE49-F238E27FC236}">
                  <a16:creationId xmlns:a16="http://schemas.microsoft.com/office/drawing/2014/main" id="{93EAFB53-01AA-467C-BE85-D555D06E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26917"/>
              <a:ext cx="4828239" cy="4951702"/>
            </a:xfrm>
            <a:custGeom>
              <a:avLst/>
              <a:gdLst>
                <a:gd name="connsiteX0" fmla="*/ 2407249 w 4828239"/>
                <a:gd name="connsiteY0" fmla="*/ 1168 h 4951702"/>
                <a:gd name="connsiteX1" fmla="*/ 2651971 w 4828239"/>
                <a:gd name="connsiteY1" fmla="*/ 4800 h 4951702"/>
                <a:gd name="connsiteX2" fmla="*/ 3136762 w 4828239"/>
                <a:gd name="connsiteY2" fmla="*/ 80075 h 4951702"/>
                <a:gd name="connsiteX3" fmla="*/ 3598035 w 4828239"/>
                <a:gd name="connsiteY3" fmla="*/ 254778 h 4951702"/>
                <a:gd name="connsiteX4" fmla="*/ 4006734 w 4828239"/>
                <a:gd name="connsiteY4" fmla="*/ 532540 h 4951702"/>
                <a:gd name="connsiteX5" fmla="*/ 4333530 w 4828239"/>
                <a:gd name="connsiteY5" fmla="*/ 900560 h 4951702"/>
                <a:gd name="connsiteX6" fmla="*/ 4368761 w 4828239"/>
                <a:gd name="connsiteY6" fmla="*/ 950864 h 4951702"/>
                <a:gd name="connsiteX7" fmla="*/ 4402539 w 4828239"/>
                <a:gd name="connsiteY7" fmla="*/ 1002077 h 4951702"/>
                <a:gd name="connsiteX8" fmla="*/ 4435319 w 4828239"/>
                <a:gd name="connsiteY8" fmla="*/ 1053834 h 4951702"/>
                <a:gd name="connsiteX9" fmla="*/ 4466918 w 4828239"/>
                <a:gd name="connsiteY9" fmla="*/ 1106317 h 4951702"/>
                <a:gd name="connsiteX10" fmla="*/ 4582327 w 4828239"/>
                <a:gd name="connsiteY10" fmla="*/ 1322244 h 4951702"/>
                <a:gd name="connsiteX11" fmla="*/ 4740322 w 4828239"/>
                <a:gd name="connsiteY11" fmla="*/ 1783517 h 4951702"/>
                <a:gd name="connsiteX12" fmla="*/ 4777370 w 4828239"/>
                <a:gd name="connsiteY12" fmla="*/ 2023507 h 4951702"/>
                <a:gd name="connsiteX13" fmla="*/ 4801432 w 4828239"/>
                <a:gd name="connsiteY13" fmla="*/ 2263678 h 4951702"/>
                <a:gd name="connsiteX14" fmla="*/ 4820591 w 4828239"/>
                <a:gd name="connsiteY14" fmla="*/ 2503848 h 4951702"/>
                <a:gd name="connsiteX15" fmla="*/ 4824496 w 4828239"/>
                <a:gd name="connsiteY15" fmla="*/ 2564050 h 4951702"/>
                <a:gd name="connsiteX16" fmla="*/ 4826221 w 4828239"/>
                <a:gd name="connsiteY16" fmla="*/ 2595013 h 4951702"/>
                <a:gd name="connsiteX17" fmla="*/ 4827492 w 4828239"/>
                <a:gd name="connsiteY17" fmla="*/ 2626522 h 4951702"/>
                <a:gd name="connsiteX18" fmla="*/ 4825767 w 4828239"/>
                <a:gd name="connsiteY18" fmla="*/ 2753462 h 4951702"/>
                <a:gd name="connsiteX19" fmla="*/ 4696465 w 4828239"/>
                <a:gd name="connsiteY19" fmla="*/ 3252055 h 4951702"/>
                <a:gd name="connsiteX20" fmla="*/ 4409077 w 4828239"/>
                <a:gd name="connsiteY20" fmla="*/ 3675464 h 4951702"/>
                <a:gd name="connsiteX21" fmla="*/ 4233920 w 4828239"/>
                <a:gd name="connsiteY21" fmla="*/ 3851983 h 4951702"/>
                <a:gd name="connsiteX22" fmla="*/ 4051318 w 4828239"/>
                <a:gd name="connsiteY22" fmla="*/ 4012430 h 4951702"/>
                <a:gd name="connsiteX23" fmla="*/ 3680392 w 4828239"/>
                <a:gd name="connsiteY23" fmla="*/ 4301543 h 4951702"/>
                <a:gd name="connsiteX24" fmla="*/ 3587048 w 4828239"/>
                <a:gd name="connsiteY24" fmla="*/ 4372096 h 4951702"/>
                <a:gd name="connsiteX25" fmla="*/ 3491161 w 4828239"/>
                <a:gd name="connsiteY25" fmla="*/ 4443103 h 4951702"/>
                <a:gd name="connsiteX26" fmla="*/ 3392914 w 4828239"/>
                <a:gd name="connsiteY26" fmla="*/ 4513202 h 4951702"/>
                <a:gd name="connsiteX27" fmla="*/ 3291579 w 4828239"/>
                <a:gd name="connsiteY27" fmla="*/ 4581303 h 4951702"/>
                <a:gd name="connsiteX28" fmla="*/ 3078830 w 4828239"/>
                <a:gd name="connsiteY28" fmla="*/ 4709153 h 4951702"/>
                <a:gd name="connsiteX29" fmla="*/ 2850010 w 4828239"/>
                <a:gd name="connsiteY29" fmla="*/ 4817842 h 4951702"/>
                <a:gd name="connsiteX30" fmla="*/ 2352052 w 4828239"/>
                <a:gd name="connsiteY30" fmla="*/ 4942876 h 4951702"/>
                <a:gd name="connsiteX31" fmla="*/ 2223840 w 4828239"/>
                <a:gd name="connsiteY31" fmla="*/ 4950958 h 4951702"/>
                <a:gd name="connsiteX32" fmla="*/ 2191787 w 4828239"/>
                <a:gd name="connsiteY32" fmla="*/ 4951684 h 4951702"/>
                <a:gd name="connsiteX33" fmla="*/ 2159825 w 4828239"/>
                <a:gd name="connsiteY33" fmla="*/ 4951503 h 4951702"/>
                <a:gd name="connsiteX34" fmla="*/ 2127953 w 4828239"/>
                <a:gd name="connsiteY34" fmla="*/ 4951139 h 4951702"/>
                <a:gd name="connsiteX35" fmla="*/ 2096990 w 4828239"/>
                <a:gd name="connsiteY35" fmla="*/ 4949959 h 4951702"/>
                <a:gd name="connsiteX36" fmla="*/ 1849646 w 4828239"/>
                <a:gd name="connsiteY36" fmla="*/ 4930255 h 4951702"/>
                <a:gd name="connsiteX37" fmla="*/ 1603845 w 4828239"/>
                <a:gd name="connsiteY37" fmla="*/ 4886852 h 4951702"/>
                <a:gd name="connsiteX38" fmla="*/ 1362403 w 4828239"/>
                <a:gd name="connsiteY38" fmla="*/ 4818841 h 4951702"/>
                <a:gd name="connsiteX39" fmla="*/ 900222 w 4828239"/>
                <a:gd name="connsiteY39" fmla="*/ 4614355 h 4951702"/>
                <a:gd name="connsiteX40" fmla="*/ 510682 w 4828239"/>
                <a:gd name="connsiteY40" fmla="*/ 4296004 h 4951702"/>
                <a:gd name="connsiteX41" fmla="*/ 352778 w 4828239"/>
                <a:gd name="connsiteY41" fmla="*/ 4104412 h 4951702"/>
                <a:gd name="connsiteX42" fmla="*/ 214850 w 4828239"/>
                <a:gd name="connsiteY42" fmla="*/ 3901561 h 4951702"/>
                <a:gd name="connsiteX43" fmla="*/ 182615 w 4828239"/>
                <a:gd name="connsiteY43" fmla="*/ 3849894 h 4951702"/>
                <a:gd name="connsiteX44" fmla="*/ 151833 w 4828239"/>
                <a:gd name="connsiteY44" fmla="*/ 3799772 h 4951702"/>
                <a:gd name="connsiteX45" fmla="*/ 91087 w 4828239"/>
                <a:gd name="connsiteY45" fmla="*/ 3702614 h 4951702"/>
                <a:gd name="connsiteX46" fmla="*/ 0 w 4828239"/>
                <a:gd name="connsiteY46" fmla="*/ 3558952 h 4951702"/>
                <a:gd name="connsiteX47" fmla="*/ 0 w 4828239"/>
                <a:gd name="connsiteY47" fmla="*/ 3152786 h 4951702"/>
                <a:gd name="connsiteX48" fmla="*/ 21078 w 4828239"/>
                <a:gd name="connsiteY48" fmla="*/ 3185589 h 4951702"/>
                <a:gd name="connsiteX49" fmla="*/ 159097 w 4828239"/>
                <a:gd name="connsiteY49" fmla="*/ 3365285 h 4951702"/>
                <a:gd name="connsiteX50" fmla="*/ 308466 w 4828239"/>
                <a:gd name="connsiteY50" fmla="*/ 3546344 h 4951702"/>
                <a:gd name="connsiteX51" fmla="*/ 382742 w 4828239"/>
                <a:gd name="connsiteY51" fmla="*/ 3640869 h 4951702"/>
                <a:gd name="connsiteX52" fmla="*/ 418427 w 4828239"/>
                <a:gd name="connsiteY52" fmla="*/ 3687269 h 4951702"/>
                <a:gd name="connsiteX53" fmla="*/ 453386 w 4828239"/>
                <a:gd name="connsiteY53" fmla="*/ 3731671 h 4951702"/>
                <a:gd name="connsiteX54" fmla="*/ 753758 w 4828239"/>
                <a:gd name="connsiteY54" fmla="*/ 4059829 h 4951702"/>
                <a:gd name="connsiteX55" fmla="*/ 913479 w 4828239"/>
                <a:gd name="connsiteY55" fmla="*/ 4207472 h 4951702"/>
                <a:gd name="connsiteX56" fmla="*/ 1080736 w 4828239"/>
                <a:gd name="connsiteY56" fmla="*/ 4343584 h 4951702"/>
                <a:gd name="connsiteX57" fmla="*/ 1454385 w 4828239"/>
                <a:gd name="connsiteY57" fmla="*/ 4558875 h 4951702"/>
                <a:gd name="connsiteX58" fmla="*/ 1663411 w 4828239"/>
                <a:gd name="connsiteY58" fmla="*/ 4619712 h 4951702"/>
                <a:gd name="connsiteX59" fmla="*/ 1716984 w 4828239"/>
                <a:gd name="connsiteY59" fmla="*/ 4630427 h 4951702"/>
                <a:gd name="connsiteX60" fmla="*/ 1771011 w 4828239"/>
                <a:gd name="connsiteY60" fmla="*/ 4639417 h 4951702"/>
                <a:gd name="connsiteX61" fmla="*/ 1880064 w 4828239"/>
                <a:gd name="connsiteY61" fmla="*/ 4652311 h 4951702"/>
                <a:gd name="connsiteX62" fmla="*/ 1934909 w 4828239"/>
                <a:gd name="connsiteY62" fmla="*/ 4656487 h 4951702"/>
                <a:gd name="connsiteX63" fmla="*/ 1989935 w 4828239"/>
                <a:gd name="connsiteY63" fmla="*/ 4659393 h 4951702"/>
                <a:gd name="connsiteX64" fmla="*/ 2045142 w 4828239"/>
                <a:gd name="connsiteY64" fmla="*/ 4660664 h 4951702"/>
                <a:gd name="connsiteX65" fmla="*/ 2100440 w 4828239"/>
                <a:gd name="connsiteY65" fmla="*/ 4660392 h 4951702"/>
                <a:gd name="connsiteX66" fmla="*/ 2128135 w 4828239"/>
                <a:gd name="connsiteY66" fmla="*/ 4660119 h 4951702"/>
                <a:gd name="connsiteX67" fmla="*/ 2154831 w 4828239"/>
                <a:gd name="connsiteY67" fmla="*/ 4658939 h 4951702"/>
                <a:gd name="connsiteX68" fmla="*/ 2181436 w 4828239"/>
                <a:gd name="connsiteY68" fmla="*/ 4657577 h 4951702"/>
                <a:gd name="connsiteX69" fmla="*/ 2207950 w 4828239"/>
                <a:gd name="connsiteY69" fmla="*/ 4655398 h 4951702"/>
                <a:gd name="connsiteX70" fmla="*/ 2313098 w 4828239"/>
                <a:gd name="connsiteY70" fmla="*/ 4642413 h 4951702"/>
                <a:gd name="connsiteX71" fmla="*/ 2713625 w 4828239"/>
                <a:gd name="connsiteY71" fmla="*/ 4510932 h 4951702"/>
                <a:gd name="connsiteX72" fmla="*/ 3083643 w 4828239"/>
                <a:gd name="connsiteY72" fmla="*/ 4280386 h 4951702"/>
                <a:gd name="connsiteX73" fmla="*/ 3173355 w 4828239"/>
                <a:gd name="connsiteY73" fmla="*/ 4212648 h 4951702"/>
                <a:gd name="connsiteX74" fmla="*/ 3263067 w 4828239"/>
                <a:gd name="connsiteY74" fmla="*/ 4142640 h 4951702"/>
                <a:gd name="connsiteX75" fmla="*/ 3444762 w 4828239"/>
                <a:gd name="connsiteY75" fmla="*/ 3997357 h 4951702"/>
                <a:gd name="connsiteX76" fmla="*/ 3818229 w 4828239"/>
                <a:gd name="connsiteY76" fmla="*/ 3716144 h 4951702"/>
                <a:gd name="connsiteX77" fmla="*/ 4166182 w 4828239"/>
                <a:gd name="connsiteY77" fmla="*/ 3436474 h 4951702"/>
                <a:gd name="connsiteX78" fmla="*/ 4444399 w 4828239"/>
                <a:gd name="connsiteY78" fmla="*/ 3115943 h 4951702"/>
                <a:gd name="connsiteX79" fmla="*/ 4539196 w 4828239"/>
                <a:gd name="connsiteY79" fmla="*/ 2929618 h 4951702"/>
                <a:gd name="connsiteX80" fmla="*/ 4596946 w 4828239"/>
                <a:gd name="connsiteY80" fmla="*/ 2726040 h 4951702"/>
                <a:gd name="connsiteX81" fmla="*/ 4612927 w 4828239"/>
                <a:gd name="connsiteY81" fmla="*/ 2619257 h 4951702"/>
                <a:gd name="connsiteX82" fmla="*/ 4615561 w 4828239"/>
                <a:gd name="connsiteY82" fmla="*/ 2592198 h 4951702"/>
                <a:gd name="connsiteX83" fmla="*/ 4617558 w 4828239"/>
                <a:gd name="connsiteY83" fmla="*/ 2564595 h 4951702"/>
                <a:gd name="connsiteX84" fmla="*/ 4620464 w 4828239"/>
                <a:gd name="connsiteY84" fmla="*/ 2507571 h 4951702"/>
                <a:gd name="connsiteX85" fmla="*/ 4615470 w 4828239"/>
                <a:gd name="connsiteY85" fmla="*/ 2279568 h 4951702"/>
                <a:gd name="connsiteX86" fmla="*/ 4583416 w 4828239"/>
                <a:gd name="connsiteY86" fmla="*/ 2054379 h 4951702"/>
                <a:gd name="connsiteX87" fmla="*/ 4529026 w 4828239"/>
                <a:gd name="connsiteY87" fmla="*/ 1834639 h 4951702"/>
                <a:gd name="connsiteX88" fmla="*/ 4388556 w 4828239"/>
                <a:gd name="connsiteY88" fmla="*/ 1408324 h 4951702"/>
                <a:gd name="connsiteX89" fmla="*/ 4292851 w 4828239"/>
                <a:gd name="connsiteY89" fmla="*/ 1205927 h 4951702"/>
                <a:gd name="connsiteX90" fmla="*/ 4264975 w 4828239"/>
                <a:gd name="connsiteY90" fmla="*/ 1157439 h 4951702"/>
                <a:gd name="connsiteX91" fmla="*/ 4235646 w 4828239"/>
                <a:gd name="connsiteY91" fmla="*/ 1109859 h 4951702"/>
                <a:gd name="connsiteX92" fmla="*/ 4204591 w 4828239"/>
                <a:gd name="connsiteY92" fmla="*/ 1063368 h 4951702"/>
                <a:gd name="connsiteX93" fmla="*/ 4172175 w 4828239"/>
                <a:gd name="connsiteY93" fmla="*/ 1017876 h 4951702"/>
                <a:gd name="connsiteX94" fmla="*/ 3865265 w 4828239"/>
                <a:gd name="connsiteY94" fmla="*/ 697618 h 4951702"/>
                <a:gd name="connsiteX95" fmla="*/ 3495792 w 4828239"/>
                <a:gd name="connsiteY95" fmla="*/ 456267 h 4951702"/>
                <a:gd name="connsiteX96" fmla="*/ 3080011 w 4828239"/>
                <a:gd name="connsiteY96" fmla="*/ 304719 h 4951702"/>
                <a:gd name="connsiteX97" fmla="*/ 2638805 w 4828239"/>
                <a:gd name="connsiteY97" fmla="*/ 241884 h 4951702"/>
                <a:gd name="connsiteX98" fmla="*/ 2191696 w 4828239"/>
                <a:gd name="connsiteY98" fmla="*/ 257865 h 4951702"/>
                <a:gd name="connsiteX99" fmla="*/ 1752851 w 4828239"/>
                <a:gd name="connsiteY99" fmla="*/ 350120 h 4951702"/>
                <a:gd name="connsiteX100" fmla="*/ 1333074 w 4828239"/>
                <a:gd name="connsiteY100" fmla="*/ 510657 h 4951702"/>
                <a:gd name="connsiteX101" fmla="*/ 582960 w 4828239"/>
                <a:gd name="connsiteY101" fmla="*/ 1003893 h 4951702"/>
                <a:gd name="connsiteX102" fmla="*/ 276322 w 4828239"/>
                <a:gd name="connsiteY102" fmla="*/ 1333049 h 4951702"/>
                <a:gd name="connsiteX103" fmla="*/ 33882 w 4828239"/>
                <a:gd name="connsiteY103" fmla="*/ 1711057 h 4951702"/>
                <a:gd name="connsiteX104" fmla="*/ 0 w 4828239"/>
                <a:gd name="connsiteY104" fmla="*/ 1785501 h 4951702"/>
                <a:gd name="connsiteX105" fmla="*/ 0 w 4828239"/>
                <a:gd name="connsiteY105" fmla="*/ 1377082 h 4951702"/>
                <a:gd name="connsiteX106" fmla="*/ 111188 w 4828239"/>
                <a:gd name="connsiteY106" fmla="*/ 1208333 h 4951702"/>
                <a:gd name="connsiteX107" fmla="*/ 431321 w 4828239"/>
                <a:gd name="connsiteY107" fmla="*/ 841539 h 4951702"/>
                <a:gd name="connsiteX108" fmla="*/ 807876 w 4828239"/>
                <a:gd name="connsiteY108" fmla="*/ 533448 h 4951702"/>
                <a:gd name="connsiteX109" fmla="*/ 1228743 w 4828239"/>
                <a:gd name="connsiteY109" fmla="*/ 288828 h 4951702"/>
                <a:gd name="connsiteX110" fmla="*/ 2163003 w 4828239"/>
                <a:gd name="connsiteY110" fmla="*/ 19056 h 4951702"/>
                <a:gd name="connsiteX111" fmla="*/ 2407249 w 4828239"/>
                <a:gd name="connsiteY111" fmla="*/ 1168 h 495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828239" h="4951702">
                  <a:moveTo>
                    <a:pt x="2407249" y="1168"/>
                  </a:moveTo>
                  <a:cubicBezTo>
                    <a:pt x="2488914" y="-1193"/>
                    <a:pt x="2570658" y="33"/>
                    <a:pt x="2651971" y="4800"/>
                  </a:cubicBezTo>
                  <a:cubicBezTo>
                    <a:pt x="2814869" y="14698"/>
                    <a:pt x="2977677" y="38942"/>
                    <a:pt x="3136762" y="80075"/>
                  </a:cubicBezTo>
                  <a:cubicBezTo>
                    <a:pt x="3295846" y="121117"/>
                    <a:pt x="3451209" y="179231"/>
                    <a:pt x="3598035" y="254778"/>
                  </a:cubicBezTo>
                  <a:cubicBezTo>
                    <a:pt x="3744680" y="330325"/>
                    <a:pt x="3883516" y="422670"/>
                    <a:pt x="4006734" y="532540"/>
                  </a:cubicBezTo>
                  <a:cubicBezTo>
                    <a:pt x="4130043" y="642320"/>
                    <a:pt x="4238460" y="767354"/>
                    <a:pt x="4333530" y="900560"/>
                  </a:cubicBezTo>
                  <a:lnTo>
                    <a:pt x="4368761" y="950864"/>
                  </a:lnTo>
                  <a:lnTo>
                    <a:pt x="4402539" y="1002077"/>
                  </a:lnTo>
                  <a:cubicBezTo>
                    <a:pt x="4413436" y="1019329"/>
                    <a:pt x="4424604" y="1036491"/>
                    <a:pt x="4435319" y="1053834"/>
                  </a:cubicBezTo>
                  <a:lnTo>
                    <a:pt x="4466918" y="1106317"/>
                  </a:lnTo>
                  <a:cubicBezTo>
                    <a:pt x="4508233" y="1176779"/>
                    <a:pt x="4547187" y="1248604"/>
                    <a:pt x="4582327" y="1322244"/>
                  </a:cubicBezTo>
                  <a:cubicBezTo>
                    <a:pt x="4652789" y="1469524"/>
                    <a:pt x="4707088" y="1624523"/>
                    <a:pt x="4740322" y="1783517"/>
                  </a:cubicBezTo>
                  <a:cubicBezTo>
                    <a:pt x="4756848" y="1863060"/>
                    <a:pt x="4768380" y="1943238"/>
                    <a:pt x="4777370" y="2023507"/>
                  </a:cubicBezTo>
                  <a:cubicBezTo>
                    <a:pt x="4786540" y="2103685"/>
                    <a:pt x="4793895" y="2183772"/>
                    <a:pt x="4801432" y="2263678"/>
                  </a:cubicBezTo>
                  <a:cubicBezTo>
                    <a:pt x="4808605" y="2343674"/>
                    <a:pt x="4814961" y="2423670"/>
                    <a:pt x="4820591" y="2503848"/>
                  </a:cubicBezTo>
                  <a:lnTo>
                    <a:pt x="4824496" y="2564050"/>
                  </a:lnTo>
                  <a:cubicBezTo>
                    <a:pt x="4825222" y="2573947"/>
                    <a:pt x="4825676" y="2584571"/>
                    <a:pt x="4826221" y="2595013"/>
                  </a:cubicBezTo>
                  <a:cubicBezTo>
                    <a:pt x="4826766" y="2605455"/>
                    <a:pt x="4827311" y="2615989"/>
                    <a:pt x="4827492" y="2626522"/>
                  </a:cubicBezTo>
                  <a:cubicBezTo>
                    <a:pt x="4828854" y="2668563"/>
                    <a:pt x="4828400" y="2710967"/>
                    <a:pt x="4825767" y="2753462"/>
                  </a:cubicBezTo>
                  <a:cubicBezTo>
                    <a:pt x="4815960" y="2923534"/>
                    <a:pt x="4770287" y="3094877"/>
                    <a:pt x="4696465" y="3252055"/>
                  </a:cubicBezTo>
                  <a:cubicBezTo>
                    <a:pt x="4622825" y="3409687"/>
                    <a:pt x="4521308" y="3551156"/>
                    <a:pt x="4409077" y="3675464"/>
                  </a:cubicBezTo>
                  <a:cubicBezTo>
                    <a:pt x="4352961" y="3737845"/>
                    <a:pt x="4294031" y="3796321"/>
                    <a:pt x="4233920" y="3851983"/>
                  </a:cubicBezTo>
                  <a:cubicBezTo>
                    <a:pt x="4173809" y="3907645"/>
                    <a:pt x="4112882" y="3961218"/>
                    <a:pt x="4051318" y="4012430"/>
                  </a:cubicBezTo>
                  <a:cubicBezTo>
                    <a:pt x="3928463" y="4115308"/>
                    <a:pt x="3802884" y="4209107"/>
                    <a:pt x="3680392" y="4301543"/>
                  </a:cubicBezTo>
                  <a:lnTo>
                    <a:pt x="3587048" y="4372096"/>
                  </a:lnTo>
                  <a:cubicBezTo>
                    <a:pt x="3555449" y="4395795"/>
                    <a:pt x="3523578" y="4419676"/>
                    <a:pt x="3491161" y="4443103"/>
                  </a:cubicBezTo>
                  <a:cubicBezTo>
                    <a:pt x="3458836" y="4466621"/>
                    <a:pt x="3426147" y="4490047"/>
                    <a:pt x="3392914" y="4513202"/>
                  </a:cubicBezTo>
                  <a:cubicBezTo>
                    <a:pt x="3359590" y="4536175"/>
                    <a:pt x="3325993" y="4558966"/>
                    <a:pt x="3291579" y="4581303"/>
                  </a:cubicBezTo>
                  <a:cubicBezTo>
                    <a:pt x="3223114" y="4626069"/>
                    <a:pt x="3152471" y="4669472"/>
                    <a:pt x="3078830" y="4709153"/>
                  </a:cubicBezTo>
                  <a:cubicBezTo>
                    <a:pt x="3005281" y="4749014"/>
                    <a:pt x="2929189" y="4786061"/>
                    <a:pt x="2850010" y="4817842"/>
                  </a:cubicBezTo>
                  <a:cubicBezTo>
                    <a:pt x="2692378" y="4882312"/>
                    <a:pt x="2523032" y="4925806"/>
                    <a:pt x="2352052" y="4942876"/>
                  </a:cubicBezTo>
                  <a:cubicBezTo>
                    <a:pt x="2309285" y="4946963"/>
                    <a:pt x="2266517" y="4950050"/>
                    <a:pt x="2223840" y="4950958"/>
                  </a:cubicBezTo>
                  <a:lnTo>
                    <a:pt x="2191787" y="4951684"/>
                  </a:lnTo>
                  <a:cubicBezTo>
                    <a:pt x="2181163" y="4951775"/>
                    <a:pt x="2170449" y="4951503"/>
                    <a:pt x="2159825" y="4951503"/>
                  </a:cubicBezTo>
                  <a:lnTo>
                    <a:pt x="2127953" y="4951139"/>
                  </a:lnTo>
                  <a:lnTo>
                    <a:pt x="2096990" y="4949959"/>
                  </a:lnTo>
                  <a:cubicBezTo>
                    <a:pt x="2014542" y="4947326"/>
                    <a:pt x="1931912" y="4940788"/>
                    <a:pt x="1849646" y="4930255"/>
                  </a:cubicBezTo>
                  <a:cubicBezTo>
                    <a:pt x="1767288" y="4920267"/>
                    <a:pt x="1685113" y="4905920"/>
                    <a:pt x="1603845" y="4886852"/>
                  </a:cubicBezTo>
                  <a:cubicBezTo>
                    <a:pt x="1522668" y="4867601"/>
                    <a:pt x="1442127" y="4844811"/>
                    <a:pt x="1362403" y="4818841"/>
                  </a:cubicBezTo>
                  <a:cubicBezTo>
                    <a:pt x="1203228" y="4766449"/>
                    <a:pt x="1045868" y="4701253"/>
                    <a:pt x="900222" y="4614355"/>
                  </a:cubicBezTo>
                  <a:cubicBezTo>
                    <a:pt x="754485" y="4527639"/>
                    <a:pt x="624366" y="4417678"/>
                    <a:pt x="510682" y="4296004"/>
                  </a:cubicBezTo>
                  <a:cubicBezTo>
                    <a:pt x="453568" y="4235258"/>
                    <a:pt x="401629" y="4170607"/>
                    <a:pt x="352778" y="4104412"/>
                  </a:cubicBezTo>
                  <a:cubicBezTo>
                    <a:pt x="304199" y="4037945"/>
                    <a:pt x="257980" y="3970479"/>
                    <a:pt x="214850" y="3901561"/>
                  </a:cubicBezTo>
                  <a:cubicBezTo>
                    <a:pt x="203772" y="3884490"/>
                    <a:pt x="193330" y="3867147"/>
                    <a:pt x="182615" y="3849894"/>
                  </a:cubicBezTo>
                  <a:lnTo>
                    <a:pt x="151833" y="3799772"/>
                  </a:lnTo>
                  <a:cubicBezTo>
                    <a:pt x="132129" y="3767356"/>
                    <a:pt x="111699" y="3735212"/>
                    <a:pt x="91087" y="3702614"/>
                  </a:cubicBezTo>
                  <a:lnTo>
                    <a:pt x="0" y="3558952"/>
                  </a:lnTo>
                  <a:lnTo>
                    <a:pt x="0" y="3152786"/>
                  </a:lnTo>
                  <a:lnTo>
                    <a:pt x="21078" y="3185589"/>
                  </a:lnTo>
                  <a:cubicBezTo>
                    <a:pt x="63392" y="3246607"/>
                    <a:pt x="110427" y="3305810"/>
                    <a:pt x="159097" y="3365285"/>
                  </a:cubicBezTo>
                  <a:cubicBezTo>
                    <a:pt x="207767" y="3424851"/>
                    <a:pt x="258616" y="3484417"/>
                    <a:pt x="308466" y="3546344"/>
                  </a:cubicBezTo>
                  <a:cubicBezTo>
                    <a:pt x="333437" y="3577217"/>
                    <a:pt x="358135" y="3608816"/>
                    <a:pt x="382742" y="3640869"/>
                  </a:cubicBezTo>
                  <a:lnTo>
                    <a:pt x="418427" y="3687269"/>
                  </a:lnTo>
                  <a:cubicBezTo>
                    <a:pt x="430141" y="3702069"/>
                    <a:pt x="441309" y="3717233"/>
                    <a:pt x="453386" y="3731671"/>
                  </a:cubicBezTo>
                  <a:cubicBezTo>
                    <a:pt x="547638" y="3849168"/>
                    <a:pt x="649881" y="3957313"/>
                    <a:pt x="753758" y="4059829"/>
                  </a:cubicBezTo>
                  <a:cubicBezTo>
                    <a:pt x="805970" y="4110859"/>
                    <a:pt x="859089" y="4160164"/>
                    <a:pt x="913479" y="4207472"/>
                  </a:cubicBezTo>
                  <a:cubicBezTo>
                    <a:pt x="967869" y="4254780"/>
                    <a:pt x="1023258" y="4300544"/>
                    <a:pt x="1080736" y="4343584"/>
                  </a:cubicBezTo>
                  <a:cubicBezTo>
                    <a:pt x="1195237" y="4429846"/>
                    <a:pt x="1318727" y="4506937"/>
                    <a:pt x="1454385" y="4558875"/>
                  </a:cubicBezTo>
                  <a:cubicBezTo>
                    <a:pt x="1522033" y="4584845"/>
                    <a:pt x="1592132" y="4604730"/>
                    <a:pt x="1663411" y="4619712"/>
                  </a:cubicBezTo>
                  <a:cubicBezTo>
                    <a:pt x="1681299" y="4623254"/>
                    <a:pt x="1699006" y="4627340"/>
                    <a:pt x="1716984" y="4630427"/>
                  </a:cubicBezTo>
                  <a:lnTo>
                    <a:pt x="1771011" y="4639417"/>
                  </a:lnTo>
                  <a:cubicBezTo>
                    <a:pt x="1807241" y="4644229"/>
                    <a:pt x="1843471" y="4649314"/>
                    <a:pt x="1880064" y="4652311"/>
                  </a:cubicBezTo>
                  <a:cubicBezTo>
                    <a:pt x="1898316" y="4654036"/>
                    <a:pt x="1916567" y="4655670"/>
                    <a:pt x="1934909" y="4656487"/>
                  </a:cubicBezTo>
                  <a:cubicBezTo>
                    <a:pt x="1953251" y="4657395"/>
                    <a:pt x="1971502" y="4658848"/>
                    <a:pt x="1989935" y="4659393"/>
                  </a:cubicBezTo>
                  <a:lnTo>
                    <a:pt x="2045142" y="4660664"/>
                  </a:lnTo>
                  <a:cubicBezTo>
                    <a:pt x="2063484" y="4661118"/>
                    <a:pt x="2082008" y="4660482"/>
                    <a:pt x="2100440" y="4660392"/>
                  </a:cubicBezTo>
                  <a:lnTo>
                    <a:pt x="2128135" y="4660119"/>
                  </a:lnTo>
                  <a:cubicBezTo>
                    <a:pt x="2137124" y="4659847"/>
                    <a:pt x="2145932" y="4659302"/>
                    <a:pt x="2154831" y="4658939"/>
                  </a:cubicBezTo>
                  <a:cubicBezTo>
                    <a:pt x="2163729" y="4658485"/>
                    <a:pt x="2172628" y="4658212"/>
                    <a:pt x="2181436" y="4657577"/>
                  </a:cubicBezTo>
                  <a:lnTo>
                    <a:pt x="2207950" y="4655398"/>
                  </a:lnTo>
                  <a:cubicBezTo>
                    <a:pt x="2243272" y="4652583"/>
                    <a:pt x="2278321" y="4647861"/>
                    <a:pt x="2313098" y="4642413"/>
                  </a:cubicBezTo>
                  <a:cubicBezTo>
                    <a:pt x="2452298" y="4619349"/>
                    <a:pt x="2586139" y="4574221"/>
                    <a:pt x="2713625" y="4510932"/>
                  </a:cubicBezTo>
                  <a:cubicBezTo>
                    <a:pt x="2841565" y="4448369"/>
                    <a:pt x="2963330" y="4368282"/>
                    <a:pt x="3083643" y="4280386"/>
                  </a:cubicBezTo>
                  <a:cubicBezTo>
                    <a:pt x="3113698" y="4258503"/>
                    <a:pt x="3143572" y="4235712"/>
                    <a:pt x="3173355" y="4212648"/>
                  </a:cubicBezTo>
                  <a:cubicBezTo>
                    <a:pt x="3203319" y="4189675"/>
                    <a:pt x="3233193" y="4166339"/>
                    <a:pt x="3263067" y="4142640"/>
                  </a:cubicBezTo>
                  <a:lnTo>
                    <a:pt x="3444762" y="3997357"/>
                  </a:lnTo>
                  <a:cubicBezTo>
                    <a:pt x="3569432" y="3898473"/>
                    <a:pt x="3695284" y="3806401"/>
                    <a:pt x="3818229" y="3716144"/>
                  </a:cubicBezTo>
                  <a:cubicBezTo>
                    <a:pt x="3941084" y="3625886"/>
                    <a:pt x="4059309" y="3534721"/>
                    <a:pt x="4166182" y="3436474"/>
                  </a:cubicBezTo>
                  <a:cubicBezTo>
                    <a:pt x="4273056" y="3338408"/>
                    <a:pt x="4369578" y="3233895"/>
                    <a:pt x="4444399" y="3115943"/>
                  </a:cubicBezTo>
                  <a:cubicBezTo>
                    <a:pt x="4481809" y="3057013"/>
                    <a:pt x="4513772" y="2994905"/>
                    <a:pt x="4539196" y="2929618"/>
                  </a:cubicBezTo>
                  <a:cubicBezTo>
                    <a:pt x="4564802" y="2864422"/>
                    <a:pt x="4583235" y="2796139"/>
                    <a:pt x="4596946" y="2726040"/>
                  </a:cubicBezTo>
                  <a:cubicBezTo>
                    <a:pt x="4603756" y="2690991"/>
                    <a:pt x="4609204" y="2655306"/>
                    <a:pt x="4612927" y="2619257"/>
                  </a:cubicBezTo>
                  <a:cubicBezTo>
                    <a:pt x="4614017" y="2610268"/>
                    <a:pt x="4614743" y="2601188"/>
                    <a:pt x="4615561" y="2592198"/>
                  </a:cubicBezTo>
                  <a:cubicBezTo>
                    <a:pt x="4616287" y="2583118"/>
                    <a:pt x="4617195" y="2574220"/>
                    <a:pt x="4617558" y="2564595"/>
                  </a:cubicBezTo>
                  <a:lnTo>
                    <a:pt x="4620464" y="2507571"/>
                  </a:lnTo>
                  <a:cubicBezTo>
                    <a:pt x="4623097" y="2431479"/>
                    <a:pt x="4621462" y="2355297"/>
                    <a:pt x="4615470" y="2279568"/>
                  </a:cubicBezTo>
                  <a:cubicBezTo>
                    <a:pt x="4609658" y="2203748"/>
                    <a:pt x="4598490" y="2128564"/>
                    <a:pt x="4583416" y="2054379"/>
                  </a:cubicBezTo>
                  <a:cubicBezTo>
                    <a:pt x="4568162" y="1980194"/>
                    <a:pt x="4549094" y="1907008"/>
                    <a:pt x="4529026" y="1834639"/>
                  </a:cubicBezTo>
                  <a:cubicBezTo>
                    <a:pt x="4488983" y="1689810"/>
                    <a:pt x="4444762" y="1546888"/>
                    <a:pt x="4388556" y="1408324"/>
                  </a:cubicBezTo>
                  <a:cubicBezTo>
                    <a:pt x="4360407" y="1339133"/>
                    <a:pt x="4328990" y="1271213"/>
                    <a:pt x="4292851" y="1205927"/>
                  </a:cubicBezTo>
                  <a:cubicBezTo>
                    <a:pt x="4284043" y="1189492"/>
                    <a:pt x="4274327" y="1173511"/>
                    <a:pt x="4264975" y="1157439"/>
                  </a:cubicBezTo>
                  <a:cubicBezTo>
                    <a:pt x="4255350" y="1141458"/>
                    <a:pt x="4245361" y="1125749"/>
                    <a:pt x="4235646" y="1109859"/>
                  </a:cubicBezTo>
                  <a:lnTo>
                    <a:pt x="4204591" y="1063368"/>
                  </a:lnTo>
                  <a:lnTo>
                    <a:pt x="4172175" y="1017876"/>
                  </a:lnTo>
                  <a:cubicBezTo>
                    <a:pt x="4083462" y="898290"/>
                    <a:pt x="3979312" y="791326"/>
                    <a:pt x="3865265" y="697618"/>
                  </a:cubicBezTo>
                  <a:cubicBezTo>
                    <a:pt x="3751490" y="603638"/>
                    <a:pt x="3627909" y="521917"/>
                    <a:pt x="3495792" y="456267"/>
                  </a:cubicBezTo>
                  <a:cubicBezTo>
                    <a:pt x="3363766" y="390436"/>
                    <a:pt x="3224022" y="339950"/>
                    <a:pt x="3080011" y="304719"/>
                  </a:cubicBezTo>
                  <a:cubicBezTo>
                    <a:pt x="2935999" y="269397"/>
                    <a:pt x="2787992" y="249057"/>
                    <a:pt x="2638805" y="241884"/>
                  </a:cubicBezTo>
                  <a:cubicBezTo>
                    <a:pt x="2489345" y="234347"/>
                    <a:pt x="2340067" y="239341"/>
                    <a:pt x="2191696" y="257865"/>
                  </a:cubicBezTo>
                  <a:cubicBezTo>
                    <a:pt x="2043417" y="276479"/>
                    <a:pt x="1896500" y="307624"/>
                    <a:pt x="1752851" y="350120"/>
                  </a:cubicBezTo>
                  <a:cubicBezTo>
                    <a:pt x="1609112" y="392433"/>
                    <a:pt x="1468914" y="447187"/>
                    <a:pt x="1333074" y="510657"/>
                  </a:cubicBezTo>
                  <a:cubicBezTo>
                    <a:pt x="1060578" y="636236"/>
                    <a:pt x="806151" y="802767"/>
                    <a:pt x="582960" y="1003893"/>
                  </a:cubicBezTo>
                  <a:cubicBezTo>
                    <a:pt x="471728" y="1104774"/>
                    <a:pt x="368668" y="1214825"/>
                    <a:pt x="276322" y="1333049"/>
                  </a:cubicBezTo>
                  <a:cubicBezTo>
                    <a:pt x="183795" y="1451092"/>
                    <a:pt x="102164" y="1577669"/>
                    <a:pt x="33882" y="1711057"/>
                  </a:cubicBezTo>
                  <a:lnTo>
                    <a:pt x="0" y="1785501"/>
                  </a:lnTo>
                  <a:lnTo>
                    <a:pt x="0" y="1377082"/>
                  </a:lnTo>
                  <a:lnTo>
                    <a:pt x="111188" y="1208333"/>
                  </a:lnTo>
                  <a:cubicBezTo>
                    <a:pt x="206927" y="1076920"/>
                    <a:pt x="314732" y="954315"/>
                    <a:pt x="431321" y="841539"/>
                  </a:cubicBezTo>
                  <a:cubicBezTo>
                    <a:pt x="548183" y="728763"/>
                    <a:pt x="674488" y="625885"/>
                    <a:pt x="807876" y="533448"/>
                  </a:cubicBezTo>
                  <a:cubicBezTo>
                    <a:pt x="941446" y="441103"/>
                    <a:pt x="1082007" y="358837"/>
                    <a:pt x="1228743" y="288828"/>
                  </a:cubicBezTo>
                  <a:cubicBezTo>
                    <a:pt x="1522578" y="149811"/>
                    <a:pt x="1838931" y="57919"/>
                    <a:pt x="2163003" y="19056"/>
                  </a:cubicBezTo>
                  <a:cubicBezTo>
                    <a:pt x="2243998" y="9477"/>
                    <a:pt x="2325584" y="3529"/>
                    <a:pt x="2407249" y="116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2935CA6-94DE-46EF-8BB1-9DB074B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544811 h 4884231"/>
                <a:gd name="connsiteX1" fmla="*/ 1694919 w 4814598"/>
                <a:gd name="connsiteY1" fmla="*/ 709526 h 4884231"/>
                <a:gd name="connsiteX2" fmla="*/ 932184 w 4814598"/>
                <a:gd name="connsiteY2" fmla="*/ 1163171 h 4884231"/>
                <a:gd name="connsiteX3" fmla="*/ 407894 w 4814598"/>
                <a:gd name="connsiteY3" fmla="*/ 1812768 h 4884231"/>
                <a:gd name="connsiteX4" fmla="*/ 220025 w 4814598"/>
                <a:gd name="connsiteY4" fmla="*/ 2558977 h 4884231"/>
                <a:gd name="connsiteX5" fmla="*/ 530204 w 4814598"/>
                <a:gd name="connsiteY5" fmla="*/ 3236995 h 4884231"/>
                <a:gd name="connsiteX6" fmla="*/ 697098 w 4814598"/>
                <a:gd name="connsiteY6" fmla="*/ 3471717 h 4884231"/>
                <a:gd name="connsiteX7" fmla="*/ 1333800 w 4814598"/>
                <a:gd name="connsiteY7" fmla="*/ 4121677 h 4884231"/>
                <a:gd name="connsiteX8" fmla="*/ 2170902 w 4814598"/>
                <a:gd name="connsiteY8" fmla="*/ 4339420 h 4884231"/>
                <a:gd name="connsiteX9" fmla="*/ 2709357 w 4814598"/>
                <a:gd name="connsiteY9" fmla="*/ 4200765 h 4884231"/>
                <a:gd name="connsiteX10" fmla="*/ 3290852 w 4814598"/>
                <a:gd name="connsiteY10" fmla="*/ 3800420 h 4884231"/>
                <a:gd name="connsiteX11" fmla="*/ 3434410 w 4814598"/>
                <a:gd name="connsiteY11" fmla="*/ 3689188 h 4884231"/>
                <a:gd name="connsiteX12" fmla="*/ 4069660 w 4814598"/>
                <a:gd name="connsiteY12" fmla="*/ 3124945 h 4884231"/>
                <a:gd name="connsiteX13" fmla="*/ 4269787 w 4814598"/>
                <a:gd name="connsiteY13" fmla="*/ 2558977 h 4884231"/>
                <a:gd name="connsiteX14" fmla="*/ 3797526 w 4814598"/>
                <a:gd name="connsiteY14" fmla="*/ 1099701 h 4884231"/>
                <a:gd name="connsiteX15" fmla="*/ 3273691 w 4814598"/>
                <a:gd name="connsiteY15" fmla="*/ 695179 h 4884231"/>
                <a:gd name="connsiteX16" fmla="*/ 2550817 w 4814598"/>
                <a:gd name="connsiteY16" fmla="*/ 544811 h 4884231"/>
                <a:gd name="connsiteX17" fmla="*/ 2550817 w 4814598"/>
                <a:gd name="connsiteY17" fmla="*/ 0 h 4884231"/>
                <a:gd name="connsiteX18" fmla="*/ 4814598 w 4814598"/>
                <a:gd name="connsiteY18" fmla="*/ 2558977 h 4884231"/>
                <a:gd name="connsiteX19" fmla="*/ 3626365 w 4814598"/>
                <a:gd name="connsiteY19" fmla="*/ 4229640 h 4884231"/>
                <a:gd name="connsiteX20" fmla="*/ 2170902 w 4814598"/>
                <a:gd name="connsiteY20" fmla="*/ 4884231 h 4884231"/>
                <a:gd name="connsiteX21" fmla="*/ 246267 w 4814598"/>
                <a:gd name="connsiteY21" fmla="*/ 3777538 h 4884231"/>
                <a:gd name="connsiteX22" fmla="*/ 40127 w 4814598"/>
                <a:gd name="connsiteY22" fmla="*/ 3489366 h 4884231"/>
                <a:gd name="connsiteX23" fmla="*/ 0 w 4814598"/>
                <a:gd name="connsiteY23" fmla="*/ 3432245 h 4884231"/>
                <a:gd name="connsiteX24" fmla="*/ 0 w 4814598"/>
                <a:gd name="connsiteY24" fmla="*/ 1432577 h 4884231"/>
                <a:gd name="connsiteX25" fmla="*/ 54624 w 4814598"/>
                <a:gd name="connsiteY25" fmla="*/ 1339196 h 4884231"/>
                <a:gd name="connsiteX26" fmla="*/ 2550817 w 4814598"/>
                <a:gd name="connsiteY26"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4598" h="4884231">
                  <a:moveTo>
                    <a:pt x="2550817" y="544811"/>
                  </a:moveTo>
                  <a:cubicBezTo>
                    <a:pt x="2270966" y="544811"/>
                    <a:pt x="1974952" y="601744"/>
                    <a:pt x="1694919" y="709526"/>
                  </a:cubicBezTo>
                  <a:cubicBezTo>
                    <a:pt x="1417883" y="816127"/>
                    <a:pt x="1154103" y="973032"/>
                    <a:pt x="932184" y="1163171"/>
                  </a:cubicBezTo>
                  <a:cubicBezTo>
                    <a:pt x="710536" y="1353038"/>
                    <a:pt x="529296" y="1577682"/>
                    <a:pt x="407894" y="1812768"/>
                  </a:cubicBezTo>
                  <a:cubicBezTo>
                    <a:pt x="283223" y="2054210"/>
                    <a:pt x="220025" y="2305277"/>
                    <a:pt x="220025" y="2558977"/>
                  </a:cubicBezTo>
                  <a:cubicBezTo>
                    <a:pt x="220025" y="2801418"/>
                    <a:pt x="315095" y="2942070"/>
                    <a:pt x="530204" y="3236995"/>
                  </a:cubicBezTo>
                  <a:cubicBezTo>
                    <a:pt x="584050" y="3310817"/>
                    <a:pt x="639711" y="3387181"/>
                    <a:pt x="697098" y="3471717"/>
                  </a:cubicBezTo>
                  <a:cubicBezTo>
                    <a:pt x="900040" y="3770818"/>
                    <a:pt x="1108249" y="3983476"/>
                    <a:pt x="1333800" y="4121677"/>
                  </a:cubicBezTo>
                  <a:cubicBezTo>
                    <a:pt x="1572882" y="4268231"/>
                    <a:pt x="1846740" y="4339420"/>
                    <a:pt x="2170902" y="4339420"/>
                  </a:cubicBezTo>
                  <a:cubicBezTo>
                    <a:pt x="2354867" y="4339420"/>
                    <a:pt x="2525938" y="4295381"/>
                    <a:pt x="2709357" y="4200765"/>
                  </a:cubicBezTo>
                  <a:cubicBezTo>
                    <a:pt x="2897680" y="4103607"/>
                    <a:pt x="3084097" y="3961956"/>
                    <a:pt x="3290852" y="3800420"/>
                  </a:cubicBezTo>
                  <a:cubicBezTo>
                    <a:pt x="3339340" y="3762556"/>
                    <a:pt x="3387647" y="3725236"/>
                    <a:pt x="3434410" y="3689188"/>
                  </a:cubicBezTo>
                  <a:cubicBezTo>
                    <a:pt x="3682844" y="3497505"/>
                    <a:pt x="3917476" y="3316446"/>
                    <a:pt x="4069660" y="3124945"/>
                  </a:cubicBezTo>
                  <a:cubicBezTo>
                    <a:pt x="4209948" y="2948426"/>
                    <a:pt x="4269787" y="2779172"/>
                    <a:pt x="4269787" y="2558977"/>
                  </a:cubicBezTo>
                  <a:cubicBezTo>
                    <a:pt x="4269787" y="1980933"/>
                    <a:pt x="4102076" y="1462636"/>
                    <a:pt x="3797526" y="1099701"/>
                  </a:cubicBezTo>
                  <a:cubicBezTo>
                    <a:pt x="3650427" y="924453"/>
                    <a:pt x="3474272" y="788342"/>
                    <a:pt x="3273691" y="695179"/>
                  </a:cubicBezTo>
                  <a:cubicBezTo>
                    <a:pt x="3058944" y="595388"/>
                    <a:pt x="2815686" y="544811"/>
                    <a:pt x="2550817" y="544811"/>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352A8D1-612B-42BB-A925-A3EF53F7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454009 h 4884231"/>
                <a:gd name="connsiteX1" fmla="*/ 1662321 w 4814598"/>
                <a:gd name="connsiteY1" fmla="*/ 624807 h 4884231"/>
                <a:gd name="connsiteX2" fmla="*/ 873072 w 4814598"/>
                <a:gd name="connsiteY2" fmla="*/ 1094253 h 4884231"/>
                <a:gd name="connsiteX3" fmla="*/ 327171 w 4814598"/>
                <a:gd name="connsiteY3" fmla="*/ 1771181 h 4884231"/>
                <a:gd name="connsiteX4" fmla="*/ 129223 w 4814598"/>
                <a:gd name="connsiteY4" fmla="*/ 2558977 h 4884231"/>
                <a:gd name="connsiteX5" fmla="*/ 456836 w 4814598"/>
                <a:gd name="connsiteY5" fmla="*/ 3290477 h 4884231"/>
                <a:gd name="connsiteX6" fmla="*/ 621914 w 4814598"/>
                <a:gd name="connsiteY6" fmla="*/ 3522657 h 4884231"/>
                <a:gd name="connsiteX7" fmla="*/ 2170902 w 4814598"/>
                <a:gd name="connsiteY7" fmla="*/ 4430222 h 4884231"/>
                <a:gd name="connsiteX8" fmla="*/ 3346786 w 4814598"/>
                <a:gd name="connsiteY8" fmla="*/ 3871881 h 4884231"/>
                <a:gd name="connsiteX9" fmla="*/ 3489890 w 4814598"/>
                <a:gd name="connsiteY9" fmla="*/ 3761012 h 4884231"/>
                <a:gd name="connsiteX10" fmla="*/ 4140757 w 4814598"/>
                <a:gd name="connsiteY10" fmla="*/ 3181424 h 4884231"/>
                <a:gd name="connsiteX11" fmla="*/ 4360589 w 4814598"/>
                <a:gd name="connsiteY11" fmla="*/ 2558977 h 4884231"/>
                <a:gd name="connsiteX12" fmla="*/ 3867171 w 4814598"/>
                <a:gd name="connsiteY12" fmla="*/ 1041315 h 4884231"/>
                <a:gd name="connsiteX13" fmla="*/ 3312009 w 4814598"/>
                <a:gd name="connsiteY13" fmla="*/ 612822 h 4884231"/>
                <a:gd name="connsiteX14" fmla="*/ 2550817 w 4814598"/>
                <a:gd name="connsiteY14" fmla="*/ 454009 h 4884231"/>
                <a:gd name="connsiteX15" fmla="*/ 2550817 w 4814598"/>
                <a:gd name="connsiteY15" fmla="*/ 0 h 4884231"/>
                <a:gd name="connsiteX16" fmla="*/ 4814598 w 4814598"/>
                <a:gd name="connsiteY16" fmla="*/ 2558977 h 4884231"/>
                <a:gd name="connsiteX17" fmla="*/ 3626365 w 4814598"/>
                <a:gd name="connsiteY17" fmla="*/ 4229640 h 4884231"/>
                <a:gd name="connsiteX18" fmla="*/ 2170902 w 4814598"/>
                <a:gd name="connsiteY18" fmla="*/ 4884231 h 4884231"/>
                <a:gd name="connsiteX19" fmla="*/ 246267 w 4814598"/>
                <a:gd name="connsiteY19" fmla="*/ 3777538 h 4884231"/>
                <a:gd name="connsiteX20" fmla="*/ 40127 w 4814598"/>
                <a:gd name="connsiteY20" fmla="*/ 3489366 h 4884231"/>
                <a:gd name="connsiteX21" fmla="*/ 0 w 4814598"/>
                <a:gd name="connsiteY21" fmla="*/ 3432245 h 4884231"/>
                <a:gd name="connsiteX22" fmla="*/ 0 w 4814598"/>
                <a:gd name="connsiteY22" fmla="*/ 1432577 h 4884231"/>
                <a:gd name="connsiteX23" fmla="*/ 54624 w 4814598"/>
                <a:gd name="connsiteY23" fmla="*/ 1339196 h 4884231"/>
                <a:gd name="connsiteX24" fmla="*/ 2550817 w 4814598"/>
                <a:gd name="connsiteY24"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4598" h="4884231">
                  <a:moveTo>
                    <a:pt x="2550817" y="454009"/>
                  </a:moveTo>
                  <a:cubicBezTo>
                    <a:pt x="2255802" y="454009"/>
                    <a:pt x="1956792" y="511396"/>
                    <a:pt x="1662321" y="624807"/>
                  </a:cubicBezTo>
                  <a:cubicBezTo>
                    <a:pt x="1375660" y="735041"/>
                    <a:pt x="1102800" y="897394"/>
                    <a:pt x="873072" y="1094253"/>
                  </a:cubicBezTo>
                  <a:cubicBezTo>
                    <a:pt x="639348" y="1294471"/>
                    <a:pt x="455656" y="1522293"/>
                    <a:pt x="327171" y="1771181"/>
                  </a:cubicBezTo>
                  <a:cubicBezTo>
                    <a:pt x="195872" y="2025607"/>
                    <a:pt x="129223" y="2290658"/>
                    <a:pt x="129223" y="2558977"/>
                  </a:cubicBezTo>
                  <a:cubicBezTo>
                    <a:pt x="129223" y="2829294"/>
                    <a:pt x="235552" y="2987108"/>
                    <a:pt x="456836" y="3290477"/>
                  </a:cubicBezTo>
                  <a:cubicBezTo>
                    <a:pt x="510228" y="3363663"/>
                    <a:pt x="565435" y="3439392"/>
                    <a:pt x="621914" y="3522657"/>
                  </a:cubicBezTo>
                  <a:cubicBezTo>
                    <a:pt x="1053495" y="4158815"/>
                    <a:pt x="1516766" y="4430222"/>
                    <a:pt x="2170902" y="4430222"/>
                  </a:cubicBezTo>
                  <a:cubicBezTo>
                    <a:pt x="2600213" y="4430222"/>
                    <a:pt x="2915205" y="4209119"/>
                    <a:pt x="3346786" y="3871881"/>
                  </a:cubicBezTo>
                  <a:cubicBezTo>
                    <a:pt x="3395002" y="3834198"/>
                    <a:pt x="3443218" y="3796969"/>
                    <a:pt x="3489890" y="3761012"/>
                  </a:cubicBezTo>
                  <a:cubicBezTo>
                    <a:pt x="3742864" y="3565879"/>
                    <a:pt x="3981763" y="3381551"/>
                    <a:pt x="4140757" y="3181424"/>
                  </a:cubicBezTo>
                  <a:cubicBezTo>
                    <a:pt x="4292760" y="2990104"/>
                    <a:pt x="4360589" y="2798149"/>
                    <a:pt x="4360589" y="2558977"/>
                  </a:cubicBezTo>
                  <a:cubicBezTo>
                    <a:pt x="4360589" y="1959594"/>
                    <a:pt x="4185341" y="1420595"/>
                    <a:pt x="3867171" y="1041315"/>
                  </a:cubicBezTo>
                  <a:cubicBezTo>
                    <a:pt x="3711446" y="855807"/>
                    <a:pt x="3524667" y="711614"/>
                    <a:pt x="3312009" y="612822"/>
                  </a:cubicBezTo>
                  <a:cubicBezTo>
                    <a:pt x="3085095" y="507491"/>
                    <a:pt x="2829034" y="454009"/>
                    <a:pt x="2550817" y="454009"/>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0858A699-36FD-4E40-A79C-7B11883C9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96695"/>
              <a:ext cx="4850918" cy="5212025"/>
            </a:xfrm>
            <a:custGeom>
              <a:avLst/>
              <a:gdLst>
                <a:gd name="connsiteX0" fmla="*/ 2244906 w 4850918"/>
                <a:gd name="connsiteY0" fmla="*/ 0 h 5212025"/>
                <a:gd name="connsiteX1" fmla="*/ 4850918 w 4850918"/>
                <a:gd name="connsiteY1" fmla="*/ 2606013 h 5212025"/>
                <a:gd name="connsiteX2" fmla="*/ 2244906 w 4850918"/>
                <a:gd name="connsiteY2" fmla="*/ 5212025 h 5212025"/>
                <a:gd name="connsiteX3" fmla="*/ 83949 w 4850918"/>
                <a:gd name="connsiteY3" fmla="*/ 4063077 h 5212025"/>
                <a:gd name="connsiteX4" fmla="*/ 0 w 4850918"/>
                <a:gd name="connsiteY4" fmla="*/ 3924890 h 5212025"/>
                <a:gd name="connsiteX5" fmla="*/ 0 w 4850918"/>
                <a:gd name="connsiteY5" fmla="*/ 3598606 h 5212025"/>
                <a:gd name="connsiteX6" fmla="*/ 15357 w 4850918"/>
                <a:gd name="connsiteY6" fmla="*/ 3619452 h 5212025"/>
                <a:gd name="connsiteX7" fmla="*/ 107340 w 4850918"/>
                <a:gd name="connsiteY7" fmla="*/ 3738402 h 5212025"/>
                <a:gd name="connsiteX8" fmla="*/ 168177 w 4850918"/>
                <a:gd name="connsiteY8" fmla="*/ 3816401 h 5212025"/>
                <a:gd name="connsiteX9" fmla="*/ 245086 w 4850918"/>
                <a:gd name="connsiteY9" fmla="*/ 3916919 h 5212025"/>
                <a:gd name="connsiteX10" fmla="*/ 284403 w 4850918"/>
                <a:gd name="connsiteY10" fmla="*/ 3970310 h 5212025"/>
                <a:gd name="connsiteX11" fmla="*/ 319634 w 4850918"/>
                <a:gd name="connsiteY11" fmla="*/ 4018253 h 5212025"/>
                <a:gd name="connsiteX12" fmla="*/ 319816 w 4850918"/>
                <a:gd name="connsiteY12" fmla="*/ 4018435 h 5212025"/>
                <a:gd name="connsiteX13" fmla="*/ 319998 w 4850918"/>
                <a:gd name="connsiteY13" fmla="*/ 4018617 h 5212025"/>
                <a:gd name="connsiteX14" fmla="*/ 381652 w 4850918"/>
                <a:gd name="connsiteY14" fmla="*/ 4099884 h 5212025"/>
                <a:gd name="connsiteX15" fmla="*/ 393547 w 4850918"/>
                <a:gd name="connsiteY15" fmla="*/ 4115230 h 5212025"/>
                <a:gd name="connsiteX16" fmla="*/ 399540 w 4850918"/>
                <a:gd name="connsiteY16" fmla="*/ 4122676 h 5212025"/>
                <a:gd name="connsiteX17" fmla="*/ 470547 w 4850918"/>
                <a:gd name="connsiteY17" fmla="*/ 4208756 h 5212025"/>
                <a:gd name="connsiteX18" fmla="*/ 633445 w 4850918"/>
                <a:gd name="connsiteY18" fmla="*/ 4384730 h 5212025"/>
                <a:gd name="connsiteX19" fmla="*/ 997833 w 4850918"/>
                <a:gd name="connsiteY19" fmla="*/ 4677384 h 5212025"/>
                <a:gd name="connsiteX20" fmla="*/ 1198505 w 4850918"/>
                <a:gd name="connsiteY20" fmla="*/ 4786982 h 5212025"/>
                <a:gd name="connsiteX21" fmla="*/ 1198687 w 4850918"/>
                <a:gd name="connsiteY21" fmla="*/ 4787073 h 5212025"/>
                <a:gd name="connsiteX22" fmla="*/ 1198869 w 4850918"/>
                <a:gd name="connsiteY22" fmla="*/ 4787164 h 5212025"/>
                <a:gd name="connsiteX23" fmla="*/ 1410709 w 4850918"/>
                <a:gd name="connsiteY23" fmla="*/ 4869975 h 5212025"/>
                <a:gd name="connsiteX24" fmla="*/ 1631902 w 4850918"/>
                <a:gd name="connsiteY24" fmla="*/ 4927271 h 5212025"/>
                <a:gd name="connsiteX25" fmla="*/ 1744134 w 4850918"/>
                <a:gd name="connsiteY25" fmla="*/ 4946157 h 5212025"/>
                <a:gd name="connsiteX26" fmla="*/ 1856819 w 4850918"/>
                <a:gd name="connsiteY26" fmla="*/ 4958961 h 5212025"/>
                <a:gd name="connsiteX27" fmla="*/ 2090089 w 4850918"/>
                <a:gd name="connsiteY27" fmla="*/ 4969130 h 5212025"/>
                <a:gd name="connsiteX28" fmla="*/ 2101802 w 4850918"/>
                <a:gd name="connsiteY28" fmla="*/ 4969130 h 5212025"/>
                <a:gd name="connsiteX29" fmla="*/ 2117238 w 4850918"/>
                <a:gd name="connsiteY29" fmla="*/ 4969221 h 5212025"/>
                <a:gd name="connsiteX30" fmla="*/ 2147294 w 4850918"/>
                <a:gd name="connsiteY30" fmla="*/ 4968767 h 5212025"/>
                <a:gd name="connsiteX31" fmla="*/ 2147566 w 4850918"/>
                <a:gd name="connsiteY31" fmla="*/ 4968767 h 5212025"/>
                <a:gd name="connsiteX32" fmla="*/ 2147838 w 4850918"/>
                <a:gd name="connsiteY32" fmla="*/ 4968767 h 5212025"/>
                <a:gd name="connsiteX33" fmla="*/ 2176078 w 4850918"/>
                <a:gd name="connsiteY33" fmla="*/ 4968041 h 5212025"/>
                <a:gd name="connsiteX34" fmla="*/ 2204499 w 4850918"/>
                <a:gd name="connsiteY34" fmla="*/ 4966588 h 5212025"/>
                <a:gd name="connsiteX35" fmla="*/ 2315822 w 4850918"/>
                <a:gd name="connsiteY35" fmla="*/ 4956872 h 5212025"/>
                <a:gd name="connsiteX36" fmla="*/ 2746222 w 4850918"/>
                <a:gd name="connsiteY36" fmla="*/ 4840555 h 5212025"/>
                <a:gd name="connsiteX37" fmla="*/ 2950617 w 4850918"/>
                <a:gd name="connsiteY37" fmla="*/ 4739220 h 5212025"/>
                <a:gd name="connsiteX38" fmla="*/ 3148929 w 4850918"/>
                <a:gd name="connsiteY38" fmla="*/ 4615367 h 5212025"/>
                <a:gd name="connsiteX39" fmla="*/ 3342791 w 4850918"/>
                <a:gd name="connsiteY39" fmla="*/ 4474533 h 5212025"/>
                <a:gd name="connsiteX40" fmla="*/ 3438496 w 4850918"/>
                <a:gd name="connsiteY40" fmla="*/ 4399894 h 5212025"/>
                <a:gd name="connsiteX41" fmla="*/ 3536108 w 4850918"/>
                <a:gd name="connsiteY41" fmla="*/ 4321804 h 5212025"/>
                <a:gd name="connsiteX42" fmla="*/ 3700641 w 4850918"/>
                <a:gd name="connsiteY42" fmla="*/ 4192956 h 5212025"/>
                <a:gd name="connsiteX43" fmla="*/ 3927282 w 4850918"/>
                <a:gd name="connsiteY43" fmla="*/ 4014258 h 5212025"/>
                <a:gd name="connsiteX44" fmla="*/ 4279230 w 4850918"/>
                <a:gd name="connsiteY44" fmla="*/ 3693909 h 5212025"/>
                <a:gd name="connsiteX45" fmla="*/ 4424785 w 4850918"/>
                <a:gd name="connsiteY45" fmla="*/ 3517209 h 5212025"/>
                <a:gd name="connsiteX46" fmla="*/ 4539922 w 4850918"/>
                <a:gd name="connsiteY46" fmla="*/ 3324800 h 5212025"/>
                <a:gd name="connsiteX47" fmla="*/ 4660234 w 4850918"/>
                <a:gd name="connsiteY47" fmla="*/ 2893945 h 5212025"/>
                <a:gd name="connsiteX48" fmla="*/ 4667045 w 4850918"/>
                <a:gd name="connsiteY48" fmla="*/ 2779081 h 5212025"/>
                <a:gd name="connsiteX49" fmla="*/ 4667135 w 4850918"/>
                <a:gd name="connsiteY49" fmla="*/ 2774632 h 5212025"/>
                <a:gd name="connsiteX50" fmla="*/ 4667408 w 4850918"/>
                <a:gd name="connsiteY50" fmla="*/ 2719787 h 5212025"/>
                <a:gd name="connsiteX51" fmla="*/ 4667317 w 4850918"/>
                <a:gd name="connsiteY51" fmla="*/ 2702444 h 5212025"/>
                <a:gd name="connsiteX52" fmla="*/ 4666772 w 4850918"/>
                <a:gd name="connsiteY52" fmla="*/ 2658950 h 5212025"/>
                <a:gd name="connsiteX53" fmla="*/ 4654787 w 4850918"/>
                <a:gd name="connsiteY53" fmla="*/ 2416691 h 5212025"/>
                <a:gd name="connsiteX54" fmla="*/ 4581781 w 4850918"/>
                <a:gd name="connsiteY54" fmla="*/ 1936985 h 5212025"/>
                <a:gd name="connsiteX55" fmla="*/ 4435046 w 4850918"/>
                <a:gd name="connsiteY55" fmla="*/ 1474894 h 5212025"/>
                <a:gd name="connsiteX56" fmla="*/ 4386104 w 4850918"/>
                <a:gd name="connsiteY56" fmla="*/ 1364116 h 5212025"/>
                <a:gd name="connsiteX57" fmla="*/ 4331623 w 4850918"/>
                <a:gd name="connsiteY57" fmla="*/ 1255698 h 5212025"/>
                <a:gd name="connsiteX58" fmla="*/ 4206861 w 4850918"/>
                <a:gd name="connsiteY58" fmla="*/ 1048216 h 5212025"/>
                <a:gd name="connsiteX59" fmla="*/ 3895592 w 4850918"/>
                <a:gd name="connsiteY59" fmla="*/ 681922 h 5212025"/>
                <a:gd name="connsiteX60" fmla="*/ 3710356 w 4850918"/>
                <a:gd name="connsiteY60" fmla="*/ 530192 h 5212025"/>
                <a:gd name="connsiteX61" fmla="*/ 3507777 w 4850918"/>
                <a:gd name="connsiteY61" fmla="*/ 403705 h 5212025"/>
                <a:gd name="connsiteX62" fmla="*/ 3065936 w 4850918"/>
                <a:gd name="connsiteY62" fmla="*/ 232543 h 5212025"/>
                <a:gd name="connsiteX63" fmla="*/ 2834573 w 4850918"/>
                <a:gd name="connsiteY63" fmla="*/ 187233 h 5212025"/>
                <a:gd name="connsiteX64" fmla="*/ 2601212 w 4850918"/>
                <a:gd name="connsiteY64" fmla="*/ 166894 h 5212025"/>
                <a:gd name="connsiteX65" fmla="*/ 2499332 w 4850918"/>
                <a:gd name="connsiteY65" fmla="*/ 164715 h 5212025"/>
                <a:gd name="connsiteX66" fmla="*/ 2131857 w 4850918"/>
                <a:gd name="connsiteY66" fmla="*/ 192046 h 5212025"/>
                <a:gd name="connsiteX67" fmla="*/ 1901130 w 4850918"/>
                <a:gd name="connsiteY67" fmla="*/ 237084 h 5212025"/>
                <a:gd name="connsiteX68" fmla="*/ 1674579 w 4850918"/>
                <a:gd name="connsiteY68" fmla="*/ 301553 h 5212025"/>
                <a:gd name="connsiteX69" fmla="*/ 1453477 w 4850918"/>
                <a:gd name="connsiteY69" fmla="*/ 383819 h 5212025"/>
                <a:gd name="connsiteX70" fmla="*/ 1238821 w 4850918"/>
                <a:gd name="connsiteY70" fmla="*/ 483338 h 5212025"/>
                <a:gd name="connsiteX71" fmla="*/ 831666 w 4850918"/>
                <a:gd name="connsiteY71" fmla="*/ 727777 h 5212025"/>
                <a:gd name="connsiteX72" fmla="*/ 735416 w 4850918"/>
                <a:gd name="connsiteY72" fmla="*/ 798148 h 5212025"/>
                <a:gd name="connsiteX73" fmla="*/ 735234 w 4850918"/>
                <a:gd name="connsiteY73" fmla="*/ 798330 h 5212025"/>
                <a:gd name="connsiteX74" fmla="*/ 735053 w 4850918"/>
                <a:gd name="connsiteY74" fmla="*/ 798511 h 5212025"/>
                <a:gd name="connsiteX75" fmla="*/ 695554 w 4850918"/>
                <a:gd name="connsiteY75" fmla="*/ 828748 h 5212025"/>
                <a:gd name="connsiteX76" fmla="*/ 687563 w 4850918"/>
                <a:gd name="connsiteY76" fmla="*/ 835014 h 5212025"/>
                <a:gd name="connsiteX77" fmla="*/ 641254 w 4850918"/>
                <a:gd name="connsiteY77" fmla="*/ 871970 h 5212025"/>
                <a:gd name="connsiteX78" fmla="*/ 461013 w 4850918"/>
                <a:gd name="connsiteY78" fmla="*/ 1030147 h 5212025"/>
                <a:gd name="connsiteX79" fmla="*/ 139938 w 4850918"/>
                <a:gd name="connsiteY79" fmla="*/ 1388360 h 5212025"/>
                <a:gd name="connsiteX80" fmla="*/ 3281 w 4850918"/>
                <a:gd name="connsiteY80" fmla="*/ 1587670 h 5212025"/>
                <a:gd name="connsiteX81" fmla="*/ 0 w 4850918"/>
                <a:gd name="connsiteY81" fmla="*/ 1593348 h 5212025"/>
                <a:gd name="connsiteX82" fmla="*/ 0 w 4850918"/>
                <a:gd name="connsiteY82" fmla="*/ 1287136 h 5212025"/>
                <a:gd name="connsiteX83" fmla="*/ 83949 w 4850918"/>
                <a:gd name="connsiteY83" fmla="*/ 1148949 h 5212025"/>
                <a:gd name="connsiteX84" fmla="*/ 2244906 w 4850918"/>
                <a:gd name="connsiteY84" fmla="*/ 0 h 52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50918" h="5212025">
                  <a:moveTo>
                    <a:pt x="2244906" y="0"/>
                  </a:moveTo>
                  <a:cubicBezTo>
                    <a:pt x="3684206" y="0"/>
                    <a:pt x="4850918" y="1166713"/>
                    <a:pt x="4850918" y="2606013"/>
                  </a:cubicBezTo>
                  <a:cubicBezTo>
                    <a:pt x="4850918" y="4045313"/>
                    <a:pt x="3684206" y="5212025"/>
                    <a:pt x="2244906" y="5212025"/>
                  </a:cubicBezTo>
                  <a:cubicBezTo>
                    <a:pt x="1345344" y="5212025"/>
                    <a:pt x="552260" y="4756278"/>
                    <a:pt x="83949" y="4063077"/>
                  </a:cubicBezTo>
                  <a:lnTo>
                    <a:pt x="0" y="3924890"/>
                  </a:lnTo>
                  <a:lnTo>
                    <a:pt x="0" y="3598606"/>
                  </a:lnTo>
                  <a:lnTo>
                    <a:pt x="15357" y="3619452"/>
                  </a:lnTo>
                  <a:cubicBezTo>
                    <a:pt x="45413" y="3659314"/>
                    <a:pt x="76921" y="3699539"/>
                    <a:pt x="107340" y="3738402"/>
                  </a:cubicBezTo>
                  <a:cubicBezTo>
                    <a:pt x="127316" y="3763917"/>
                    <a:pt x="148019" y="3790250"/>
                    <a:pt x="168177" y="3816401"/>
                  </a:cubicBezTo>
                  <a:cubicBezTo>
                    <a:pt x="189334" y="3843732"/>
                    <a:pt x="217210" y="3879781"/>
                    <a:pt x="245086" y="3916919"/>
                  </a:cubicBezTo>
                  <a:cubicBezTo>
                    <a:pt x="258343" y="3934443"/>
                    <a:pt x="271600" y="3952695"/>
                    <a:pt x="284403" y="3970310"/>
                  </a:cubicBezTo>
                  <a:cubicBezTo>
                    <a:pt x="296571" y="3987018"/>
                    <a:pt x="308102" y="4002908"/>
                    <a:pt x="319634" y="4018253"/>
                  </a:cubicBezTo>
                  <a:lnTo>
                    <a:pt x="319816" y="4018435"/>
                  </a:lnTo>
                  <a:lnTo>
                    <a:pt x="319998" y="4018617"/>
                  </a:lnTo>
                  <a:cubicBezTo>
                    <a:pt x="339883" y="4045948"/>
                    <a:pt x="361131" y="4073370"/>
                    <a:pt x="381652" y="4099884"/>
                  </a:cubicBezTo>
                  <a:lnTo>
                    <a:pt x="393547" y="4115230"/>
                  </a:lnTo>
                  <a:lnTo>
                    <a:pt x="399540" y="4122676"/>
                  </a:lnTo>
                  <a:cubicBezTo>
                    <a:pt x="422604" y="4151187"/>
                    <a:pt x="446303" y="4180698"/>
                    <a:pt x="470547" y="4208756"/>
                  </a:cubicBezTo>
                  <a:cubicBezTo>
                    <a:pt x="523848" y="4271228"/>
                    <a:pt x="578692" y="4330430"/>
                    <a:pt x="633445" y="4384730"/>
                  </a:cubicBezTo>
                  <a:cubicBezTo>
                    <a:pt x="750035" y="4499776"/>
                    <a:pt x="872708" y="4598296"/>
                    <a:pt x="997833" y="4677384"/>
                  </a:cubicBezTo>
                  <a:cubicBezTo>
                    <a:pt x="1068659" y="4721786"/>
                    <a:pt x="1134218" y="4757653"/>
                    <a:pt x="1198505" y="4786982"/>
                  </a:cubicBezTo>
                  <a:lnTo>
                    <a:pt x="1198687" y="4787073"/>
                  </a:lnTo>
                  <a:lnTo>
                    <a:pt x="1198869" y="4787164"/>
                  </a:lnTo>
                  <a:cubicBezTo>
                    <a:pt x="1264246" y="4817945"/>
                    <a:pt x="1335525" y="4845821"/>
                    <a:pt x="1410709" y="4869975"/>
                  </a:cubicBezTo>
                  <a:cubicBezTo>
                    <a:pt x="1479900" y="4892221"/>
                    <a:pt x="1554358" y="4911562"/>
                    <a:pt x="1631902" y="4927271"/>
                  </a:cubicBezTo>
                  <a:cubicBezTo>
                    <a:pt x="1667588" y="4934353"/>
                    <a:pt x="1705452" y="4940709"/>
                    <a:pt x="1744134" y="4946157"/>
                  </a:cubicBezTo>
                  <a:cubicBezTo>
                    <a:pt x="1780454" y="4951243"/>
                    <a:pt x="1818409" y="4955510"/>
                    <a:pt x="1856819" y="4958961"/>
                  </a:cubicBezTo>
                  <a:cubicBezTo>
                    <a:pt x="1930277" y="4965680"/>
                    <a:pt x="2006551" y="4968949"/>
                    <a:pt x="2090089" y="4969130"/>
                  </a:cubicBezTo>
                  <a:lnTo>
                    <a:pt x="2101802" y="4969130"/>
                  </a:lnTo>
                  <a:cubicBezTo>
                    <a:pt x="2106978" y="4969221"/>
                    <a:pt x="2112063" y="4969221"/>
                    <a:pt x="2117238" y="4969221"/>
                  </a:cubicBezTo>
                  <a:cubicBezTo>
                    <a:pt x="2129678" y="4969221"/>
                    <a:pt x="2138940" y="4969130"/>
                    <a:pt x="2147294" y="4968767"/>
                  </a:cubicBezTo>
                  <a:lnTo>
                    <a:pt x="2147566" y="4968767"/>
                  </a:lnTo>
                  <a:lnTo>
                    <a:pt x="2147838" y="4968767"/>
                  </a:lnTo>
                  <a:lnTo>
                    <a:pt x="2176078" y="4968041"/>
                  </a:lnTo>
                  <a:lnTo>
                    <a:pt x="2204499" y="4966588"/>
                  </a:lnTo>
                  <a:cubicBezTo>
                    <a:pt x="2236824" y="4965135"/>
                    <a:pt x="2271238" y="4962138"/>
                    <a:pt x="2315822" y="4956872"/>
                  </a:cubicBezTo>
                  <a:cubicBezTo>
                    <a:pt x="2460651" y="4939166"/>
                    <a:pt x="2605480" y="4900030"/>
                    <a:pt x="2746222" y="4840555"/>
                  </a:cubicBezTo>
                  <a:cubicBezTo>
                    <a:pt x="2810783" y="4813587"/>
                    <a:pt x="2877613" y="4780444"/>
                    <a:pt x="2950617" y="4739220"/>
                  </a:cubicBezTo>
                  <a:cubicBezTo>
                    <a:pt x="3013452" y="4703989"/>
                    <a:pt x="3078285" y="4663492"/>
                    <a:pt x="3148929" y="4615367"/>
                  </a:cubicBezTo>
                  <a:cubicBezTo>
                    <a:pt x="3207042" y="4575777"/>
                    <a:pt x="3268696" y="4531012"/>
                    <a:pt x="3342791" y="4474533"/>
                  </a:cubicBezTo>
                  <a:cubicBezTo>
                    <a:pt x="3375298" y="4449835"/>
                    <a:pt x="3408077" y="4423956"/>
                    <a:pt x="3438496" y="4399894"/>
                  </a:cubicBezTo>
                  <a:lnTo>
                    <a:pt x="3536108" y="4321804"/>
                  </a:lnTo>
                  <a:cubicBezTo>
                    <a:pt x="3591043" y="4278219"/>
                    <a:pt x="3646795" y="4234907"/>
                    <a:pt x="3700641" y="4192956"/>
                  </a:cubicBezTo>
                  <a:cubicBezTo>
                    <a:pt x="3775643" y="4134571"/>
                    <a:pt x="3853279" y="4074187"/>
                    <a:pt x="3927282" y="4014258"/>
                  </a:cubicBezTo>
                  <a:cubicBezTo>
                    <a:pt x="4077741" y="3892493"/>
                    <a:pt x="4186340" y="3793610"/>
                    <a:pt x="4279230" y="3693909"/>
                  </a:cubicBezTo>
                  <a:cubicBezTo>
                    <a:pt x="4335800" y="3632800"/>
                    <a:pt x="4383471" y="3574959"/>
                    <a:pt x="4424785" y="3517209"/>
                  </a:cubicBezTo>
                  <a:cubicBezTo>
                    <a:pt x="4471367" y="3451559"/>
                    <a:pt x="4508959" y="3388725"/>
                    <a:pt x="4539922" y="3324800"/>
                  </a:cubicBezTo>
                  <a:cubicBezTo>
                    <a:pt x="4604664" y="3192774"/>
                    <a:pt x="4645162" y="3047763"/>
                    <a:pt x="4660234" y="2893945"/>
                  </a:cubicBezTo>
                  <a:cubicBezTo>
                    <a:pt x="4663776" y="2857443"/>
                    <a:pt x="4666046" y="2818671"/>
                    <a:pt x="4667045" y="2779081"/>
                  </a:cubicBezTo>
                  <a:lnTo>
                    <a:pt x="4667135" y="2774632"/>
                  </a:lnTo>
                  <a:cubicBezTo>
                    <a:pt x="4667408" y="2756834"/>
                    <a:pt x="4667680" y="2738583"/>
                    <a:pt x="4667408" y="2719787"/>
                  </a:cubicBezTo>
                  <a:cubicBezTo>
                    <a:pt x="4667408" y="2713976"/>
                    <a:pt x="4667317" y="2708256"/>
                    <a:pt x="4667317" y="2702444"/>
                  </a:cubicBezTo>
                  <a:cubicBezTo>
                    <a:pt x="4667317" y="2688188"/>
                    <a:pt x="4667226" y="2673569"/>
                    <a:pt x="4666772" y="2658950"/>
                  </a:cubicBezTo>
                  <a:cubicBezTo>
                    <a:pt x="4665228" y="2576139"/>
                    <a:pt x="4661142" y="2494599"/>
                    <a:pt x="4654787" y="2416691"/>
                  </a:cubicBezTo>
                  <a:cubicBezTo>
                    <a:pt x="4640531" y="2247618"/>
                    <a:pt x="4616014" y="2086263"/>
                    <a:pt x="4581781" y="1936985"/>
                  </a:cubicBezTo>
                  <a:cubicBezTo>
                    <a:pt x="4544280" y="1773814"/>
                    <a:pt x="4494884" y="1618361"/>
                    <a:pt x="4435046" y="1474894"/>
                  </a:cubicBezTo>
                  <a:cubicBezTo>
                    <a:pt x="4419519" y="1437484"/>
                    <a:pt x="4402993" y="1400164"/>
                    <a:pt x="4386104" y="1364116"/>
                  </a:cubicBezTo>
                  <a:cubicBezTo>
                    <a:pt x="4369578" y="1329248"/>
                    <a:pt x="4351236" y="1292837"/>
                    <a:pt x="4331623" y="1255698"/>
                  </a:cubicBezTo>
                  <a:cubicBezTo>
                    <a:pt x="4294757" y="1186054"/>
                    <a:pt x="4252988" y="1116318"/>
                    <a:pt x="4206861" y="1048216"/>
                  </a:cubicBezTo>
                  <a:cubicBezTo>
                    <a:pt x="4117058" y="913920"/>
                    <a:pt x="4012273" y="790612"/>
                    <a:pt x="3895592" y="681922"/>
                  </a:cubicBezTo>
                  <a:cubicBezTo>
                    <a:pt x="3836662" y="627441"/>
                    <a:pt x="3774281" y="576319"/>
                    <a:pt x="3710356" y="530192"/>
                  </a:cubicBezTo>
                  <a:cubicBezTo>
                    <a:pt x="3642437" y="481795"/>
                    <a:pt x="3574335" y="439299"/>
                    <a:pt x="3507777" y="403705"/>
                  </a:cubicBezTo>
                  <a:cubicBezTo>
                    <a:pt x="3371575" y="329974"/>
                    <a:pt x="3222932" y="272406"/>
                    <a:pt x="3065936" y="232543"/>
                  </a:cubicBezTo>
                  <a:cubicBezTo>
                    <a:pt x="2990933" y="213475"/>
                    <a:pt x="2913116" y="198220"/>
                    <a:pt x="2834573" y="187233"/>
                  </a:cubicBezTo>
                  <a:cubicBezTo>
                    <a:pt x="2758208" y="176610"/>
                    <a:pt x="2679756" y="169799"/>
                    <a:pt x="2601212" y="166894"/>
                  </a:cubicBezTo>
                  <a:cubicBezTo>
                    <a:pt x="2567434" y="165441"/>
                    <a:pt x="2533201" y="164715"/>
                    <a:pt x="2499332" y="164715"/>
                  </a:cubicBezTo>
                  <a:cubicBezTo>
                    <a:pt x="2378294" y="164715"/>
                    <a:pt x="2254531" y="173886"/>
                    <a:pt x="2131857" y="192046"/>
                  </a:cubicBezTo>
                  <a:cubicBezTo>
                    <a:pt x="2052043" y="204304"/>
                    <a:pt x="1974407" y="219468"/>
                    <a:pt x="1901130" y="237084"/>
                  </a:cubicBezTo>
                  <a:cubicBezTo>
                    <a:pt x="1822314" y="256334"/>
                    <a:pt x="1746040" y="278035"/>
                    <a:pt x="1674579" y="301553"/>
                  </a:cubicBezTo>
                  <a:cubicBezTo>
                    <a:pt x="1599849" y="326069"/>
                    <a:pt x="1525483" y="353764"/>
                    <a:pt x="1453477" y="383819"/>
                  </a:cubicBezTo>
                  <a:cubicBezTo>
                    <a:pt x="1381199" y="414147"/>
                    <a:pt x="1309011" y="447653"/>
                    <a:pt x="1238821" y="483338"/>
                  </a:cubicBezTo>
                  <a:cubicBezTo>
                    <a:pt x="1097715" y="555162"/>
                    <a:pt x="960695" y="637338"/>
                    <a:pt x="831666" y="727777"/>
                  </a:cubicBezTo>
                  <a:cubicBezTo>
                    <a:pt x="805061" y="746573"/>
                    <a:pt x="770102" y="771543"/>
                    <a:pt x="735416" y="798148"/>
                  </a:cubicBezTo>
                  <a:lnTo>
                    <a:pt x="735234" y="798330"/>
                  </a:lnTo>
                  <a:lnTo>
                    <a:pt x="735053" y="798511"/>
                  </a:lnTo>
                  <a:cubicBezTo>
                    <a:pt x="721796" y="808318"/>
                    <a:pt x="708448" y="818669"/>
                    <a:pt x="695554" y="828748"/>
                  </a:cubicBezTo>
                  <a:lnTo>
                    <a:pt x="687563" y="835014"/>
                  </a:lnTo>
                  <a:cubicBezTo>
                    <a:pt x="670765" y="847817"/>
                    <a:pt x="654784" y="860892"/>
                    <a:pt x="641254" y="871970"/>
                  </a:cubicBezTo>
                  <a:cubicBezTo>
                    <a:pt x="574061" y="926996"/>
                    <a:pt x="515131" y="978753"/>
                    <a:pt x="461013" y="1030147"/>
                  </a:cubicBezTo>
                  <a:cubicBezTo>
                    <a:pt x="343152" y="1141288"/>
                    <a:pt x="235189" y="1261782"/>
                    <a:pt x="139938" y="1388360"/>
                  </a:cubicBezTo>
                  <a:cubicBezTo>
                    <a:pt x="90632" y="1453919"/>
                    <a:pt x="44596" y="1521021"/>
                    <a:pt x="3281" y="1587670"/>
                  </a:cubicBezTo>
                  <a:lnTo>
                    <a:pt x="0" y="1593348"/>
                  </a:lnTo>
                  <a:lnTo>
                    <a:pt x="0" y="1287136"/>
                  </a:lnTo>
                  <a:lnTo>
                    <a:pt x="83949" y="1148949"/>
                  </a:lnTo>
                  <a:cubicBezTo>
                    <a:pt x="552260" y="455747"/>
                    <a:pt x="1345344" y="0"/>
                    <a:pt x="22449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0" y="0"/>
            <a:ext cx="11996058" cy="6683829"/>
          </a:xfrm>
        </p:spPr>
        <p:txBody>
          <a:bodyPr anchor="ctr">
            <a:normAutofit lnSpcReduction="10000"/>
          </a:bodyPr>
          <a:lstStyle/>
          <a:p>
            <a:r>
              <a:rPr lang="en-US" sz="4400" dirty="0"/>
              <a:t> </a:t>
            </a:r>
            <a:r>
              <a:rPr lang="en-US" sz="4400" dirty="0" err="1"/>
              <a:t>Esta</a:t>
            </a:r>
            <a:r>
              <a:rPr lang="en-US" sz="4400" dirty="0"/>
              <a:t> es una </a:t>
            </a:r>
            <a:r>
              <a:rPr lang="en-US" sz="4400" dirty="0" err="1"/>
              <a:t>oración</a:t>
            </a:r>
            <a:r>
              <a:rPr lang="en-US" sz="4400" dirty="0"/>
              <a:t> </a:t>
            </a:r>
            <a:r>
              <a:rPr lang="en-US" sz="4400" dirty="0" err="1"/>
              <a:t>extraordinaria</a:t>
            </a:r>
            <a:r>
              <a:rPr lang="en-US" sz="4400" dirty="0"/>
              <a:t> por una </a:t>
            </a:r>
            <a:r>
              <a:rPr lang="en-US" sz="4400" dirty="0" err="1"/>
              <a:t>unidad</a:t>
            </a:r>
            <a:r>
              <a:rPr lang="en-US" sz="4400" dirty="0"/>
              <a:t> comparable solo a la Trinidad. Jesús </a:t>
            </a:r>
            <a:r>
              <a:rPr lang="en-US" sz="4400" dirty="0" err="1"/>
              <a:t>ora</a:t>
            </a:r>
            <a:r>
              <a:rPr lang="en-US" sz="4400" dirty="0"/>
              <a:t> para que sus </a:t>
            </a:r>
            <a:r>
              <a:rPr lang="en-US" sz="4400" dirty="0" err="1"/>
              <a:t>seguidores</a:t>
            </a:r>
            <a:r>
              <a:rPr lang="en-US" sz="4400" dirty="0"/>
              <a:t> se </a:t>
            </a:r>
            <a:r>
              <a:rPr lang="en-US" sz="4400" dirty="0" err="1"/>
              <a:t>caractericen</a:t>
            </a:r>
            <a:r>
              <a:rPr lang="en-US" sz="4400" dirty="0"/>
              <a:t> por un amor tan profundo que la </a:t>
            </a:r>
            <a:r>
              <a:rPr lang="en-US" sz="4400" dirty="0" err="1"/>
              <a:t>comunidad</a:t>
            </a:r>
            <a:r>
              <a:rPr lang="en-US" sz="4400" dirty="0"/>
              <a:t> de </a:t>
            </a:r>
            <a:r>
              <a:rPr lang="en-US" sz="4400" dirty="0" err="1"/>
              <a:t>fe</a:t>
            </a:r>
            <a:r>
              <a:rPr lang="en-US" sz="4400" dirty="0"/>
              <a:t> </a:t>
            </a:r>
            <a:r>
              <a:rPr lang="en-US" sz="4400" dirty="0" err="1"/>
              <a:t>estaría</a:t>
            </a:r>
            <a:r>
              <a:rPr lang="en-US" sz="4400" dirty="0"/>
              <a:t> tan </a:t>
            </a:r>
            <a:r>
              <a:rPr lang="en-US" sz="4400" dirty="0" err="1"/>
              <a:t>unificada</a:t>
            </a:r>
            <a:r>
              <a:rPr lang="en-US" sz="4400" dirty="0"/>
              <a:t> </a:t>
            </a:r>
            <a:r>
              <a:rPr lang="en-US" sz="4400" dirty="0" err="1"/>
              <a:t>como</a:t>
            </a:r>
            <a:r>
              <a:rPr lang="en-US" sz="4400" dirty="0"/>
              <a:t> </a:t>
            </a:r>
            <a:r>
              <a:rPr lang="en-US" sz="4400" dirty="0" err="1"/>
              <a:t>Él</a:t>
            </a:r>
            <a:r>
              <a:rPr lang="en-US" sz="4400" dirty="0"/>
              <a:t> lo </a:t>
            </a:r>
            <a:r>
              <a:rPr lang="en-US" sz="4400" dirty="0" err="1"/>
              <a:t>está</a:t>
            </a:r>
            <a:r>
              <a:rPr lang="en-US" sz="4400" dirty="0"/>
              <a:t> con el Padre. </a:t>
            </a:r>
            <a:r>
              <a:rPr lang="en-US" sz="4400" dirty="0" err="1"/>
              <a:t>Su</a:t>
            </a:r>
            <a:r>
              <a:rPr lang="en-US" sz="4400" dirty="0"/>
              <a:t> </a:t>
            </a:r>
            <a:r>
              <a:rPr lang="en-US" sz="4400" dirty="0" err="1"/>
              <a:t>oración</a:t>
            </a:r>
            <a:r>
              <a:rPr lang="en-US" sz="4400" dirty="0"/>
              <a:t> </a:t>
            </a:r>
            <a:r>
              <a:rPr lang="en-US" sz="4400" dirty="0" err="1"/>
              <a:t>también</a:t>
            </a:r>
            <a:r>
              <a:rPr lang="en-US" sz="4400" dirty="0"/>
              <a:t> </a:t>
            </a:r>
            <a:r>
              <a:rPr lang="en-US" sz="4400" dirty="0" err="1"/>
              <a:t>revela</a:t>
            </a:r>
            <a:r>
              <a:rPr lang="en-US" sz="4400" dirty="0"/>
              <a:t> el </a:t>
            </a:r>
            <a:r>
              <a:rPr lang="en-US" sz="4400" dirty="0" err="1"/>
              <a:t>propósito</a:t>
            </a:r>
            <a:r>
              <a:rPr lang="en-US" sz="4400" dirty="0"/>
              <a:t> de </a:t>
            </a:r>
            <a:r>
              <a:rPr lang="en-US" sz="4400" dirty="0" err="1"/>
              <a:t>esta</a:t>
            </a:r>
            <a:r>
              <a:rPr lang="en-US" sz="4400" dirty="0"/>
              <a:t> </a:t>
            </a:r>
            <a:r>
              <a:rPr lang="en-US" sz="4400" dirty="0" err="1"/>
              <a:t>unidad</a:t>
            </a:r>
            <a:r>
              <a:rPr lang="en-US" sz="4400" dirty="0"/>
              <a:t>. Las </a:t>
            </a:r>
            <a:r>
              <a:rPr lang="en-US" sz="4400" dirty="0" err="1"/>
              <a:t>relaciones</a:t>
            </a:r>
            <a:r>
              <a:rPr lang="en-US" sz="4400" dirty="0"/>
              <a:t> dentro de la </a:t>
            </a:r>
            <a:r>
              <a:rPr lang="en-US" sz="4400" dirty="0" err="1"/>
              <a:t>comunidad</a:t>
            </a:r>
            <a:r>
              <a:rPr lang="en-US" sz="4400" dirty="0"/>
              <a:t> de la </a:t>
            </a:r>
            <a:r>
              <a:rPr lang="en-US" sz="4400" dirty="0" err="1"/>
              <a:t>fe</a:t>
            </a:r>
            <a:r>
              <a:rPr lang="en-US" sz="4400" dirty="0"/>
              <a:t> </a:t>
            </a:r>
            <a:r>
              <a:rPr lang="en-US" sz="4400" dirty="0" err="1"/>
              <a:t>tienen</a:t>
            </a:r>
            <a:r>
              <a:rPr lang="en-US" sz="4400" dirty="0"/>
              <a:t> el </a:t>
            </a:r>
            <a:r>
              <a:rPr lang="en-US" sz="4400" dirty="0" err="1"/>
              <a:t>propósito</a:t>
            </a:r>
            <a:r>
              <a:rPr lang="en-US" sz="4400" dirty="0"/>
              <a:t> de </a:t>
            </a:r>
            <a:r>
              <a:rPr lang="en-US" sz="4400" dirty="0" err="1"/>
              <a:t>revelar</a:t>
            </a:r>
            <a:r>
              <a:rPr lang="en-US" sz="4400" dirty="0"/>
              <a:t> la persona y la </a:t>
            </a:r>
            <a:r>
              <a:rPr lang="en-US" sz="4400" dirty="0" err="1"/>
              <a:t>obra</a:t>
            </a:r>
            <a:r>
              <a:rPr lang="en-US" sz="4400" dirty="0"/>
              <a:t> de Cristo a un </a:t>
            </a:r>
            <a:r>
              <a:rPr lang="en-US" sz="4400" dirty="0" err="1"/>
              <a:t>mundo</a:t>
            </a:r>
            <a:r>
              <a:rPr lang="en-US" sz="4400" dirty="0"/>
              <a:t> vigilante. </a:t>
            </a:r>
            <a:r>
              <a:rPr lang="en-US" sz="4400" dirty="0" err="1"/>
              <a:t>Esta</a:t>
            </a:r>
            <a:r>
              <a:rPr lang="en-US" sz="4400" dirty="0"/>
              <a:t> </a:t>
            </a:r>
            <a:r>
              <a:rPr lang="en-US" sz="4400" dirty="0" err="1"/>
              <a:t>unidad</a:t>
            </a:r>
            <a:r>
              <a:rPr lang="en-US" sz="4400" dirty="0"/>
              <a:t> </a:t>
            </a:r>
            <a:r>
              <a:rPr lang="en-US" sz="4400" dirty="0" err="1"/>
              <a:t>tiene</a:t>
            </a:r>
            <a:r>
              <a:rPr lang="en-US" sz="4400" dirty="0"/>
              <a:t> un </a:t>
            </a:r>
            <a:r>
              <a:rPr lang="en-US" sz="4400" dirty="0" err="1"/>
              <a:t>objetivo</a:t>
            </a:r>
            <a:r>
              <a:rPr lang="en-US" sz="4400" dirty="0"/>
              <a:t> mayor que </a:t>
            </a:r>
            <a:r>
              <a:rPr lang="en-US" sz="4400" dirty="0" err="1"/>
              <a:t>simplemente</a:t>
            </a:r>
            <a:r>
              <a:rPr lang="en-US" sz="4400" dirty="0"/>
              <a:t> </a:t>
            </a:r>
            <a:r>
              <a:rPr lang="en-US" sz="4400" dirty="0" err="1"/>
              <a:t>tener</a:t>
            </a:r>
            <a:r>
              <a:rPr lang="en-US" sz="4400" dirty="0"/>
              <a:t> </a:t>
            </a:r>
            <a:r>
              <a:rPr lang="en-US" sz="4400" dirty="0" err="1"/>
              <a:t>amistades</a:t>
            </a:r>
            <a:r>
              <a:rPr lang="en-US" sz="4400" dirty="0"/>
              <a:t> </a:t>
            </a:r>
            <a:r>
              <a:rPr lang="en-US" sz="4400" dirty="0" err="1"/>
              <a:t>agradables</a:t>
            </a:r>
            <a:r>
              <a:rPr lang="en-US" sz="4400" dirty="0"/>
              <a:t>. El </a:t>
            </a:r>
            <a:r>
              <a:rPr lang="en-US" sz="4400" dirty="0" err="1"/>
              <a:t>objetivo</a:t>
            </a:r>
            <a:r>
              <a:rPr lang="en-US" sz="4400" dirty="0"/>
              <a:t> es que el </a:t>
            </a:r>
            <a:r>
              <a:rPr lang="en-US" sz="4400" dirty="0" err="1"/>
              <a:t>mundo</a:t>
            </a:r>
            <a:r>
              <a:rPr lang="en-US" sz="4400" dirty="0"/>
              <a:t> </a:t>
            </a:r>
            <a:r>
              <a:rPr lang="en-US" sz="4400" dirty="0" err="1"/>
              <a:t>vea</a:t>
            </a:r>
            <a:r>
              <a:rPr lang="en-US" sz="4400" dirty="0"/>
              <a:t> y </a:t>
            </a:r>
            <a:r>
              <a:rPr lang="en-US" sz="4400" dirty="0" err="1"/>
              <a:t>conozca</a:t>
            </a:r>
            <a:r>
              <a:rPr lang="en-US" sz="4400" dirty="0"/>
              <a:t> a Cristo.</a:t>
            </a:r>
            <a:endParaRPr lang="en-US" sz="4400" dirty="0">
              <a:highlight>
                <a:srgbClr val="FFFF00"/>
              </a:highlight>
            </a:endParaRPr>
          </a:p>
        </p:txBody>
      </p:sp>
    </p:spTree>
    <p:extLst>
      <p:ext uri="{BB962C8B-B14F-4D97-AF65-F5344CB8AC3E}">
        <p14:creationId xmlns:p14="http://schemas.microsoft.com/office/powerpoint/2010/main" val="150295342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85738" y="1914525"/>
            <a:ext cx="8338248" cy="4943475"/>
          </a:xfrm>
        </p:spPr>
        <p:txBody>
          <a:bodyPr anchor="t">
            <a:normAutofit fontScale="92500"/>
          </a:bodyPr>
          <a:lstStyle/>
          <a:p>
            <a:r>
              <a:rPr lang="en-US" sz="4000" dirty="0">
                <a:solidFill>
                  <a:schemeClr val="bg1"/>
                </a:solidFill>
              </a:rPr>
              <a:t> La agenda de Dios es </a:t>
            </a:r>
            <a:r>
              <a:rPr lang="en-US" sz="4000" dirty="0" err="1">
                <a:solidFill>
                  <a:schemeClr val="bg1"/>
                </a:solidFill>
              </a:rPr>
              <a:t>recibir</a:t>
            </a:r>
            <a:r>
              <a:rPr lang="en-US" sz="4000" dirty="0">
                <a:solidFill>
                  <a:schemeClr val="bg1"/>
                </a:solidFill>
              </a:rPr>
              <a:t> gloria y </a:t>
            </a:r>
            <a:r>
              <a:rPr lang="en-US" sz="4000" dirty="0" err="1">
                <a:solidFill>
                  <a:schemeClr val="bg1"/>
                </a:solidFill>
              </a:rPr>
              <a:t>dar</a:t>
            </a:r>
            <a:r>
              <a:rPr lang="en-US" sz="4000" dirty="0">
                <a:solidFill>
                  <a:schemeClr val="bg1"/>
                </a:solidFill>
              </a:rPr>
              <a:t> gloria para que la gloria </a:t>
            </a:r>
            <a:r>
              <a:rPr lang="en-US" sz="4000" dirty="0" err="1">
                <a:solidFill>
                  <a:schemeClr val="bg1"/>
                </a:solidFill>
              </a:rPr>
              <a:t>siga</a:t>
            </a:r>
            <a:r>
              <a:rPr lang="en-US" sz="4000" dirty="0">
                <a:solidFill>
                  <a:schemeClr val="bg1"/>
                </a:solidFill>
              </a:rPr>
              <a:t> </a:t>
            </a:r>
            <a:r>
              <a:rPr lang="en-US" sz="4000" dirty="0" err="1">
                <a:solidFill>
                  <a:schemeClr val="bg1"/>
                </a:solidFill>
              </a:rPr>
              <a:t>encarnada</a:t>
            </a:r>
            <a:r>
              <a:rPr lang="en-US" sz="4000" dirty="0">
                <a:solidFill>
                  <a:schemeClr val="bg1"/>
                </a:solidFill>
              </a:rPr>
              <a:t> </a:t>
            </a:r>
            <a:r>
              <a:rPr lang="en-US" sz="4000" dirty="0" err="1">
                <a:solidFill>
                  <a:schemeClr val="bg1"/>
                </a:solidFill>
              </a:rPr>
              <a:t>en</a:t>
            </a:r>
            <a:r>
              <a:rPr lang="en-US" sz="4000" dirty="0">
                <a:solidFill>
                  <a:schemeClr val="bg1"/>
                </a:solidFill>
              </a:rPr>
              <a:t> la tierra. Tal </a:t>
            </a:r>
            <a:r>
              <a:rPr lang="en-US" sz="4000" dirty="0" err="1">
                <a:solidFill>
                  <a:schemeClr val="bg1"/>
                </a:solidFill>
              </a:rPr>
              <a:t>vez</a:t>
            </a:r>
            <a:r>
              <a:rPr lang="en-US" sz="4000" dirty="0">
                <a:solidFill>
                  <a:schemeClr val="bg1"/>
                </a:solidFill>
              </a:rPr>
              <a:t> la </a:t>
            </a:r>
            <a:r>
              <a:rPr lang="en-US" sz="4000" dirty="0" err="1">
                <a:solidFill>
                  <a:schemeClr val="bg1"/>
                </a:solidFill>
              </a:rPr>
              <a:t>mejor</a:t>
            </a:r>
            <a:r>
              <a:rPr lang="en-US" sz="4000" dirty="0">
                <a:solidFill>
                  <a:schemeClr val="bg1"/>
                </a:solidFill>
              </a:rPr>
              <a:t> </a:t>
            </a:r>
            <a:r>
              <a:rPr lang="en-US" sz="4000" dirty="0" err="1">
                <a:solidFill>
                  <a:schemeClr val="bg1"/>
                </a:solidFill>
              </a:rPr>
              <a:t>manera</a:t>
            </a:r>
            <a:r>
              <a:rPr lang="en-US" sz="4000" dirty="0">
                <a:solidFill>
                  <a:schemeClr val="bg1"/>
                </a:solidFill>
              </a:rPr>
              <a:t> de </a:t>
            </a:r>
            <a:r>
              <a:rPr lang="en-US" sz="4000" dirty="0" err="1">
                <a:solidFill>
                  <a:schemeClr val="bg1"/>
                </a:solidFill>
              </a:rPr>
              <a:t>pensar</a:t>
            </a:r>
            <a:r>
              <a:rPr lang="en-US" sz="4000" dirty="0">
                <a:solidFill>
                  <a:schemeClr val="bg1"/>
                </a:solidFill>
              </a:rPr>
              <a:t> </a:t>
            </a:r>
            <a:r>
              <a:rPr lang="en-US" sz="4000" dirty="0" err="1">
                <a:solidFill>
                  <a:schemeClr val="bg1"/>
                </a:solidFill>
              </a:rPr>
              <a:t>en</a:t>
            </a:r>
            <a:r>
              <a:rPr lang="en-US" sz="4000" dirty="0">
                <a:solidFill>
                  <a:schemeClr val="bg1"/>
                </a:solidFill>
              </a:rPr>
              <a:t> la </a:t>
            </a:r>
            <a:r>
              <a:rPr lang="en-US" sz="4000" dirty="0" err="1">
                <a:solidFill>
                  <a:schemeClr val="bg1"/>
                </a:solidFill>
              </a:rPr>
              <a:t>encarnación</a:t>
            </a:r>
            <a:r>
              <a:rPr lang="en-US" sz="4000" dirty="0">
                <a:solidFill>
                  <a:schemeClr val="bg1"/>
                </a:solidFill>
              </a:rPr>
              <a:t> es </a:t>
            </a:r>
            <a:r>
              <a:rPr lang="en-US" sz="4000" dirty="0" err="1">
                <a:solidFill>
                  <a:schemeClr val="bg1"/>
                </a:solidFill>
              </a:rPr>
              <a:t>como</a:t>
            </a:r>
            <a:r>
              <a:rPr lang="en-US" sz="4000" dirty="0">
                <a:solidFill>
                  <a:schemeClr val="bg1"/>
                </a:solidFill>
              </a:rPr>
              <a:t> un </a:t>
            </a:r>
            <a:r>
              <a:rPr lang="en-US" sz="4000" dirty="0" err="1">
                <a:solidFill>
                  <a:schemeClr val="bg1"/>
                </a:solidFill>
              </a:rPr>
              <a:t>acontecimiento</a:t>
            </a:r>
            <a:r>
              <a:rPr lang="en-US" sz="4000" dirty="0">
                <a:solidFill>
                  <a:schemeClr val="bg1"/>
                </a:solidFill>
              </a:rPr>
              <a:t> </a:t>
            </a:r>
            <a:r>
              <a:rPr lang="en-US" sz="4000" dirty="0" err="1">
                <a:solidFill>
                  <a:schemeClr val="bg1"/>
                </a:solidFill>
              </a:rPr>
              <a:t>en</a:t>
            </a:r>
            <a:r>
              <a:rPr lang="en-US" sz="4000" dirty="0">
                <a:solidFill>
                  <a:schemeClr val="bg1"/>
                </a:solidFill>
              </a:rPr>
              <a:t> </a:t>
            </a:r>
            <a:r>
              <a:rPr lang="en-US" sz="4000" dirty="0" err="1">
                <a:solidFill>
                  <a:schemeClr val="bg1"/>
                </a:solidFill>
              </a:rPr>
              <a:t>progreso</a:t>
            </a:r>
            <a:r>
              <a:rPr lang="en-US" sz="4000" dirty="0">
                <a:solidFill>
                  <a:schemeClr val="bg1"/>
                </a:solidFill>
              </a:rPr>
              <a:t>: Dios se ha dado a </a:t>
            </a:r>
            <a:r>
              <a:rPr lang="en-US" sz="4000" dirty="0" err="1">
                <a:solidFill>
                  <a:schemeClr val="bg1"/>
                </a:solidFill>
              </a:rPr>
              <a:t>conocer</a:t>
            </a:r>
            <a:r>
              <a:rPr lang="en-US" sz="4000" dirty="0">
                <a:solidFill>
                  <a:schemeClr val="bg1"/>
                </a:solidFill>
              </a:rPr>
              <a:t>, </a:t>
            </a:r>
            <a:r>
              <a:rPr lang="en-US" sz="4000" dirty="0" err="1">
                <a:solidFill>
                  <a:schemeClr val="bg1"/>
                </a:solidFill>
              </a:rPr>
              <a:t>ya</a:t>
            </a:r>
            <a:r>
              <a:rPr lang="en-US" sz="4000" dirty="0">
                <a:solidFill>
                  <a:schemeClr val="bg1"/>
                </a:solidFill>
              </a:rPr>
              <a:t> no </a:t>
            </a:r>
            <a:r>
              <a:rPr lang="en-US" sz="4000" dirty="0" err="1">
                <a:solidFill>
                  <a:schemeClr val="bg1"/>
                </a:solidFill>
              </a:rPr>
              <a:t>en</a:t>
            </a:r>
            <a:r>
              <a:rPr lang="en-US" sz="4000" dirty="0">
                <a:solidFill>
                  <a:schemeClr val="bg1"/>
                </a:solidFill>
              </a:rPr>
              <a:t> la </a:t>
            </a:r>
            <a:r>
              <a:rPr lang="en-US" sz="4000" dirty="0" err="1">
                <a:solidFill>
                  <a:schemeClr val="bg1"/>
                </a:solidFill>
              </a:rPr>
              <a:t>presencia</a:t>
            </a:r>
            <a:r>
              <a:rPr lang="en-US" sz="4000" dirty="0">
                <a:solidFill>
                  <a:schemeClr val="bg1"/>
                </a:solidFill>
              </a:rPr>
              <a:t> </a:t>
            </a:r>
            <a:r>
              <a:rPr lang="en-US" sz="4000" dirty="0" err="1">
                <a:solidFill>
                  <a:schemeClr val="bg1"/>
                </a:solidFill>
              </a:rPr>
              <a:t>física</a:t>
            </a:r>
            <a:r>
              <a:rPr lang="en-US" sz="4000" dirty="0">
                <a:solidFill>
                  <a:schemeClr val="bg1"/>
                </a:solidFill>
              </a:rPr>
              <a:t> de Cristo, </a:t>
            </a:r>
            <a:r>
              <a:rPr lang="en-US" sz="4000" dirty="0" err="1">
                <a:solidFill>
                  <a:schemeClr val="bg1"/>
                </a:solidFill>
              </a:rPr>
              <a:t>sino</a:t>
            </a:r>
            <a:r>
              <a:rPr lang="en-US" sz="4000" dirty="0">
                <a:solidFill>
                  <a:schemeClr val="bg1"/>
                </a:solidFill>
              </a:rPr>
              <a:t> </a:t>
            </a:r>
            <a:r>
              <a:rPr lang="en-US" sz="4000" dirty="0" err="1">
                <a:solidFill>
                  <a:schemeClr val="bg1"/>
                </a:solidFill>
              </a:rPr>
              <a:t>en</a:t>
            </a:r>
            <a:r>
              <a:rPr lang="en-US" sz="4000" dirty="0">
                <a:solidFill>
                  <a:schemeClr val="bg1"/>
                </a:solidFill>
              </a:rPr>
              <a:t> la gloria de </a:t>
            </a:r>
            <a:r>
              <a:rPr lang="en-US" sz="4000" dirty="0" err="1">
                <a:solidFill>
                  <a:schemeClr val="bg1"/>
                </a:solidFill>
              </a:rPr>
              <a:t>Su</a:t>
            </a:r>
            <a:r>
              <a:rPr lang="en-US" sz="4000" dirty="0">
                <a:solidFill>
                  <a:schemeClr val="bg1"/>
                </a:solidFill>
              </a:rPr>
              <a:t> </a:t>
            </a:r>
            <a:r>
              <a:rPr lang="en-US" sz="4000" dirty="0" err="1">
                <a:solidFill>
                  <a:schemeClr val="bg1"/>
                </a:solidFill>
              </a:rPr>
              <a:t>obra</a:t>
            </a:r>
            <a:r>
              <a:rPr lang="en-US" sz="4000" dirty="0">
                <a:solidFill>
                  <a:schemeClr val="bg1"/>
                </a:solidFill>
              </a:rPr>
              <a:t> a </a:t>
            </a:r>
            <a:r>
              <a:rPr lang="en-US" sz="4000" dirty="0" err="1">
                <a:solidFill>
                  <a:schemeClr val="bg1"/>
                </a:solidFill>
              </a:rPr>
              <a:t>través</a:t>
            </a:r>
            <a:r>
              <a:rPr lang="en-US" sz="4000" dirty="0">
                <a:solidFill>
                  <a:schemeClr val="bg1"/>
                </a:solidFill>
              </a:rPr>
              <a:t> de </a:t>
            </a:r>
            <a:r>
              <a:rPr lang="en-US" sz="4000" dirty="0" err="1">
                <a:solidFill>
                  <a:schemeClr val="bg1"/>
                </a:solidFill>
              </a:rPr>
              <a:t>Su</a:t>
            </a:r>
            <a:r>
              <a:rPr lang="en-US" sz="4000" dirty="0">
                <a:solidFill>
                  <a:schemeClr val="bg1"/>
                </a:solidFill>
              </a:rPr>
              <a:t> pueblo al </a:t>
            </a:r>
            <a:r>
              <a:rPr lang="en-US" sz="4000" dirty="0" err="1">
                <a:solidFill>
                  <a:schemeClr val="bg1"/>
                </a:solidFill>
              </a:rPr>
              <a:t>vivir</a:t>
            </a:r>
            <a:r>
              <a:rPr lang="en-US" sz="4000" dirty="0">
                <a:solidFill>
                  <a:schemeClr val="bg1"/>
                </a:solidFill>
              </a:rPr>
              <a:t> el </a:t>
            </a:r>
            <a:r>
              <a:rPr lang="en-US" sz="4000" dirty="0" err="1">
                <a:solidFill>
                  <a:schemeClr val="bg1"/>
                </a:solidFill>
              </a:rPr>
              <a:t>carácter</a:t>
            </a:r>
            <a:r>
              <a:rPr lang="en-US" sz="4000" dirty="0">
                <a:solidFill>
                  <a:schemeClr val="bg1"/>
                </a:solidFill>
              </a:rPr>
              <a:t> de la </a:t>
            </a:r>
            <a:r>
              <a:rPr lang="en-US" sz="4000" dirty="0" err="1">
                <a:solidFill>
                  <a:schemeClr val="bg1"/>
                </a:solidFill>
              </a:rPr>
              <a:t>encarnación</a:t>
            </a:r>
            <a:r>
              <a:rPr lang="en-US" sz="4000" dirty="0">
                <a:solidFill>
                  <a:schemeClr val="bg1"/>
                </a:solidFill>
              </a:rPr>
              <a:t>.</a:t>
            </a:r>
            <a:endParaRPr lang="en-US" sz="4000" dirty="0">
              <a:solidFill>
                <a:schemeClr val="bg1"/>
              </a:solidFill>
              <a:highlight>
                <a:srgbClr val="FFFF00"/>
              </a:highlight>
            </a:endParaRPr>
          </a:p>
        </p:txBody>
      </p:sp>
    </p:spTree>
    <p:extLst>
      <p:ext uri="{BB962C8B-B14F-4D97-AF65-F5344CB8AC3E}">
        <p14:creationId xmlns:p14="http://schemas.microsoft.com/office/powerpoint/2010/main" val="144287694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450252" y="522514"/>
            <a:ext cx="6560147" cy="6052457"/>
          </a:xfrm>
        </p:spPr>
        <p:txBody>
          <a:bodyPr anchor="ctr">
            <a:normAutofit/>
          </a:bodyPr>
          <a:lstStyle/>
          <a:p>
            <a:r>
              <a:rPr lang="en-US" sz="4800" dirty="0">
                <a:solidFill>
                  <a:srgbClr val="000000"/>
                </a:solidFill>
              </a:rPr>
              <a:t> UN LLAMAMIENTO ENFOCADO</a:t>
            </a:r>
          </a:p>
          <a:p>
            <a:r>
              <a:rPr lang="en-US" sz="4800" dirty="0">
                <a:solidFill>
                  <a:srgbClr val="000000"/>
                </a:solidFill>
              </a:rPr>
              <a:t>La </a:t>
            </a:r>
            <a:r>
              <a:rPr lang="en-US" sz="4800" dirty="0" err="1">
                <a:solidFill>
                  <a:srgbClr val="000000"/>
                </a:solidFill>
              </a:rPr>
              <a:t>encarnación</a:t>
            </a:r>
            <a:r>
              <a:rPr lang="en-US" sz="4800" dirty="0">
                <a:solidFill>
                  <a:srgbClr val="000000"/>
                </a:solidFill>
              </a:rPr>
              <a:t> es </a:t>
            </a:r>
            <a:r>
              <a:rPr lang="en-US" sz="4800" dirty="0" err="1">
                <a:solidFill>
                  <a:srgbClr val="000000"/>
                </a:solidFill>
              </a:rPr>
              <a:t>también</a:t>
            </a:r>
            <a:r>
              <a:rPr lang="en-US" sz="4800" dirty="0">
                <a:solidFill>
                  <a:srgbClr val="000000"/>
                </a:solidFill>
              </a:rPr>
              <a:t> un </a:t>
            </a:r>
            <a:r>
              <a:rPr lang="en-US" sz="4800" dirty="0" err="1">
                <a:solidFill>
                  <a:srgbClr val="000000"/>
                </a:solidFill>
              </a:rPr>
              <a:t>llamado</a:t>
            </a:r>
            <a:r>
              <a:rPr lang="en-US" sz="4800" dirty="0">
                <a:solidFill>
                  <a:srgbClr val="000000"/>
                </a:solidFill>
              </a:rPr>
              <a:t>. Pablo </a:t>
            </a:r>
            <a:r>
              <a:rPr lang="en-US" sz="4800" dirty="0" err="1">
                <a:solidFill>
                  <a:srgbClr val="000000"/>
                </a:solidFill>
              </a:rPr>
              <a:t>nos</a:t>
            </a:r>
            <a:r>
              <a:rPr lang="en-US" sz="4800" dirty="0">
                <a:solidFill>
                  <a:srgbClr val="000000"/>
                </a:solidFill>
              </a:rPr>
              <a:t> define ese </a:t>
            </a:r>
            <a:r>
              <a:rPr lang="en-US" sz="4800" dirty="0" err="1">
                <a:solidFill>
                  <a:srgbClr val="000000"/>
                </a:solidFill>
              </a:rPr>
              <a:t>llamado</a:t>
            </a:r>
            <a:r>
              <a:rPr lang="en-US" sz="4800" dirty="0">
                <a:solidFill>
                  <a:srgbClr val="000000"/>
                </a:solidFill>
              </a:rPr>
              <a:t> </a:t>
            </a:r>
            <a:r>
              <a:rPr lang="en-US" sz="4800" dirty="0" err="1">
                <a:solidFill>
                  <a:srgbClr val="000000"/>
                </a:solidFill>
              </a:rPr>
              <a:t>en</a:t>
            </a:r>
            <a:r>
              <a:rPr lang="en-US" sz="4800" dirty="0">
                <a:solidFill>
                  <a:srgbClr val="000000"/>
                </a:solidFill>
              </a:rPr>
              <a:t> 2 </a:t>
            </a:r>
            <a:r>
              <a:rPr lang="en-US" sz="4800" dirty="0" err="1">
                <a:solidFill>
                  <a:srgbClr val="000000"/>
                </a:solidFill>
              </a:rPr>
              <a:t>Corintios</a:t>
            </a:r>
            <a:r>
              <a:rPr lang="en-US" sz="4800" dirty="0">
                <a:solidFill>
                  <a:srgbClr val="000000"/>
                </a:solidFill>
              </a:rPr>
              <a:t> 5:14–6:2.</a:t>
            </a:r>
            <a:endParaRPr lang="en-US" sz="4800" dirty="0">
              <a:solidFill>
                <a:srgbClr val="000000"/>
              </a:solidFill>
              <a:highlight>
                <a:srgbClr val="FFFF00"/>
              </a:highlight>
            </a:endParaRPr>
          </a:p>
        </p:txBody>
      </p:sp>
      <p:sp>
        <p:nvSpPr>
          <p:cNvPr id="3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Graphic 27" descr="Checkmark">
            <a:extLst>
              <a:ext uri="{FF2B5EF4-FFF2-40B4-BE49-F238E27FC236}">
                <a16:creationId xmlns:a16="http://schemas.microsoft.com/office/drawing/2014/main" id="{77875E68-82AD-426F-B852-1D89A0D576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193527087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8717559" cy="6857999"/>
          </a:xfrm>
        </p:spPr>
        <p:txBody>
          <a:bodyPr anchor="ctr">
            <a:normAutofit/>
          </a:bodyPr>
          <a:lstStyle/>
          <a:p>
            <a:r>
              <a:rPr lang="en-US" sz="3600" dirty="0">
                <a:highlight>
                  <a:srgbClr val="FFFF00"/>
                </a:highlight>
              </a:rPr>
              <a:t> </a:t>
            </a:r>
            <a:r>
              <a:rPr lang="en-US" sz="3600" dirty="0" err="1">
                <a:highlight>
                  <a:srgbClr val="FFFF00"/>
                </a:highlight>
              </a:rPr>
              <a:t>Qué</a:t>
            </a:r>
            <a:r>
              <a:rPr lang="en-US" sz="3600" dirty="0">
                <a:highlight>
                  <a:srgbClr val="FFFF00"/>
                </a:highlight>
              </a:rPr>
              <a:t> </a:t>
            </a:r>
            <a:r>
              <a:rPr lang="en-US" sz="3600" dirty="0" err="1">
                <a:highlight>
                  <a:srgbClr val="FFFF00"/>
                </a:highlight>
              </a:rPr>
              <a:t>debemos</a:t>
            </a:r>
            <a:r>
              <a:rPr lang="en-US" sz="3600" dirty="0">
                <a:highlight>
                  <a:srgbClr val="FFFF00"/>
                </a:highlight>
              </a:rPr>
              <a:t> </a:t>
            </a:r>
            <a:r>
              <a:rPr lang="en-US" sz="3600" dirty="0" err="1">
                <a:highlight>
                  <a:srgbClr val="FFFF00"/>
                </a:highlight>
              </a:rPr>
              <a:t>hacer</a:t>
            </a:r>
            <a:r>
              <a:rPr lang="en-US" sz="3600" dirty="0">
                <a:highlight>
                  <a:srgbClr val="FFFF00"/>
                </a:highlight>
              </a:rPr>
              <a:t> para ser </a:t>
            </a:r>
            <a:r>
              <a:rPr lang="en-US" sz="3600" dirty="0" err="1">
                <a:highlight>
                  <a:srgbClr val="FFFF00"/>
                </a:highlight>
              </a:rPr>
              <a:t>parte</a:t>
            </a:r>
            <a:r>
              <a:rPr lang="en-US" sz="3600" dirty="0">
                <a:highlight>
                  <a:srgbClr val="FFFF00"/>
                </a:highlight>
              </a:rPr>
              <a:t> de la </a:t>
            </a:r>
            <a:r>
              <a:rPr lang="en-US" sz="3600" dirty="0" err="1">
                <a:highlight>
                  <a:srgbClr val="FFFF00"/>
                </a:highlight>
              </a:rPr>
              <a:t>obra</a:t>
            </a:r>
            <a:r>
              <a:rPr lang="en-US" sz="3600" dirty="0">
                <a:highlight>
                  <a:srgbClr val="FFFF00"/>
                </a:highlight>
              </a:rPr>
              <a:t> de Dios </a:t>
            </a:r>
            <a:r>
              <a:rPr lang="en-US" sz="3600" dirty="0" err="1">
                <a:highlight>
                  <a:srgbClr val="FFFF00"/>
                </a:highlight>
              </a:rPr>
              <a:t>en</a:t>
            </a:r>
            <a:r>
              <a:rPr lang="en-US" sz="3600" dirty="0">
                <a:highlight>
                  <a:srgbClr val="FFFF00"/>
                </a:highlight>
              </a:rPr>
              <a:t> las </a:t>
            </a:r>
            <a:r>
              <a:rPr lang="en-US" sz="3600" dirty="0" err="1">
                <a:highlight>
                  <a:srgbClr val="FFFF00"/>
                </a:highlight>
              </a:rPr>
              <a:t>vidas</a:t>
            </a:r>
            <a:r>
              <a:rPr lang="en-US" sz="3600" dirty="0">
                <a:highlight>
                  <a:srgbClr val="FFFF00"/>
                </a:highlight>
              </a:rPr>
              <a:t> de los </a:t>
            </a:r>
            <a:r>
              <a:rPr lang="en-US" sz="3600" dirty="0" err="1">
                <a:highlight>
                  <a:srgbClr val="FFFF00"/>
                </a:highlight>
              </a:rPr>
              <a:t>demás</a:t>
            </a:r>
            <a:r>
              <a:rPr lang="en-US" sz="3600" dirty="0">
                <a:highlight>
                  <a:srgbClr val="FFFF00"/>
                </a:highlight>
              </a:rPr>
              <a:t>? </a:t>
            </a:r>
            <a:r>
              <a:rPr lang="en-US" sz="3600" dirty="0"/>
              <a:t>Pablo </a:t>
            </a:r>
            <a:r>
              <a:rPr lang="en-US" sz="3600" dirty="0" err="1"/>
              <a:t>utiliza</a:t>
            </a:r>
            <a:r>
              <a:rPr lang="en-US" sz="3600" dirty="0"/>
              <a:t> la palabra </a:t>
            </a:r>
            <a:r>
              <a:rPr lang="en-US" sz="3600" dirty="0" err="1"/>
              <a:t>embajadores</a:t>
            </a:r>
            <a:r>
              <a:rPr lang="en-US" sz="3600" dirty="0"/>
              <a:t> para </a:t>
            </a:r>
            <a:r>
              <a:rPr lang="en-US" sz="3600" dirty="0" err="1"/>
              <a:t>definir</a:t>
            </a:r>
            <a:r>
              <a:rPr lang="en-US" sz="3600" dirty="0"/>
              <a:t> lo que </a:t>
            </a:r>
            <a:r>
              <a:rPr lang="en-US" sz="3600" dirty="0" err="1"/>
              <a:t>significa</a:t>
            </a:r>
            <a:r>
              <a:rPr lang="en-US" sz="3600" dirty="0"/>
              <a:t> </a:t>
            </a:r>
            <a:r>
              <a:rPr lang="en-US" sz="3600" dirty="0" err="1"/>
              <a:t>vivir</a:t>
            </a:r>
            <a:r>
              <a:rPr lang="en-US" sz="3600" dirty="0"/>
              <a:t> la </a:t>
            </a:r>
            <a:r>
              <a:rPr lang="en-US" sz="3600" dirty="0" err="1"/>
              <a:t>encarnación</a:t>
            </a:r>
            <a:r>
              <a:rPr lang="en-US" sz="3600" dirty="0"/>
              <a:t>.</a:t>
            </a:r>
          </a:p>
          <a:p>
            <a:r>
              <a:rPr lang="en-US" sz="3600" dirty="0">
                <a:highlight>
                  <a:srgbClr val="FFFF00"/>
                </a:highlight>
              </a:rPr>
              <a:t>El </a:t>
            </a:r>
            <a:r>
              <a:rPr lang="en-US" sz="3600" dirty="0" err="1">
                <a:highlight>
                  <a:srgbClr val="FFFF00"/>
                </a:highlight>
              </a:rPr>
              <a:t>trabajo</a:t>
            </a:r>
            <a:r>
              <a:rPr lang="en-US" sz="3600" dirty="0">
                <a:highlight>
                  <a:srgbClr val="FFFF00"/>
                </a:highlight>
              </a:rPr>
              <a:t> de un </a:t>
            </a:r>
            <a:r>
              <a:rPr lang="en-US" sz="3600" dirty="0" err="1">
                <a:highlight>
                  <a:srgbClr val="FFFF00"/>
                </a:highlight>
              </a:rPr>
              <a:t>embajador</a:t>
            </a:r>
            <a:r>
              <a:rPr lang="en-US" sz="3600" dirty="0">
                <a:highlight>
                  <a:srgbClr val="FFFF00"/>
                </a:highlight>
              </a:rPr>
              <a:t> es </a:t>
            </a:r>
            <a:r>
              <a:rPr lang="en-US" sz="3600" dirty="0" err="1">
                <a:highlight>
                  <a:srgbClr val="FFFF00"/>
                </a:highlight>
              </a:rPr>
              <a:t>representar</a:t>
            </a:r>
            <a:r>
              <a:rPr lang="en-US" sz="3600" dirty="0">
                <a:highlight>
                  <a:srgbClr val="FFFF00"/>
                </a:highlight>
              </a:rPr>
              <a:t> a </a:t>
            </a:r>
            <a:r>
              <a:rPr lang="en-US" sz="3600" dirty="0" err="1">
                <a:highlight>
                  <a:srgbClr val="FFFF00"/>
                </a:highlight>
              </a:rPr>
              <a:t>alguien</a:t>
            </a:r>
            <a:r>
              <a:rPr lang="en-US" sz="3600" dirty="0">
                <a:highlight>
                  <a:srgbClr val="FFFF00"/>
                </a:highlight>
              </a:rPr>
              <a:t> o a algo.</a:t>
            </a:r>
            <a:r>
              <a:rPr lang="en-US" sz="3600" dirty="0"/>
              <a:t> </a:t>
            </a:r>
            <a:r>
              <a:rPr lang="en-US" sz="3600" dirty="0" err="1"/>
              <a:t>Todo</a:t>
            </a:r>
            <a:r>
              <a:rPr lang="en-US" sz="3600" dirty="0"/>
              <a:t> lo que </a:t>
            </a:r>
            <a:r>
              <a:rPr lang="en-US" sz="3600" dirty="0" err="1"/>
              <a:t>hace</a:t>
            </a:r>
            <a:r>
              <a:rPr lang="en-US" sz="3600" dirty="0"/>
              <a:t> y dice debe </a:t>
            </a:r>
            <a:r>
              <a:rPr lang="en-US" sz="3600" dirty="0" err="1"/>
              <a:t>representar</a:t>
            </a:r>
            <a:r>
              <a:rPr lang="en-US" sz="3600" dirty="0"/>
              <a:t> </a:t>
            </a:r>
            <a:r>
              <a:rPr lang="en-US" sz="3600" dirty="0" err="1"/>
              <a:t>intencionalmente</a:t>
            </a:r>
            <a:r>
              <a:rPr lang="en-US" sz="3600" dirty="0"/>
              <a:t> a un </a:t>
            </a:r>
            <a:r>
              <a:rPr lang="en-US" sz="3600" dirty="0" err="1"/>
              <a:t>líder</a:t>
            </a:r>
            <a:r>
              <a:rPr lang="en-US" sz="3600" dirty="0"/>
              <a:t> que no </a:t>
            </a:r>
            <a:r>
              <a:rPr lang="en-US" sz="3600" dirty="0" err="1"/>
              <a:t>está</a:t>
            </a:r>
            <a:r>
              <a:rPr lang="en-US" sz="3600" dirty="0"/>
              <a:t> </a:t>
            </a:r>
            <a:r>
              <a:rPr lang="en-US" sz="3600" dirty="0" err="1"/>
              <a:t>físicamente</a:t>
            </a:r>
            <a:r>
              <a:rPr lang="en-US" sz="3600" dirty="0"/>
              <a:t> </a:t>
            </a:r>
            <a:r>
              <a:rPr lang="en-US" sz="3600" dirty="0" err="1"/>
              <a:t>presente</a:t>
            </a:r>
            <a:r>
              <a:rPr lang="en-US" sz="3600" dirty="0"/>
              <a:t>. </a:t>
            </a:r>
            <a:r>
              <a:rPr lang="en-US" sz="3600" dirty="0" err="1"/>
              <a:t>Su</a:t>
            </a:r>
            <a:r>
              <a:rPr lang="en-US" sz="3600" dirty="0"/>
              <a:t> </a:t>
            </a:r>
            <a:r>
              <a:rPr lang="en-US" sz="3600" dirty="0" err="1"/>
              <a:t>llamado</a:t>
            </a:r>
            <a:r>
              <a:rPr lang="en-US" sz="3600" dirty="0"/>
              <a:t> no se </a:t>
            </a:r>
            <a:r>
              <a:rPr lang="en-US" sz="3600" dirty="0" err="1"/>
              <a:t>limita</a:t>
            </a:r>
            <a:r>
              <a:rPr lang="en-US" sz="3600" dirty="0"/>
              <a:t> a </a:t>
            </a:r>
            <a:r>
              <a:rPr lang="en-US" sz="3600" dirty="0" err="1"/>
              <a:t>cuarenta</a:t>
            </a:r>
            <a:r>
              <a:rPr lang="en-US" sz="3600" dirty="0"/>
              <a:t> horas a la </a:t>
            </a:r>
            <a:r>
              <a:rPr lang="en-US" sz="3600" dirty="0" err="1"/>
              <a:t>semana</a:t>
            </a:r>
            <a:r>
              <a:rPr lang="en-US" sz="3600" dirty="0"/>
              <a:t>, </a:t>
            </a:r>
            <a:r>
              <a:rPr lang="en-US" sz="3600" dirty="0" err="1"/>
              <a:t>determinados</a:t>
            </a:r>
            <a:r>
              <a:rPr lang="en-US" sz="3600" dirty="0"/>
              <a:t> </a:t>
            </a:r>
            <a:r>
              <a:rPr lang="en-US" sz="3600" dirty="0" err="1"/>
              <a:t>eventos</a:t>
            </a:r>
            <a:r>
              <a:rPr lang="en-US" sz="3600" dirty="0"/>
              <a:t> de </a:t>
            </a:r>
            <a:r>
              <a:rPr lang="en-US" sz="3600" dirty="0" err="1"/>
              <a:t>gobierno</a:t>
            </a:r>
            <a:r>
              <a:rPr lang="en-US" sz="3600" dirty="0"/>
              <a:t>, o </a:t>
            </a:r>
            <a:r>
              <a:rPr lang="en-US" sz="3600" dirty="0" err="1"/>
              <a:t>momentos</a:t>
            </a:r>
            <a:r>
              <a:rPr lang="en-US" sz="3600" dirty="0"/>
              <a:t> de crisis </a:t>
            </a:r>
            <a:r>
              <a:rPr lang="en-US" sz="3600" dirty="0" err="1"/>
              <a:t>internacional</a:t>
            </a:r>
            <a:r>
              <a:rPr lang="en-US" sz="3600" dirty="0"/>
              <a:t>. </a:t>
            </a:r>
            <a:r>
              <a:rPr lang="en-US" sz="3600" dirty="0" err="1">
                <a:highlight>
                  <a:srgbClr val="FFFF00"/>
                </a:highlight>
              </a:rPr>
              <a:t>Él</a:t>
            </a:r>
            <a:r>
              <a:rPr lang="en-US" sz="3600" dirty="0">
                <a:highlight>
                  <a:srgbClr val="FFFF00"/>
                </a:highlight>
              </a:rPr>
              <a:t> </a:t>
            </a:r>
            <a:r>
              <a:rPr lang="en-US" sz="3600" dirty="0" err="1">
                <a:highlight>
                  <a:srgbClr val="FFFF00"/>
                </a:highlight>
              </a:rPr>
              <a:t>siempre</a:t>
            </a:r>
            <a:r>
              <a:rPr lang="en-US" sz="3600" dirty="0">
                <a:highlight>
                  <a:srgbClr val="FFFF00"/>
                </a:highlight>
              </a:rPr>
              <a:t> es el </a:t>
            </a:r>
            <a:r>
              <a:rPr lang="en-US" sz="3600" dirty="0" err="1">
                <a:highlight>
                  <a:srgbClr val="FFFF00"/>
                </a:highlight>
              </a:rPr>
              <a:t>representante</a:t>
            </a:r>
            <a:r>
              <a:rPr lang="en-US" sz="3600" dirty="0">
                <a:highlight>
                  <a:srgbClr val="FFFF00"/>
                </a:highlight>
              </a:rPr>
              <a:t> del </a:t>
            </a:r>
            <a:r>
              <a:rPr lang="en-US" sz="3600" dirty="0" err="1">
                <a:highlight>
                  <a:srgbClr val="FFFF00"/>
                </a:highlight>
              </a:rPr>
              <a:t>rey</a:t>
            </a:r>
            <a:endParaRPr lang="en-US" sz="3600" dirty="0">
              <a:highlight>
                <a:srgbClr val="FFFF00"/>
              </a:highlight>
            </a:endParaRPr>
          </a:p>
        </p:txBody>
      </p:sp>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Questions">
            <a:extLst>
              <a:ext uri="{FF2B5EF4-FFF2-40B4-BE49-F238E27FC236}">
                <a16:creationId xmlns:a16="http://schemas.microsoft.com/office/drawing/2014/main" id="{CC71DC62-4096-4561-B1CF-8F1422AA2A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2" name="Heart 1">
            <a:extLst>
              <a:ext uri="{FF2B5EF4-FFF2-40B4-BE49-F238E27FC236}">
                <a16:creationId xmlns:a16="http://schemas.microsoft.com/office/drawing/2014/main" id="{27C71396-6B65-7543-A3FE-8E8AEFF9CC9A}"/>
              </a:ext>
            </a:extLst>
          </p:cNvPr>
          <p:cNvSpPr/>
          <p:nvPr/>
        </p:nvSpPr>
        <p:spPr>
          <a:xfrm>
            <a:off x="8869960" y="2283819"/>
            <a:ext cx="2871788" cy="257175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08110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1277600" cy="6857999"/>
          </a:xfrm>
          <a:solidFill>
            <a:schemeClr val="bg1"/>
          </a:solidFill>
        </p:spPr>
        <p:txBody>
          <a:bodyPr anchor="ctr">
            <a:normAutofit/>
          </a:bodyPr>
          <a:lstStyle/>
          <a:p>
            <a:r>
              <a:rPr lang="en-US" sz="3600" dirty="0"/>
              <a:t>Pablo dice que Dios </a:t>
            </a:r>
            <a:r>
              <a:rPr lang="en-US" sz="3600" dirty="0" err="1"/>
              <a:t>nos</a:t>
            </a:r>
            <a:r>
              <a:rPr lang="en-US" sz="3600" dirty="0"/>
              <a:t> ha </a:t>
            </a:r>
            <a:r>
              <a:rPr lang="en-US" sz="3600" dirty="0" err="1"/>
              <a:t>llamado</a:t>
            </a:r>
            <a:r>
              <a:rPr lang="en-US" sz="3600" dirty="0"/>
              <a:t> a </a:t>
            </a:r>
            <a:r>
              <a:rPr lang="en-US" sz="3600" dirty="0" err="1"/>
              <a:t>todos</a:t>
            </a:r>
            <a:r>
              <a:rPr lang="en-US" sz="3600" dirty="0"/>
              <a:t> a </a:t>
            </a:r>
            <a:r>
              <a:rPr lang="en-US" sz="3600" dirty="0" err="1"/>
              <a:t>desempeñarnos</a:t>
            </a:r>
            <a:r>
              <a:rPr lang="en-US" sz="3600" dirty="0"/>
              <a:t> </a:t>
            </a:r>
            <a:r>
              <a:rPr lang="en-US" sz="3600" dirty="0" err="1"/>
              <a:t>como</a:t>
            </a:r>
            <a:r>
              <a:rPr lang="en-US" sz="3600" dirty="0"/>
              <a:t> Sus </a:t>
            </a:r>
            <a:r>
              <a:rPr lang="en-US" sz="3600" dirty="0" err="1"/>
              <a:t>embajadores</a:t>
            </a:r>
            <a:r>
              <a:rPr lang="en-US" sz="3600" dirty="0"/>
              <a:t>. </a:t>
            </a:r>
            <a:r>
              <a:rPr lang="en-US" sz="3600" dirty="0" err="1"/>
              <a:t>Nuestras</a:t>
            </a:r>
            <a:r>
              <a:rPr lang="en-US" sz="3600" dirty="0"/>
              <a:t> </a:t>
            </a:r>
            <a:r>
              <a:rPr lang="en-US" sz="3600" dirty="0" err="1"/>
              <a:t>vidas</a:t>
            </a:r>
            <a:r>
              <a:rPr lang="en-US" sz="3600" dirty="0"/>
              <a:t> no </a:t>
            </a:r>
            <a:r>
              <a:rPr lang="en-US" sz="3600" dirty="0" err="1"/>
              <a:t>nos</a:t>
            </a:r>
            <a:r>
              <a:rPr lang="en-US" sz="3600" dirty="0"/>
              <a:t> </a:t>
            </a:r>
            <a:r>
              <a:rPr lang="en-US" sz="3600" dirty="0" err="1"/>
              <a:t>pertenecen</a:t>
            </a:r>
            <a:r>
              <a:rPr lang="en-US" sz="3600" dirty="0"/>
              <a:t> para </a:t>
            </a:r>
            <a:r>
              <a:rPr lang="en-US" sz="3600" dirty="0" err="1"/>
              <a:t>buscar</a:t>
            </a:r>
            <a:r>
              <a:rPr lang="en-US" sz="3600" dirty="0"/>
              <a:t> </a:t>
            </a:r>
            <a:r>
              <a:rPr lang="en-US" sz="3600" dirty="0" err="1"/>
              <a:t>nuestra</a:t>
            </a:r>
            <a:r>
              <a:rPr lang="en-US" sz="3600" dirty="0"/>
              <a:t> </a:t>
            </a:r>
            <a:r>
              <a:rPr lang="en-US" sz="3600" dirty="0" err="1"/>
              <a:t>propia</a:t>
            </a:r>
            <a:r>
              <a:rPr lang="en-US" sz="3600" dirty="0"/>
              <a:t> </a:t>
            </a:r>
            <a:r>
              <a:rPr lang="en-US" sz="3600" dirty="0" err="1"/>
              <a:t>realización</a:t>
            </a:r>
            <a:r>
              <a:rPr lang="en-US" sz="3600" dirty="0"/>
              <a:t>. La </a:t>
            </a:r>
            <a:r>
              <a:rPr lang="en-US" sz="3600" dirty="0" err="1"/>
              <a:t>cuestión</a:t>
            </a:r>
            <a:r>
              <a:rPr lang="en-US" sz="3600" dirty="0"/>
              <a:t> principal es </a:t>
            </a:r>
            <a:r>
              <a:rPr lang="en-US" sz="3600" dirty="0" err="1"/>
              <a:t>decir</a:t>
            </a:r>
            <a:r>
              <a:rPr lang="en-US" sz="3600" dirty="0"/>
              <a:t>, “¿</a:t>
            </a:r>
            <a:r>
              <a:rPr lang="en-US" sz="3600" dirty="0" err="1"/>
              <a:t>Cómo</a:t>
            </a:r>
            <a:r>
              <a:rPr lang="en-US" sz="3600" dirty="0"/>
              <a:t> </a:t>
            </a:r>
            <a:r>
              <a:rPr lang="en-US" sz="3600" dirty="0" err="1"/>
              <a:t>puedo</a:t>
            </a:r>
            <a:r>
              <a:rPr lang="en-US" sz="3600" dirty="0"/>
              <a:t> </a:t>
            </a:r>
            <a:r>
              <a:rPr lang="en-US" sz="3600" dirty="0" err="1"/>
              <a:t>representar</a:t>
            </a:r>
            <a:r>
              <a:rPr lang="en-US" sz="3600" dirty="0"/>
              <a:t> </a:t>
            </a:r>
            <a:r>
              <a:rPr lang="en-US" sz="3600" dirty="0" err="1"/>
              <a:t>mejor</a:t>
            </a:r>
            <a:r>
              <a:rPr lang="en-US" sz="3600" dirty="0"/>
              <a:t> al Rey </a:t>
            </a:r>
            <a:r>
              <a:rPr lang="en-US" sz="3600" dirty="0" err="1"/>
              <a:t>en</a:t>
            </a:r>
            <a:r>
              <a:rPr lang="en-US" sz="3600" dirty="0"/>
              <a:t> </a:t>
            </a:r>
            <a:r>
              <a:rPr lang="en-US" sz="3600" dirty="0" err="1"/>
              <a:t>este</a:t>
            </a:r>
            <a:r>
              <a:rPr lang="en-US" sz="3600" dirty="0"/>
              <a:t> </a:t>
            </a:r>
            <a:r>
              <a:rPr lang="en-US" sz="3600" dirty="0" err="1"/>
              <a:t>lugar</a:t>
            </a:r>
            <a:r>
              <a:rPr lang="en-US" sz="3600" dirty="0"/>
              <a:t>, y ante </a:t>
            </a:r>
            <a:r>
              <a:rPr lang="en-US" sz="3600" dirty="0" err="1"/>
              <a:t>esta</a:t>
            </a:r>
            <a:r>
              <a:rPr lang="en-US" sz="3600" dirty="0"/>
              <a:t> persona </a:t>
            </a:r>
            <a:r>
              <a:rPr lang="en-US" sz="3600" dirty="0" err="1"/>
              <a:t>en</a:t>
            </a:r>
            <a:r>
              <a:rPr lang="en-US" sz="3600" dirty="0"/>
              <a:t> particular?” </a:t>
            </a:r>
            <a:r>
              <a:rPr lang="en-US" sz="3600" dirty="0" err="1"/>
              <a:t>Esto</a:t>
            </a:r>
            <a:r>
              <a:rPr lang="en-US" sz="3600" dirty="0"/>
              <a:t> no es un </a:t>
            </a:r>
            <a:r>
              <a:rPr lang="en-US" sz="3600" dirty="0" err="1"/>
              <a:t>llamado</a:t>
            </a:r>
            <a:r>
              <a:rPr lang="en-US" sz="3600" dirty="0"/>
              <a:t> a </a:t>
            </a:r>
            <a:r>
              <a:rPr lang="en-US" sz="3600" dirty="0" err="1"/>
              <a:t>tiempo</a:t>
            </a:r>
            <a:r>
              <a:rPr lang="en-US" sz="3600" dirty="0"/>
              <a:t> </a:t>
            </a:r>
            <a:r>
              <a:rPr lang="en-US" sz="3600" dirty="0" err="1"/>
              <a:t>parcial</a:t>
            </a:r>
            <a:r>
              <a:rPr lang="en-US" sz="3600" dirty="0"/>
              <a:t>, es un </a:t>
            </a:r>
            <a:r>
              <a:rPr lang="en-US" sz="3600" dirty="0" err="1"/>
              <a:t>estilo</a:t>
            </a:r>
            <a:r>
              <a:rPr lang="en-US" sz="3600" dirty="0"/>
              <a:t> de </a:t>
            </a:r>
            <a:r>
              <a:rPr lang="en-US" sz="3600" dirty="0" err="1"/>
              <a:t>vida</a:t>
            </a:r>
            <a:r>
              <a:rPr lang="en-US" sz="3600" dirty="0"/>
              <a:t>. </a:t>
            </a:r>
            <a:r>
              <a:rPr lang="en-US" sz="3600" dirty="0" err="1"/>
              <a:t>Cuando</a:t>
            </a:r>
            <a:r>
              <a:rPr lang="en-US" sz="3600" dirty="0"/>
              <a:t> un </a:t>
            </a:r>
            <a:r>
              <a:rPr lang="en-US" sz="3600" dirty="0" err="1"/>
              <a:t>embajador</a:t>
            </a:r>
            <a:r>
              <a:rPr lang="en-US" sz="3600" dirty="0"/>
              <a:t> </a:t>
            </a:r>
            <a:r>
              <a:rPr lang="en-US" sz="3600" dirty="0" err="1"/>
              <a:t>asume</a:t>
            </a:r>
            <a:r>
              <a:rPr lang="en-US" sz="3600" dirty="0"/>
              <a:t> sus </a:t>
            </a:r>
            <a:r>
              <a:rPr lang="en-US" sz="3600" dirty="0" err="1"/>
              <a:t>responsabilidades</a:t>
            </a:r>
            <a:r>
              <a:rPr lang="en-US" sz="3600" dirty="0"/>
              <a:t>, </a:t>
            </a:r>
            <a:r>
              <a:rPr lang="en-US" sz="3600" dirty="0" err="1"/>
              <a:t>su</a:t>
            </a:r>
            <a:r>
              <a:rPr lang="en-US" sz="3600" dirty="0"/>
              <a:t> </a:t>
            </a:r>
            <a:r>
              <a:rPr lang="en-US" sz="3600" dirty="0" err="1"/>
              <a:t>vida</a:t>
            </a:r>
            <a:r>
              <a:rPr lang="en-US" sz="3600" dirty="0"/>
              <a:t> </a:t>
            </a:r>
            <a:r>
              <a:rPr lang="en-US" sz="3600" dirty="0" err="1"/>
              <a:t>deja</a:t>
            </a:r>
            <a:r>
              <a:rPr lang="en-US" sz="3600" dirty="0"/>
              <a:t> de ser </a:t>
            </a:r>
            <a:r>
              <a:rPr lang="en-US" sz="3600" dirty="0" err="1"/>
              <a:t>suya</a:t>
            </a:r>
            <a:r>
              <a:rPr lang="en-US" sz="3600" dirty="0"/>
              <a:t> </a:t>
            </a:r>
            <a:r>
              <a:rPr lang="en-US" sz="3600" dirty="0" err="1"/>
              <a:t>propia</a:t>
            </a:r>
            <a:r>
              <a:rPr lang="en-US" sz="3600" dirty="0"/>
              <a:t>. </a:t>
            </a:r>
            <a:r>
              <a:rPr lang="en-US" sz="3600" dirty="0" err="1"/>
              <a:t>Todo</a:t>
            </a:r>
            <a:r>
              <a:rPr lang="en-US" sz="3600" dirty="0"/>
              <a:t> lo que dice y </a:t>
            </a:r>
            <a:r>
              <a:rPr lang="en-US" sz="3600" dirty="0" err="1"/>
              <a:t>hace</a:t>
            </a:r>
            <a:r>
              <a:rPr lang="en-US" sz="3600" dirty="0"/>
              <a:t> </a:t>
            </a:r>
            <a:r>
              <a:rPr lang="en-US" sz="3600" dirty="0" err="1"/>
              <a:t>tiene</a:t>
            </a:r>
            <a:r>
              <a:rPr lang="en-US" sz="3600" dirty="0"/>
              <a:t> </a:t>
            </a:r>
            <a:r>
              <a:rPr lang="en-US" sz="3600" dirty="0" err="1"/>
              <a:t>importancia</a:t>
            </a:r>
            <a:r>
              <a:rPr lang="en-US" sz="3600" dirty="0"/>
              <a:t>, </a:t>
            </a:r>
            <a:r>
              <a:rPr lang="en-US" sz="3600" dirty="0" err="1"/>
              <a:t>debido</a:t>
            </a:r>
            <a:r>
              <a:rPr lang="en-US" sz="3600" dirty="0"/>
              <a:t> al </a:t>
            </a:r>
            <a:r>
              <a:rPr lang="en-US" sz="3600" dirty="0" err="1"/>
              <a:t>rey</a:t>
            </a:r>
            <a:r>
              <a:rPr lang="en-US" sz="3600" dirty="0"/>
              <a:t> que </a:t>
            </a:r>
            <a:r>
              <a:rPr lang="en-US" sz="3600" dirty="0" err="1"/>
              <a:t>representa</a:t>
            </a:r>
            <a:r>
              <a:rPr lang="en-US" sz="3600" dirty="0"/>
              <a:t>. </a:t>
            </a:r>
            <a:r>
              <a:rPr lang="en-US" sz="3600" dirty="0" err="1"/>
              <a:t>Cualquier</a:t>
            </a:r>
            <a:r>
              <a:rPr lang="en-US" sz="3600" dirty="0"/>
              <a:t> </a:t>
            </a:r>
            <a:r>
              <a:rPr lang="en-US" sz="3600" dirty="0" err="1"/>
              <a:t>cosa</a:t>
            </a:r>
            <a:r>
              <a:rPr lang="en-US" sz="3600" dirty="0"/>
              <a:t> por </a:t>
            </a:r>
            <a:r>
              <a:rPr lang="en-US" sz="3600" dirty="0" err="1"/>
              <a:t>debajo</a:t>
            </a:r>
            <a:r>
              <a:rPr lang="en-US" sz="3600" dirty="0"/>
              <a:t> de </a:t>
            </a:r>
            <a:r>
              <a:rPr lang="en-US" sz="3600" dirty="0" err="1"/>
              <a:t>esto</a:t>
            </a:r>
            <a:r>
              <a:rPr lang="en-US" sz="3600" dirty="0"/>
              <a:t> es una </a:t>
            </a:r>
            <a:r>
              <a:rPr lang="en-US" sz="3600" dirty="0" err="1"/>
              <a:t>afrenta</a:t>
            </a:r>
            <a:r>
              <a:rPr lang="en-US" sz="3600" dirty="0"/>
              <a:t> al </a:t>
            </a:r>
            <a:r>
              <a:rPr lang="en-US" sz="3600" dirty="0" err="1"/>
              <a:t>rey</a:t>
            </a:r>
            <a:r>
              <a:rPr lang="en-US" sz="3600" dirty="0"/>
              <a:t> y una </a:t>
            </a:r>
            <a:r>
              <a:rPr lang="en-US" sz="3600" dirty="0" err="1"/>
              <a:t>negación</a:t>
            </a:r>
            <a:r>
              <a:rPr lang="en-US" sz="3600" dirty="0"/>
              <a:t> del </a:t>
            </a:r>
            <a:r>
              <a:rPr lang="en-US" sz="3600" dirty="0" err="1"/>
              <a:t>llamamiento</a:t>
            </a:r>
            <a:r>
              <a:rPr lang="en-US" sz="3600" dirty="0"/>
              <a:t> </a:t>
            </a:r>
            <a:r>
              <a:rPr lang="en-US" sz="3600" dirty="0" err="1"/>
              <a:t>como</a:t>
            </a:r>
            <a:r>
              <a:rPr lang="en-US" sz="3600" dirty="0"/>
              <a:t> </a:t>
            </a:r>
            <a:r>
              <a:rPr lang="en-US" sz="3600" dirty="0" err="1"/>
              <a:t>embajador</a:t>
            </a:r>
            <a:r>
              <a:rPr lang="en-US" sz="3600" dirty="0"/>
              <a:t>.</a:t>
            </a:r>
            <a:r>
              <a:rPr lang="en-US" sz="3600" dirty="0">
                <a:highlight>
                  <a:srgbClr val="FFFF00"/>
                </a:highlight>
              </a:rPr>
              <a:t> </a:t>
            </a:r>
          </a:p>
        </p:txBody>
      </p:sp>
    </p:spTree>
    <p:extLst>
      <p:ext uri="{BB962C8B-B14F-4D97-AF65-F5344CB8AC3E}">
        <p14:creationId xmlns:p14="http://schemas.microsoft.com/office/powerpoint/2010/main" val="110264041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1277600" cy="6857999"/>
          </a:xfrm>
          <a:solidFill>
            <a:schemeClr val="bg1"/>
          </a:solidFill>
        </p:spPr>
        <p:txBody>
          <a:bodyPr anchor="ctr">
            <a:normAutofit/>
          </a:bodyPr>
          <a:lstStyle/>
          <a:p>
            <a:r>
              <a:rPr lang="en-US" sz="4400" dirty="0"/>
              <a:t> A </a:t>
            </a:r>
            <a:r>
              <a:rPr lang="en-US" sz="4400" dirty="0" err="1"/>
              <a:t>qué</a:t>
            </a:r>
            <a:r>
              <a:rPr lang="en-US" sz="4400" dirty="0"/>
              <a:t> le llama Dios </a:t>
            </a:r>
            <a:r>
              <a:rPr lang="en-US" sz="4400" dirty="0" err="1"/>
              <a:t>en</a:t>
            </a:r>
            <a:r>
              <a:rPr lang="en-US" sz="4400" dirty="0"/>
              <a:t> </a:t>
            </a:r>
            <a:r>
              <a:rPr lang="en-US" sz="4400" dirty="0" err="1"/>
              <a:t>su</a:t>
            </a:r>
            <a:r>
              <a:rPr lang="en-US" sz="4400" dirty="0"/>
              <a:t> </a:t>
            </a:r>
            <a:r>
              <a:rPr lang="en-US" sz="4400" dirty="0" err="1"/>
              <a:t>matrimonio</a:t>
            </a:r>
            <a:r>
              <a:rPr lang="en-US" sz="4400" dirty="0"/>
              <a:t>? A ser un </a:t>
            </a:r>
            <a:r>
              <a:rPr lang="en-US" sz="4400" dirty="0" err="1"/>
              <a:t>embajador</a:t>
            </a:r>
            <a:r>
              <a:rPr lang="en-US" sz="4400" dirty="0"/>
              <a:t>. ¿A </a:t>
            </a:r>
            <a:r>
              <a:rPr lang="en-US" sz="4400" dirty="0" err="1"/>
              <a:t>qué</a:t>
            </a:r>
            <a:r>
              <a:rPr lang="en-US" sz="4400" dirty="0"/>
              <a:t> le llama Dios </a:t>
            </a:r>
            <a:r>
              <a:rPr lang="en-US" sz="4400" dirty="0" err="1"/>
              <a:t>como</a:t>
            </a:r>
            <a:r>
              <a:rPr lang="en-US" sz="4400" dirty="0"/>
              <a:t> padre? A ser un </a:t>
            </a:r>
            <a:r>
              <a:rPr lang="en-US" sz="4400" dirty="0" err="1"/>
              <a:t>embajador</a:t>
            </a:r>
            <a:r>
              <a:rPr lang="en-US" sz="4400" dirty="0"/>
              <a:t>. ¿A </a:t>
            </a:r>
            <a:r>
              <a:rPr lang="en-US" sz="4400" dirty="0" err="1"/>
              <a:t>qué</a:t>
            </a:r>
            <a:r>
              <a:rPr lang="en-US" sz="4400" dirty="0"/>
              <a:t> le llama Dios con </a:t>
            </a:r>
            <a:r>
              <a:rPr lang="en-US" sz="4400" dirty="0" err="1"/>
              <a:t>respecto</a:t>
            </a:r>
            <a:r>
              <a:rPr lang="en-US" sz="4400" dirty="0"/>
              <a:t> a sus amigos y </a:t>
            </a:r>
            <a:r>
              <a:rPr lang="en-US" sz="4400" dirty="0" err="1"/>
              <a:t>vecinos</a:t>
            </a:r>
            <a:r>
              <a:rPr lang="en-US" sz="4400" dirty="0"/>
              <a:t>? A ser un </a:t>
            </a:r>
            <a:r>
              <a:rPr lang="en-US" sz="4400" dirty="0" err="1"/>
              <a:t>embajador</a:t>
            </a:r>
            <a:r>
              <a:rPr lang="en-US" sz="4400" dirty="0"/>
              <a:t>. ¿A </a:t>
            </a:r>
            <a:r>
              <a:rPr lang="en-US" sz="4400" dirty="0" err="1"/>
              <a:t>qué</a:t>
            </a:r>
            <a:r>
              <a:rPr lang="en-US" sz="4400" dirty="0"/>
              <a:t> le llama Dios </a:t>
            </a:r>
            <a:r>
              <a:rPr lang="en-US" sz="4400" dirty="0" err="1"/>
              <a:t>en</a:t>
            </a:r>
            <a:r>
              <a:rPr lang="en-US" sz="4400" dirty="0"/>
              <a:t> el </a:t>
            </a:r>
            <a:r>
              <a:rPr lang="en-US" sz="4400" dirty="0" err="1"/>
              <a:t>trabajo</a:t>
            </a:r>
            <a:r>
              <a:rPr lang="en-US" sz="4400" dirty="0"/>
              <a:t> y </a:t>
            </a:r>
            <a:r>
              <a:rPr lang="en-US" sz="4400" dirty="0" err="1"/>
              <a:t>en</a:t>
            </a:r>
            <a:r>
              <a:rPr lang="en-US" sz="4400" dirty="0"/>
              <a:t> el </a:t>
            </a:r>
            <a:r>
              <a:rPr lang="en-US" sz="4400" dirty="0" err="1"/>
              <a:t>tiempo</a:t>
            </a:r>
            <a:r>
              <a:rPr lang="en-US" sz="4400" dirty="0"/>
              <a:t> libre? A ser un </a:t>
            </a:r>
            <a:r>
              <a:rPr lang="en-US" sz="4400" dirty="0" err="1"/>
              <a:t>embajador</a:t>
            </a:r>
            <a:r>
              <a:rPr lang="en-US" sz="4400" dirty="0"/>
              <a:t>. </a:t>
            </a:r>
            <a:r>
              <a:rPr lang="en-US" sz="4400" dirty="0" err="1"/>
              <a:t>Nosotros</a:t>
            </a:r>
            <a:r>
              <a:rPr lang="en-US" sz="4400" dirty="0"/>
              <a:t> </a:t>
            </a:r>
            <a:r>
              <a:rPr lang="en-US" sz="4400" dirty="0" err="1"/>
              <a:t>representamos</a:t>
            </a:r>
            <a:r>
              <a:rPr lang="en-US" sz="4400" dirty="0"/>
              <a:t> los </a:t>
            </a:r>
            <a:r>
              <a:rPr lang="en-US" sz="4400" dirty="0" err="1"/>
              <a:t>propósitos</a:t>
            </a:r>
            <a:r>
              <a:rPr lang="en-US" sz="4400" dirty="0"/>
              <a:t> de Dios ante la </a:t>
            </a:r>
            <a:r>
              <a:rPr lang="en-US" sz="4400" dirty="0" err="1"/>
              <a:t>gente</a:t>
            </a:r>
            <a:r>
              <a:rPr lang="en-US" sz="4400" dirty="0"/>
              <a:t> que </a:t>
            </a:r>
            <a:r>
              <a:rPr lang="en-US" sz="4400" dirty="0" err="1"/>
              <a:t>Él</a:t>
            </a:r>
            <a:r>
              <a:rPr lang="en-US" sz="4400" dirty="0"/>
              <a:t> pone </a:t>
            </a:r>
            <a:r>
              <a:rPr lang="en-US" sz="4400" dirty="0" err="1"/>
              <a:t>en</a:t>
            </a:r>
            <a:r>
              <a:rPr lang="en-US" sz="4400" dirty="0"/>
              <a:t> </a:t>
            </a:r>
            <a:r>
              <a:rPr lang="en-US" sz="4400" dirty="0" err="1"/>
              <a:t>nuestras</a:t>
            </a:r>
            <a:r>
              <a:rPr lang="en-US" sz="4400" dirty="0"/>
              <a:t> </a:t>
            </a:r>
            <a:r>
              <a:rPr lang="en-US" sz="4400" dirty="0" err="1"/>
              <a:t>vidas</a:t>
            </a:r>
            <a:r>
              <a:rPr lang="en-US" sz="4400" dirty="0"/>
              <a:t>.</a:t>
            </a:r>
            <a:endParaRPr lang="en-US" sz="4400" dirty="0">
              <a:highlight>
                <a:srgbClr val="FFFF00"/>
              </a:highlight>
            </a:endParaRPr>
          </a:p>
        </p:txBody>
      </p:sp>
    </p:spTree>
    <p:extLst>
      <p:ext uri="{BB962C8B-B14F-4D97-AF65-F5344CB8AC3E}">
        <p14:creationId xmlns:p14="http://schemas.microsoft.com/office/powerpoint/2010/main" val="7794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1277600" cy="6857999"/>
          </a:xfrm>
          <a:solidFill>
            <a:schemeClr val="bg1"/>
          </a:solidFill>
        </p:spPr>
        <p:txBody>
          <a:bodyPr anchor="ctr">
            <a:normAutofit fontScale="92500"/>
          </a:bodyPr>
          <a:lstStyle/>
          <a:p>
            <a:r>
              <a:rPr lang="en-US" sz="4400" dirty="0" err="1">
                <a:highlight>
                  <a:srgbClr val="FFFF00"/>
                </a:highlight>
              </a:rPr>
              <a:t>En</a:t>
            </a:r>
            <a:r>
              <a:rPr lang="en-US" sz="4400" dirty="0">
                <a:highlight>
                  <a:srgbClr val="FFFF00"/>
                </a:highlight>
              </a:rPr>
              <a:t> </a:t>
            </a:r>
            <a:r>
              <a:rPr lang="en-US" sz="4400" dirty="0" err="1">
                <a:highlight>
                  <a:srgbClr val="FFFF00"/>
                </a:highlight>
              </a:rPr>
              <a:t>realidad</a:t>
            </a:r>
            <a:r>
              <a:rPr lang="en-US" sz="4400" dirty="0">
                <a:highlight>
                  <a:srgbClr val="FFFF00"/>
                </a:highlight>
              </a:rPr>
              <a:t> no </a:t>
            </a:r>
            <a:r>
              <a:rPr lang="en-US" sz="4400" dirty="0" err="1">
                <a:highlight>
                  <a:srgbClr val="FFFF00"/>
                </a:highlight>
              </a:rPr>
              <a:t>queremos</a:t>
            </a:r>
            <a:r>
              <a:rPr lang="en-US" sz="4400" dirty="0">
                <a:highlight>
                  <a:srgbClr val="FFFF00"/>
                </a:highlight>
              </a:rPr>
              <a:t> </a:t>
            </a:r>
            <a:r>
              <a:rPr lang="en-US" sz="4400" dirty="0" err="1">
                <a:highlight>
                  <a:srgbClr val="FFFF00"/>
                </a:highlight>
              </a:rPr>
              <a:t>vivir</a:t>
            </a:r>
            <a:r>
              <a:rPr lang="en-US" sz="4400" dirty="0">
                <a:highlight>
                  <a:srgbClr val="FFFF00"/>
                </a:highlight>
              </a:rPr>
              <a:t> </a:t>
            </a:r>
            <a:r>
              <a:rPr lang="en-US" sz="4400" dirty="0" err="1">
                <a:highlight>
                  <a:srgbClr val="FFFF00"/>
                </a:highlight>
              </a:rPr>
              <a:t>como</a:t>
            </a:r>
            <a:r>
              <a:rPr lang="en-US" sz="4400" dirty="0">
                <a:highlight>
                  <a:srgbClr val="FFFF00"/>
                </a:highlight>
              </a:rPr>
              <a:t> </a:t>
            </a:r>
            <a:r>
              <a:rPr lang="en-US" sz="4400" dirty="0" err="1">
                <a:highlight>
                  <a:srgbClr val="FFFF00"/>
                </a:highlight>
              </a:rPr>
              <a:t>embajadores</a:t>
            </a:r>
            <a:r>
              <a:rPr lang="en-US" sz="4400" dirty="0">
                <a:highlight>
                  <a:srgbClr val="FFFF00"/>
                </a:highlight>
              </a:rPr>
              <a:t>. </a:t>
            </a:r>
            <a:r>
              <a:rPr lang="en-US" sz="4400" dirty="0" err="1">
                <a:highlight>
                  <a:srgbClr val="FFFF00"/>
                </a:highlight>
              </a:rPr>
              <a:t>Preferimos</a:t>
            </a:r>
            <a:r>
              <a:rPr lang="en-US" sz="4400" dirty="0">
                <a:highlight>
                  <a:srgbClr val="FFFF00"/>
                </a:highlight>
              </a:rPr>
              <a:t> </a:t>
            </a:r>
            <a:r>
              <a:rPr lang="en-US" sz="4400" dirty="0" err="1">
                <a:highlight>
                  <a:srgbClr val="FFFF00"/>
                </a:highlight>
              </a:rPr>
              <a:t>vivir</a:t>
            </a:r>
            <a:r>
              <a:rPr lang="en-US" sz="4400" dirty="0">
                <a:highlight>
                  <a:srgbClr val="FFFF00"/>
                </a:highlight>
              </a:rPr>
              <a:t> </a:t>
            </a:r>
            <a:r>
              <a:rPr lang="en-US" sz="4400" dirty="0" err="1">
                <a:highlight>
                  <a:srgbClr val="FFFF00"/>
                </a:highlight>
              </a:rPr>
              <a:t>como</a:t>
            </a:r>
            <a:r>
              <a:rPr lang="en-US" sz="4400" dirty="0">
                <a:highlight>
                  <a:srgbClr val="FFFF00"/>
                </a:highlight>
              </a:rPr>
              <a:t> mini-</a:t>
            </a:r>
            <a:r>
              <a:rPr lang="en-US" sz="4400" dirty="0" err="1">
                <a:highlight>
                  <a:srgbClr val="FFFF00"/>
                </a:highlight>
              </a:rPr>
              <a:t>reyes</a:t>
            </a:r>
            <a:r>
              <a:rPr lang="en-US" sz="4400" dirty="0"/>
              <a:t>. </a:t>
            </a:r>
            <a:r>
              <a:rPr lang="en-US" sz="4400" dirty="0" err="1"/>
              <a:t>Nosotros</a:t>
            </a:r>
            <a:r>
              <a:rPr lang="en-US" sz="4400" dirty="0"/>
              <a:t> </a:t>
            </a:r>
            <a:r>
              <a:rPr lang="en-US" sz="4400" dirty="0" err="1"/>
              <a:t>sabemos</a:t>
            </a:r>
            <a:r>
              <a:rPr lang="en-US" sz="4400" dirty="0"/>
              <a:t> lo que </a:t>
            </a:r>
            <a:r>
              <a:rPr lang="en-US" sz="4400" dirty="0" err="1"/>
              <a:t>nos</a:t>
            </a:r>
            <a:r>
              <a:rPr lang="en-US" sz="4400" dirty="0"/>
              <a:t> </a:t>
            </a:r>
            <a:r>
              <a:rPr lang="en-US" sz="4400" dirty="0" err="1"/>
              <a:t>gusta</a:t>
            </a:r>
            <a:r>
              <a:rPr lang="en-US" sz="4400" dirty="0"/>
              <a:t> y la </a:t>
            </a:r>
            <a:r>
              <a:rPr lang="en-US" sz="4400" dirty="0" err="1"/>
              <a:t>gente</a:t>
            </a:r>
            <a:r>
              <a:rPr lang="en-US" sz="4400" dirty="0"/>
              <a:t> con </a:t>
            </a:r>
            <a:r>
              <a:rPr lang="en-US" sz="4400" dirty="0" err="1"/>
              <a:t>quien</a:t>
            </a:r>
            <a:r>
              <a:rPr lang="en-US" sz="4400" dirty="0"/>
              <a:t> </a:t>
            </a:r>
            <a:r>
              <a:rPr lang="en-US" sz="4400" dirty="0" err="1"/>
              <a:t>queremos</a:t>
            </a:r>
            <a:r>
              <a:rPr lang="en-US" sz="4400" dirty="0"/>
              <a:t> </a:t>
            </a:r>
            <a:r>
              <a:rPr lang="en-US" sz="4400" dirty="0" err="1"/>
              <a:t>estar</a:t>
            </a:r>
            <a:r>
              <a:rPr lang="en-US" sz="4400" dirty="0"/>
              <a:t>. </a:t>
            </a:r>
            <a:r>
              <a:rPr lang="en-US" sz="4400" dirty="0" err="1"/>
              <a:t>Sabemos</a:t>
            </a:r>
            <a:r>
              <a:rPr lang="en-US" sz="4400" dirty="0"/>
              <a:t> el </a:t>
            </a:r>
            <a:r>
              <a:rPr lang="en-US" sz="4400" dirty="0" err="1"/>
              <a:t>tipo</a:t>
            </a:r>
            <a:r>
              <a:rPr lang="en-US" sz="4400" dirty="0"/>
              <a:t> de casa que </a:t>
            </a:r>
            <a:r>
              <a:rPr lang="en-US" sz="4400" dirty="0" err="1"/>
              <a:t>nos</a:t>
            </a:r>
            <a:r>
              <a:rPr lang="en-US" sz="4400" dirty="0"/>
              <a:t> </a:t>
            </a:r>
            <a:r>
              <a:rPr lang="en-US" sz="4400" dirty="0" err="1"/>
              <a:t>gustaría</a:t>
            </a:r>
            <a:r>
              <a:rPr lang="en-US" sz="4400" dirty="0"/>
              <a:t> </a:t>
            </a:r>
            <a:r>
              <a:rPr lang="en-US" sz="4400" dirty="0" err="1"/>
              <a:t>tener</a:t>
            </a:r>
            <a:r>
              <a:rPr lang="en-US" sz="4400" dirty="0"/>
              <a:t> y el auto que </a:t>
            </a:r>
            <a:r>
              <a:rPr lang="en-US" sz="4400" dirty="0" err="1"/>
              <a:t>queremos</a:t>
            </a:r>
            <a:r>
              <a:rPr lang="en-US" sz="4400" dirty="0"/>
              <a:t> </a:t>
            </a:r>
            <a:r>
              <a:rPr lang="en-US" sz="4400" dirty="0" err="1"/>
              <a:t>conducir</a:t>
            </a:r>
            <a:r>
              <a:rPr lang="en-US" sz="4400" dirty="0"/>
              <a:t>. Sin </a:t>
            </a:r>
            <a:r>
              <a:rPr lang="en-US" sz="4400" dirty="0" err="1"/>
              <a:t>ni</a:t>
            </a:r>
            <a:r>
              <a:rPr lang="en-US" sz="4400" dirty="0"/>
              <a:t> </a:t>
            </a:r>
            <a:r>
              <a:rPr lang="en-US" sz="4400" dirty="0" err="1"/>
              <a:t>siquiera</a:t>
            </a:r>
            <a:r>
              <a:rPr lang="en-US" sz="4400" dirty="0"/>
              <a:t> </a:t>
            </a:r>
            <a:r>
              <a:rPr lang="en-US" sz="4400" dirty="0" err="1"/>
              <a:t>darnos</a:t>
            </a:r>
            <a:r>
              <a:rPr lang="en-US" sz="4400" dirty="0"/>
              <a:t> </a:t>
            </a:r>
            <a:r>
              <a:rPr lang="en-US" sz="4400" dirty="0" err="1"/>
              <a:t>cuenta</a:t>
            </a:r>
            <a:r>
              <a:rPr lang="en-US" sz="4400" dirty="0"/>
              <a:t>, </a:t>
            </a:r>
            <a:r>
              <a:rPr lang="en-US" sz="4400" dirty="0" err="1"/>
              <a:t>rápidamente</a:t>
            </a:r>
            <a:r>
              <a:rPr lang="en-US" sz="4400" dirty="0"/>
              <a:t> </a:t>
            </a:r>
            <a:r>
              <a:rPr lang="en-US" sz="4400" dirty="0" err="1"/>
              <a:t>caemos</a:t>
            </a:r>
            <a:r>
              <a:rPr lang="en-US" sz="4400" dirty="0"/>
              <a:t> </a:t>
            </a:r>
            <a:r>
              <a:rPr lang="en-US" sz="4400" dirty="0" err="1"/>
              <a:t>en</a:t>
            </a:r>
            <a:r>
              <a:rPr lang="en-US" sz="4400" dirty="0"/>
              <a:t> un </a:t>
            </a:r>
            <a:r>
              <a:rPr lang="en-US" sz="4400" dirty="0" err="1"/>
              <a:t>estilo</a:t>
            </a:r>
            <a:r>
              <a:rPr lang="en-US" sz="4400" dirty="0"/>
              <a:t> de </a:t>
            </a:r>
            <a:r>
              <a:rPr lang="en-US" sz="4400" dirty="0" err="1"/>
              <a:t>vida</a:t>
            </a:r>
            <a:r>
              <a:rPr lang="en-US" sz="4400" dirty="0"/>
              <a:t> de “mi </a:t>
            </a:r>
            <a:r>
              <a:rPr lang="en-US" sz="4400" dirty="0" err="1"/>
              <a:t>deseo</a:t>
            </a:r>
            <a:r>
              <a:rPr lang="en-US" sz="4400" dirty="0"/>
              <a:t>, mi </a:t>
            </a:r>
            <a:r>
              <a:rPr lang="en-US" sz="4400" dirty="0" err="1"/>
              <a:t>voluntad</a:t>
            </a:r>
            <a:r>
              <a:rPr lang="en-US" sz="4400" dirty="0"/>
              <a:t> y a mi </a:t>
            </a:r>
            <a:r>
              <a:rPr lang="en-US" sz="4400" dirty="0" err="1"/>
              <a:t>manera</a:t>
            </a:r>
            <a:r>
              <a:rPr lang="en-US" sz="4400" dirty="0"/>
              <a:t> “, </a:t>
            </a:r>
            <a:r>
              <a:rPr lang="en-US" sz="4400" dirty="0" err="1"/>
              <a:t>donde</a:t>
            </a:r>
            <a:r>
              <a:rPr lang="en-US" sz="4400" dirty="0"/>
              <a:t> las </a:t>
            </a:r>
            <a:r>
              <a:rPr lang="en-US" sz="4400" dirty="0" err="1"/>
              <a:t>cosas</a:t>
            </a:r>
            <a:r>
              <a:rPr lang="en-US" sz="4400" dirty="0"/>
              <a:t> que decimos y </a:t>
            </a:r>
            <a:r>
              <a:rPr lang="en-US" sz="4400" dirty="0" err="1"/>
              <a:t>hacemos</a:t>
            </a:r>
            <a:r>
              <a:rPr lang="en-US" sz="4400" dirty="0"/>
              <a:t> son </a:t>
            </a:r>
            <a:r>
              <a:rPr lang="en-US" sz="4400" dirty="0" err="1"/>
              <a:t>impulsadas</a:t>
            </a:r>
            <a:r>
              <a:rPr lang="en-US" sz="4400" dirty="0"/>
              <a:t> por las </a:t>
            </a:r>
            <a:r>
              <a:rPr lang="en-US" sz="4400" dirty="0" err="1"/>
              <a:t>ansias</a:t>
            </a:r>
            <a:r>
              <a:rPr lang="en-US" sz="4400" dirty="0"/>
              <a:t> de </a:t>
            </a:r>
            <a:r>
              <a:rPr lang="en-US" sz="4400" dirty="0" err="1"/>
              <a:t>nuestros</a:t>
            </a:r>
            <a:r>
              <a:rPr lang="en-US" sz="4400" dirty="0"/>
              <a:t> </a:t>
            </a:r>
            <a:r>
              <a:rPr lang="en-US" sz="4400" dirty="0" err="1"/>
              <a:t>propios</a:t>
            </a:r>
            <a:r>
              <a:rPr lang="en-US" sz="4400" dirty="0"/>
              <a:t> </a:t>
            </a:r>
            <a:r>
              <a:rPr lang="en-US" sz="4400" dirty="0" err="1"/>
              <a:t>corazones</a:t>
            </a:r>
            <a:r>
              <a:rPr lang="en-US" sz="4400" dirty="0"/>
              <a:t>. </a:t>
            </a:r>
            <a:r>
              <a:rPr lang="en-US" sz="4400" dirty="0">
                <a:highlight>
                  <a:srgbClr val="FFFF00"/>
                </a:highlight>
              </a:rPr>
              <a:t>Si </a:t>
            </a:r>
            <a:r>
              <a:rPr lang="en-US" sz="4400" dirty="0" err="1">
                <a:highlight>
                  <a:srgbClr val="FFFF00"/>
                </a:highlight>
              </a:rPr>
              <a:t>fuéramos</a:t>
            </a:r>
            <a:r>
              <a:rPr lang="en-US" sz="4400" dirty="0">
                <a:highlight>
                  <a:srgbClr val="FFFF00"/>
                </a:highlight>
              </a:rPr>
              <a:t> </a:t>
            </a:r>
            <a:r>
              <a:rPr lang="en-US" sz="4400" dirty="0" err="1">
                <a:highlight>
                  <a:srgbClr val="FFFF00"/>
                </a:highlight>
              </a:rPr>
              <a:t>honestos</a:t>
            </a:r>
            <a:r>
              <a:rPr lang="en-US" sz="4400" dirty="0">
                <a:highlight>
                  <a:srgbClr val="FFFF00"/>
                </a:highlight>
              </a:rPr>
              <a:t>, </a:t>
            </a:r>
            <a:r>
              <a:rPr lang="en-US" sz="4400" dirty="0" err="1">
                <a:highlight>
                  <a:srgbClr val="FFFF00"/>
                </a:highlight>
              </a:rPr>
              <a:t>tendríamos</a:t>
            </a:r>
            <a:r>
              <a:rPr lang="en-US" sz="4400" dirty="0">
                <a:highlight>
                  <a:srgbClr val="FFFF00"/>
                </a:highlight>
              </a:rPr>
              <a:t> que </a:t>
            </a:r>
            <a:r>
              <a:rPr lang="en-US" sz="4400" dirty="0" err="1">
                <a:highlight>
                  <a:srgbClr val="FFFF00"/>
                </a:highlight>
              </a:rPr>
              <a:t>confesar</a:t>
            </a:r>
            <a:r>
              <a:rPr lang="en-US" sz="4400" dirty="0">
                <a:highlight>
                  <a:srgbClr val="FFFF00"/>
                </a:highlight>
              </a:rPr>
              <a:t> que la </a:t>
            </a:r>
            <a:r>
              <a:rPr lang="en-US" sz="4400" dirty="0" err="1">
                <a:highlight>
                  <a:srgbClr val="FFFF00"/>
                </a:highlight>
              </a:rPr>
              <a:t>oración</a:t>
            </a:r>
            <a:r>
              <a:rPr lang="en-US" sz="4400" dirty="0">
                <a:highlight>
                  <a:srgbClr val="FFFF00"/>
                </a:highlight>
              </a:rPr>
              <a:t> central de </a:t>
            </a:r>
            <a:r>
              <a:rPr lang="en-US" sz="4400" dirty="0" err="1">
                <a:highlight>
                  <a:srgbClr val="FFFF00"/>
                </a:highlight>
              </a:rPr>
              <a:t>nuestros</a:t>
            </a:r>
            <a:r>
              <a:rPr lang="en-US" sz="4400" dirty="0">
                <a:highlight>
                  <a:srgbClr val="FFFF00"/>
                </a:highlight>
              </a:rPr>
              <a:t> </a:t>
            </a:r>
            <a:r>
              <a:rPr lang="en-US" sz="4400" dirty="0" err="1">
                <a:highlight>
                  <a:srgbClr val="FFFF00"/>
                </a:highlight>
              </a:rPr>
              <a:t>corazones</a:t>
            </a:r>
            <a:r>
              <a:rPr lang="en-US" sz="4400" dirty="0">
                <a:highlight>
                  <a:srgbClr val="FFFF00"/>
                </a:highlight>
              </a:rPr>
              <a:t> es “que </a:t>
            </a:r>
            <a:r>
              <a:rPr lang="en-US" sz="4400" dirty="0" err="1">
                <a:highlight>
                  <a:srgbClr val="FFFF00"/>
                </a:highlight>
              </a:rPr>
              <a:t>venga</a:t>
            </a:r>
            <a:r>
              <a:rPr lang="en-US" sz="4400" dirty="0">
                <a:highlight>
                  <a:srgbClr val="FFFF00"/>
                </a:highlight>
              </a:rPr>
              <a:t> mi </a:t>
            </a:r>
            <a:r>
              <a:rPr lang="en-US" sz="4400" dirty="0" err="1">
                <a:highlight>
                  <a:srgbClr val="FFFF00"/>
                </a:highlight>
              </a:rPr>
              <a:t>reino</a:t>
            </a:r>
            <a:r>
              <a:rPr lang="en-US" sz="4400" dirty="0">
                <a:highlight>
                  <a:srgbClr val="FFFF00"/>
                </a:highlight>
              </a:rPr>
              <a:t>”.</a:t>
            </a:r>
          </a:p>
        </p:txBody>
      </p:sp>
    </p:spTree>
    <p:extLst>
      <p:ext uri="{BB962C8B-B14F-4D97-AF65-F5344CB8AC3E}">
        <p14:creationId xmlns:p14="http://schemas.microsoft.com/office/powerpoint/2010/main" val="67743527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2039600" cy="6857999"/>
          </a:xfrm>
          <a:solidFill>
            <a:schemeClr val="bg1"/>
          </a:solidFill>
        </p:spPr>
        <p:txBody>
          <a:bodyPr anchor="ctr">
            <a:normAutofit/>
          </a:bodyPr>
          <a:lstStyle/>
          <a:p>
            <a:r>
              <a:rPr lang="en-US" sz="4400" dirty="0"/>
              <a:t>EL TRABAJO DE UN EMBAJADOR</a:t>
            </a:r>
          </a:p>
          <a:p>
            <a:r>
              <a:rPr lang="en-US" sz="4400" dirty="0" err="1"/>
              <a:t>Vivir</a:t>
            </a:r>
            <a:r>
              <a:rPr lang="en-US" sz="4400" dirty="0"/>
              <a:t> un </a:t>
            </a:r>
            <a:r>
              <a:rPr lang="en-US" sz="4400" dirty="0" err="1"/>
              <a:t>estilo</a:t>
            </a:r>
            <a:r>
              <a:rPr lang="en-US" sz="4400" dirty="0"/>
              <a:t> de </a:t>
            </a:r>
            <a:r>
              <a:rPr lang="en-US" sz="4400" dirty="0" err="1"/>
              <a:t>vida</a:t>
            </a:r>
            <a:r>
              <a:rPr lang="en-US" sz="4400" dirty="0"/>
              <a:t> </a:t>
            </a:r>
            <a:r>
              <a:rPr lang="en-US" sz="4400" dirty="0" err="1"/>
              <a:t>representativo</a:t>
            </a:r>
            <a:r>
              <a:rPr lang="en-US" sz="4400" dirty="0"/>
              <a:t> se </a:t>
            </a:r>
            <a:r>
              <a:rPr lang="en-US" sz="4400" dirty="0" err="1"/>
              <a:t>puede</a:t>
            </a:r>
            <a:r>
              <a:rPr lang="en-US" sz="4400" dirty="0"/>
              <a:t> </a:t>
            </a:r>
            <a:r>
              <a:rPr lang="en-US" sz="4400" dirty="0" err="1"/>
              <a:t>resumir</a:t>
            </a:r>
            <a:r>
              <a:rPr lang="en-US" sz="4400" dirty="0"/>
              <a:t> </a:t>
            </a:r>
            <a:r>
              <a:rPr lang="en-US" sz="4400" dirty="0" err="1"/>
              <a:t>en</a:t>
            </a:r>
            <a:r>
              <a:rPr lang="en-US" sz="4400" dirty="0"/>
              <a:t> </a:t>
            </a:r>
            <a:r>
              <a:rPr lang="en-US" sz="4400" dirty="0" err="1"/>
              <a:t>tres</a:t>
            </a:r>
            <a:r>
              <a:rPr lang="en-US" sz="4400" dirty="0"/>
              <a:t> puntos de </a:t>
            </a:r>
            <a:r>
              <a:rPr lang="en-US" sz="4400" dirty="0" err="1"/>
              <a:t>enfoque</a:t>
            </a:r>
            <a:r>
              <a:rPr lang="en-US" sz="4400" dirty="0"/>
              <a:t>. Como </a:t>
            </a:r>
            <a:r>
              <a:rPr lang="en-US" sz="4400" dirty="0" err="1"/>
              <a:t>embajador</a:t>
            </a:r>
            <a:r>
              <a:rPr lang="en-US" sz="4400" dirty="0"/>
              <a:t>, </a:t>
            </a:r>
            <a:r>
              <a:rPr lang="en-US" sz="4400" dirty="0" err="1"/>
              <a:t>voy</a:t>
            </a:r>
            <a:r>
              <a:rPr lang="en-US" sz="4400" dirty="0"/>
              <a:t> a </a:t>
            </a:r>
            <a:r>
              <a:rPr lang="en-US" sz="4400" dirty="0" err="1"/>
              <a:t>representar</a:t>
            </a:r>
            <a:r>
              <a:rPr lang="en-US" sz="4400" dirty="0"/>
              <a:t>:</a:t>
            </a:r>
          </a:p>
          <a:p>
            <a:r>
              <a:rPr lang="en-US" sz="4400" dirty="0"/>
              <a:t>1. </a:t>
            </a:r>
            <a:r>
              <a:rPr lang="en-US" sz="4400" dirty="0">
                <a:highlight>
                  <a:srgbClr val="FFFF00"/>
                </a:highlight>
              </a:rPr>
              <a:t>El </a:t>
            </a:r>
            <a:r>
              <a:rPr lang="en-US" sz="4400" dirty="0" err="1">
                <a:highlight>
                  <a:srgbClr val="FFFF00"/>
                </a:highlight>
              </a:rPr>
              <a:t>mensaje</a:t>
            </a:r>
            <a:r>
              <a:rPr lang="en-US" sz="4400" dirty="0">
                <a:highlight>
                  <a:srgbClr val="FFFF00"/>
                </a:highlight>
              </a:rPr>
              <a:t> del Rey. </a:t>
            </a:r>
            <a:r>
              <a:rPr lang="en-US" sz="4400" dirty="0"/>
              <a:t>Un </a:t>
            </a:r>
            <a:r>
              <a:rPr lang="en-US" sz="4400" dirty="0" err="1"/>
              <a:t>embajador</a:t>
            </a:r>
            <a:r>
              <a:rPr lang="en-US" sz="4400" dirty="0"/>
              <a:t> </a:t>
            </a:r>
            <a:r>
              <a:rPr lang="en-US" sz="4400" dirty="0" err="1"/>
              <a:t>siempre</a:t>
            </a:r>
            <a:r>
              <a:rPr lang="en-US" sz="4400" dirty="0"/>
              <a:t> se </a:t>
            </a:r>
            <a:r>
              <a:rPr lang="en-US" sz="4400" dirty="0" err="1"/>
              <a:t>pregunta</a:t>
            </a:r>
            <a:r>
              <a:rPr lang="en-US" sz="4400" dirty="0"/>
              <a:t>, “¿</a:t>
            </a:r>
            <a:r>
              <a:rPr lang="en-US" sz="4400" dirty="0" err="1"/>
              <a:t>Qué</a:t>
            </a:r>
            <a:r>
              <a:rPr lang="en-US" sz="4400" dirty="0"/>
              <a:t> </a:t>
            </a:r>
            <a:r>
              <a:rPr lang="en-US" sz="4400" dirty="0" err="1"/>
              <a:t>quiere</a:t>
            </a:r>
            <a:r>
              <a:rPr lang="en-US" sz="4400" dirty="0"/>
              <a:t> mi </a:t>
            </a:r>
            <a:r>
              <a:rPr lang="en-US" sz="4400" dirty="0" err="1"/>
              <a:t>Señor</a:t>
            </a:r>
            <a:r>
              <a:rPr lang="en-US" sz="4400" dirty="0"/>
              <a:t> </a:t>
            </a:r>
            <a:r>
              <a:rPr lang="en-US" sz="4400" dirty="0" err="1"/>
              <a:t>comunicarle</a:t>
            </a:r>
            <a:r>
              <a:rPr lang="en-US" sz="4400" dirty="0"/>
              <a:t> a </a:t>
            </a:r>
            <a:r>
              <a:rPr lang="en-US" sz="4400" dirty="0" err="1"/>
              <a:t>esta</a:t>
            </a:r>
            <a:r>
              <a:rPr lang="en-US" sz="4400" dirty="0"/>
              <a:t> persona </a:t>
            </a:r>
            <a:r>
              <a:rPr lang="en-US" sz="4400" dirty="0" err="1"/>
              <a:t>en</a:t>
            </a:r>
            <a:r>
              <a:rPr lang="en-US" sz="4400" dirty="0"/>
              <a:t> </a:t>
            </a:r>
            <a:r>
              <a:rPr lang="en-US" sz="4400" dirty="0" err="1"/>
              <a:t>esta</a:t>
            </a:r>
            <a:r>
              <a:rPr lang="en-US" sz="4400" dirty="0"/>
              <a:t> </a:t>
            </a:r>
            <a:r>
              <a:rPr lang="en-US" sz="4400" dirty="0" err="1"/>
              <a:t>situación</a:t>
            </a:r>
            <a:r>
              <a:rPr lang="en-US" sz="4400" dirty="0"/>
              <a:t>? ¿</a:t>
            </a:r>
            <a:r>
              <a:rPr lang="en-US" sz="4400" dirty="0" err="1"/>
              <a:t>Qué</a:t>
            </a:r>
            <a:r>
              <a:rPr lang="en-US" sz="4400" dirty="0"/>
              <a:t> </a:t>
            </a:r>
            <a:r>
              <a:rPr lang="en-US" sz="4400" dirty="0" err="1"/>
              <a:t>verdades</a:t>
            </a:r>
            <a:r>
              <a:rPr lang="en-US" sz="4400" dirty="0"/>
              <a:t> </a:t>
            </a:r>
            <a:r>
              <a:rPr lang="en-US" sz="4400" dirty="0" err="1"/>
              <a:t>deben</a:t>
            </a:r>
            <a:r>
              <a:rPr lang="en-US" sz="4400" dirty="0"/>
              <a:t> </a:t>
            </a:r>
            <a:r>
              <a:rPr lang="en-US" sz="4400" dirty="0" err="1"/>
              <a:t>moldear</a:t>
            </a:r>
            <a:r>
              <a:rPr lang="en-US" sz="4400" dirty="0"/>
              <a:t> a mi </a:t>
            </a:r>
            <a:r>
              <a:rPr lang="en-US" sz="4400" dirty="0" err="1"/>
              <a:t>respuesta</a:t>
            </a:r>
            <a:r>
              <a:rPr lang="en-US" sz="4400" dirty="0"/>
              <a:t>? ¿</a:t>
            </a:r>
            <a:r>
              <a:rPr lang="en-US" sz="4400" dirty="0" err="1"/>
              <a:t>Qué</a:t>
            </a:r>
            <a:r>
              <a:rPr lang="en-US" sz="4400" dirty="0"/>
              <a:t> </a:t>
            </a:r>
            <a:r>
              <a:rPr lang="en-US" sz="4400" dirty="0" err="1"/>
              <a:t>metas</a:t>
            </a:r>
            <a:r>
              <a:rPr lang="en-US" sz="4400" dirty="0"/>
              <a:t> </a:t>
            </a:r>
            <a:r>
              <a:rPr lang="en-US" sz="4400" dirty="0" err="1"/>
              <a:t>deben</a:t>
            </a:r>
            <a:r>
              <a:rPr lang="en-US" sz="4400" dirty="0"/>
              <a:t> </a:t>
            </a:r>
            <a:r>
              <a:rPr lang="en-US" sz="4400" dirty="0" err="1"/>
              <a:t>motivarme</a:t>
            </a:r>
            <a:r>
              <a:rPr lang="en-US" sz="4400" dirty="0"/>
              <a:t>?”</a:t>
            </a:r>
            <a:endParaRPr lang="en-US" sz="4400" dirty="0">
              <a:highlight>
                <a:srgbClr val="FFFF00"/>
              </a:highlight>
            </a:endParaRPr>
          </a:p>
        </p:txBody>
      </p:sp>
    </p:spTree>
    <p:extLst>
      <p:ext uri="{BB962C8B-B14F-4D97-AF65-F5344CB8AC3E}">
        <p14:creationId xmlns:p14="http://schemas.microsoft.com/office/powerpoint/2010/main" val="1940760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2039600" cy="6857999"/>
          </a:xfrm>
          <a:solidFill>
            <a:schemeClr val="bg1"/>
          </a:solidFill>
        </p:spPr>
        <p:txBody>
          <a:bodyPr anchor="ctr">
            <a:normAutofit/>
          </a:bodyPr>
          <a:lstStyle/>
          <a:p>
            <a:r>
              <a:rPr lang="en-US" sz="4400" dirty="0"/>
              <a:t>2. Los </a:t>
            </a:r>
            <a:r>
              <a:rPr lang="en-US" sz="4400" dirty="0" err="1"/>
              <a:t>métodos</a:t>
            </a:r>
            <a:r>
              <a:rPr lang="en-US" sz="4400" dirty="0"/>
              <a:t> del Rey. </a:t>
            </a:r>
            <a:r>
              <a:rPr lang="en-US" sz="4400" dirty="0" err="1"/>
              <a:t>Aquí</a:t>
            </a:r>
            <a:r>
              <a:rPr lang="en-US" sz="4400" dirty="0"/>
              <a:t> </a:t>
            </a:r>
            <a:r>
              <a:rPr lang="en-US" sz="4400" dirty="0" err="1"/>
              <a:t>voy</a:t>
            </a:r>
            <a:r>
              <a:rPr lang="en-US" sz="4400" dirty="0"/>
              <a:t> a </a:t>
            </a:r>
            <a:r>
              <a:rPr lang="en-US" sz="4400" dirty="0" err="1"/>
              <a:t>preguntar</a:t>
            </a:r>
            <a:r>
              <a:rPr lang="en-US" sz="4400" dirty="0"/>
              <a:t>: “¿</a:t>
            </a:r>
            <a:r>
              <a:rPr lang="en-US" sz="4400" dirty="0" err="1"/>
              <a:t>Cómo</a:t>
            </a:r>
            <a:r>
              <a:rPr lang="en-US" sz="4400" dirty="0"/>
              <a:t> me cambia el </a:t>
            </a:r>
            <a:r>
              <a:rPr lang="en-US" sz="4400" dirty="0" err="1"/>
              <a:t>Señor</a:t>
            </a:r>
            <a:r>
              <a:rPr lang="en-US" sz="4400" dirty="0"/>
              <a:t> a </a:t>
            </a:r>
            <a:r>
              <a:rPr lang="en-US" sz="4400" dirty="0" err="1"/>
              <a:t>mí</a:t>
            </a:r>
            <a:r>
              <a:rPr lang="en-US" sz="4400" dirty="0"/>
              <a:t> y a los </a:t>
            </a:r>
            <a:r>
              <a:rPr lang="en-US" sz="4400" dirty="0" err="1"/>
              <a:t>demás</a:t>
            </a:r>
            <a:r>
              <a:rPr lang="en-US" sz="4400" dirty="0"/>
              <a:t>? ¿</a:t>
            </a:r>
            <a:r>
              <a:rPr lang="en-US" sz="4400" dirty="0" err="1"/>
              <a:t>Cómo</a:t>
            </a:r>
            <a:r>
              <a:rPr lang="en-US" sz="4400" dirty="0"/>
              <a:t> </a:t>
            </a:r>
            <a:r>
              <a:rPr lang="en-US" sz="4400" dirty="0" err="1"/>
              <a:t>respondía</a:t>
            </a:r>
            <a:r>
              <a:rPr lang="en-US" sz="4400" dirty="0"/>
              <a:t> a la </a:t>
            </a:r>
            <a:r>
              <a:rPr lang="en-US" sz="4400" dirty="0" err="1"/>
              <a:t>gente</a:t>
            </a:r>
            <a:r>
              <a:rPr lang="en-US" sz="4400" dirty="0"/>
              <a:t> </a:t>
            </a:r>
            <a:r>
              <a:rPr lang="en-US" sz="4400" dirty="0" err="1"/>
              <a:t>aquí</a:t>
            </a:r>
            <a:r>
              <a:rPr lang="en-US" sz="4400" dirty="0"/>
              <a:t> </a:t>
            </a:r>
            <a:r>
              <a:rPr lang="en-US" sz="4400" dirty="0" err="1"/>
              <a:t>en</a:t>
            </a:r>
            <a:r>
              <a:rPr lang="en-US" sz="4400" dirty="0"/>
              <a:t> la tierra? ¿</a:t>
            </a:r>
            <a:r>
              <a:rPr lang="en-US" sz="4400" dirty="0" err="1"/>
              <a:t>Qué</a:t>
            </a:r>
            <a:r>
              <a:rPr lang="en-US" sz="4400" dirty="0"/>
              <a:t> </a:t>
            </a:r>
            <a:r>
              <a:rPr lang="en-US" sz="4400" dirty="0" err="1"/>
              <a:t>respuestas</a:t>
            </a:r>
            <a:r>
              <a:rPr lang="en-US" sz="4400" dirty="0"/>
              <a:t> son </a:t>
            </a:r>
            <a:r>
              <a:rPr lang="en-US" sz="4400" dirty="0" err="1"/>
              <a:t>consecuentes</a:t>
            </a:r>
            <a:r>
              <a:rPr lang="en-US" sz="4400" dirty="0"/>
              <a:t> con los </a:t>
            </a:r>
            <a:r>
              <a:rPr lang="en-US" sz="4400" dirty="0" err="1"/>
              <a:t>objetivos</a:t>
            </a:r>
            <a:r>
              <a:rPr lang="en-US" sz="4400" dirty="0"/>
              <a:t> y los </a:t>
            </a:r>
            <a:r>
              <a:rPr lang="en-US" sz="4400" dirty="0" err="1"/>
              <a:t>recursos</a:t>
            </a:r>
            <a:r>
              <a:rPr lang="en-US" sz="4400" dirty="0"/>
              <a:t> del </a:t>
            </a:r>
            <a:r>
              <a:rPr lang="en-US" sz="4400" dirty="0" err="1"/>
              <a:t>Evangelio</a:t>
            </a:r>
            <a:r>
              <a:rPr lang="en-US" sz="4400" dirty="0"/>
              <a:t>?”</a:t>
            </a:r>
          </a:p>
          <a:p>
            <a:r>
              <a:rPr lang="en-US" sz="4400" dirty="0"/>
              <a:t>3. El </a:t>
            </a:r>
            <a:r>
              <a:rPr lang="en-US" sz="4400" dirty="0" err="1"/>
              <a:t>carácter</a:t>
            </a:r>
            <a:r>
              <a:rPr lang="en-US" sz="4400" dirty="0"/>
              <a:t> del Rey. </a:t>
            </a:r>
            <a:r>
              <a:rPr lang="en-US" sz="4400" dirty="0" err="1"/>
              <a:t>Aquí</a:t>
            </a:r>
            <a:r>
              <a:rPr lang="en-US" sz="4400" dirty="0"/>
              <a:t> me </a:t>
            </a:r>
            <a:r>
              <a:rPr lang="en-US" sz="4400" dirty="0" err="1"/>
              <a:t>pregunto</a:t>
            </a:r>
            <a:r>
              <a:rPr lang="en-US" sz="4400" dirty="0"/>
              <a:t>: “¿Por </a:t>
            </a:r>
            <a:r>
              <a:rPr lang="en-US" sz="4400" dirty="0" err="1"/>
              <a:t>qué</a:t>
            </a:r>
            <a:r>
              <a:rPr lang="en-US" sz="4400" dirty="0"/>
              <a:t> </a:t>
            </a:r>
            <a:r>
              <a:rPr lang="en-US" sz="4400" dirty="0" err="1"/>
              <a:t>hace</a:t>
            </a:r>
            <a:r>
              <a:rPr lang="en-US" sz="4400" dirty="0"/>
              <a:t> el </a:t>
            </a:r>
            <a:r>
              <a:rPr lang="en-US" sz="4400" dirty="0" err="1"/>
              <a:t>Señor</a:t>
            </a:r>
            <a:r>
              <a:rPr lang="en-US" sz="4400" dirty="0"/>
              <a:t> lo que </a:t>
            </a:r>
            <a:r>
              <a:rPr lang="en-US" sz="4400" dirty="0" err="1"/>
              <a:t>hace</a:t>
            </a:r>
            <a:r>
              <a:rPr lang="en-US" sz="4400" dirty="0"/>
              <a:t>? ¿</a:t>
            </a:r>
            <a:r>
              <a:rPr lang="en-US" sz="4400" dirty="0" err="1"/>
              <a:t>Cómo</a:t>
            </a:r>
            <a:r>
              <a:rPr lang="en-US" sz="4400" dirty="0"/>
              <a:t> </a:t>
            </a:r>
            <a:r>
              <a:rPr lang="en-US" sz="4400" dirty="0" err="1"/>
              <a:t>puedo</a:t>
            </a:r>
            <a:r>
              <a:rPr lang="en-US" sz="4400" dirty="0"/>
              <a:t> </a:t>
            </a:r>
            <a:r>
              <a:rPr lang="en-US" sz="4400" dirty="0" err="1"/>
              <a:t>representar</a:t>
            </a:r>
            <a:r>
              <a:rPr lang="en-US" sz="4400" dirty="0"/>
              <a:t> </a:t>
            </a:r>
            <a:r>
              <a:rPr lang="en-US" sz="4400" dirty="0" err="1"/>
              <a:t>fielmente</a:t>
            </a:r>
            <a:r>
              <a:rPr lang="en-US" sz="4400" dirty="0"/>
              <a:t> el </a:t>
            </a:r>
            <a:r>
              <a:rPr lang="en-US" sz="4400" dirty="0" err="1"/>
              <a:t>carácter</a:t>
            </a:r>
            <a:r>
              <a:rPr lang="en-US" sz="4400" dirty="0"/>
              <a:t> que </a:t>
            </a:r>
            <a:r>
              <a:rPr lang="en-US" sz="4400" dirty="0" err="1"/>
              <a:t>motiva</a:t>
            </a:r>
            <a:r>
              <a:rPr lang="en-US" sz="4400" dirty="0"/>
              <a:t> </a:t>
            </a:r>
            <a:r>
              <a:rPr lang="en-US" sz="4400" dirty="0" err="1"/>
              <a:t>Su</a:t>
            </a:r>
            <a:r>
              <a:rPr lang="en-US" sz="4400" dirty="0"/>
              <a:t> </a:t>
            </a:r>
            <a:r>
              <a:rPr lang="en-US" sz="4400" dirty="0" err="1"/>
              <a:t>obra</a:t>
            </a:r>
            <a:r>
              <a:rPr lang="en-US" sz="4400" dirty="0"/>
              <a:t> </a:t>
            </a:r>
            <a:r>
              <a:rPr lang="en-US" sz="4400" dirty="0" err="1"/>
              <a:t>redentora</a:t>
            </a:r>
            <a:r>
              <a:rPr lang="en-US" sz="4400" dirty="0"/>
              <a:t>? ¿</a:t>
            </a:r>
            <a:r>
              <a:rPr lang="en-US" sz="4400" dirty="0" err="1"/>
              <a:t>Qué</a:t>
            </a:r>
            <a:r>
              <a:rPr lang="en-US" sz="4400" dirty="0"/>
              <a:t> </a:t>
            </a:r>
            <a:r>
              <a:rPr lang="en-US" sz="4400" dirty="0" err="1"/>
              <a:t>motivos</a:t>
            </a:r>
            <a:r>
              <a:rPr lang="en-US" sz="4400" dirty="0"/>
              <a:t> </a:t>
            </a:r>
            <a:r>
              <a:rPr lang="en-US" sz="4400" dirty="0" err="1"/>
              <a:t>en</a:t>
            </a:r>
            <a:r>
              <a:rPr lang="en-US" sz="4400" dirty="0"/>
              <a:t> mi </a:t>
            </a:r>
            <a:r>
              <a:rPr lang="en-US" sz="4400" dirty="0" err="1"/>
              <a:t>propio</a:t>
            </a:r>
            <a:r>
              <a:rPr lang="en-US" sz="4400" dirty="0"/>
              <a:t> </a:t>
            </a:r>
            <a:r>
              <a:rPr lang="en-US" sz="4400" dirty="0" err="1"/>
              <a:t>corazón</a:t>
            </a:r>
            <a:r>
              <a:rPr lang="en-US" sz="4400" dirty="0"/>
              <a:t> </a:t>
            </a:r>
            <a:r>
              <a:rPr lang="en-US" sz="4400" dirty="0" err="1"/>
              <a:t>podrían</a:t>
            </a:r>
            <a:r>
              <a:rPr lang="en-US" sz="4400" dirty="0"/>
              <a:t> </a:t>
            </a:r>
            <a:r>
              <a:rPr lang="en-US" sz="4400" dirty="0" err="1"/>
              <a:t>entorpecer</a:t>
            </a:r>
            <a:r>
              <a:rPr lang="en-US" sz="4400" dirty="0"/>
              <a:t> lo que el </a:t>
            </a:r>
            <a:r>
              <a:rPr lang="en-US" sz="4400" dirty="0" err="1"/>
              <a:t>Señor</a:t>
            </a:r>
            <a:r>
              <a:rPr lang="en-US" sz="4400" dirty="0"/>
              <a:t> </a:t>
            </a:r>
            <a:r>
              <a:rPr lang="en-US" sz="4400" dirty="0" err="1"/>
              <a:t>quiere</a:t>
            </a:r>
            <a:r>
              <a:rPr lang="en-US" sz="4400" dirty="0"/>
              <a:t> </a:t>
            </a:r>
            <a:r>
              <a:rPr lang="en-US" sz="4400" dirty="0" err="1"/>
              <a:t>hacer</a:t>
            </a:r>
            <a:r>
              <a:rPr lang="en-US" sz="4400" dirty="0"/>
              <a:t> </a:t>
            </a:r>
            <a:r>
              <a:rPr lang="en-US" sz="4400" dirty="0" err="1"/>
              <a:t>en</a:t>
            </a:r>
            <a:r>
              <a:rPr lang="en-US" sz="4400" dirty="0"/>
              <a:t> </a:t>
            </a:r>
            <a:r>
              <a:rPr lang="en-US" sz="4400" dirty="0" err="1"/>
              <a:t>esta</a:t>
            </a:r>
            <a:r>
              <a:rPr lang="en-US" sz="4400" dirty="0"/>
              <a:t> </a:t>
            </a:r>
            <a:r>
              <a:rPr lang="en-US" sz="4400" dirty="0" err="1"/>
              <a:t>situación</a:t>
            </a:r>
            <a:r>
              <a:rPr lang="en-US" sz="4400" dirty="0"/>
              <a:t>?”</a:t>
            </a:r>
            <a:endParaRPr lang="en-US" sz="4400" dirty="0">
              <a:highlight>
                <a:srgbClr val="FFFF00"/>
              </a:highlight>
            </a:endParaRPr>
          </a:p>
        </p:txBody>
      </p:sp>
    </p:spTree>
    <p:extLst>
      <p:ext uri="{BB962C8B-B14F-4D97-AF65-F5344CB8AC3E}">
        <p14:creationId xmlns:p14="http://schemas.microsoft.com/office/powerpoint/2010/main" val="282126950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2039600" cy="6857999"/>
          </a:xfrm>
          <a:solidFill>
            <a:schemeClr val="bg1"/>
          </a:solidFill>
        </p:spPr>
        <p:txBody>
          <a:bodyPr anchor="ctr">
            <a:normAutofit/>
          </a:bodyPr>
          <a:lstStyle/>
          <a:p>
            <a:r>
              <a:rPr lang="en-US" sz="4400" dirty="0"/>
              <a:t>¡El </a:t>
            </a:r>
            <a:r>
              <a:rPr lang="en-US" sz="4400" dirty="0" err="1"/>
              <a:t>enfoque</a:t>
            </a:r>
            <a:r>
              <a:rPr lang="en-US" sz="4400" dirty="0"/>
              <a:t> de la </a:t>
            </a:r>
            <a:r>
              <a:rPr lang="en-US" sz="4400" dirty="0" err="1"/>
              <a:t>obra</a:t>
            </a:r>
            <a:r>
              <a:rPr lang="en-US" sz="4400" dirty="0"/>
              <a:t> de Cristo es </a:t>
            </a:r>
            <a:r>
              <a:rPr lang="en-US" sz="4400" dirty="0" err="1"/>
              <a:t>librarnos</a:t>
            </a:r>
            <a:r>
              <a:rPr lang="en-US" sz="4400" dirty="0"/>
              <a:t> de </a:t>
            </a:r>
            <a:r>
              <a:rPr lang="en-US" sz="4400" dirty="0" err="1"/>
              <a:t>nuestra</a:t>
            </a:r>
            <a:r>
              <a:rPr lang="en-US" sz="4400" dirty="0"/>
              <a:t> </a:t>
            </a:r>
            <a:r>
              <a:rPr lang="en-US" sz="4400" dirty="0" err="1"/>
              <a:t>propia</a:t>
            </a:r>
            <a:r>
              <a:rPr lang="en-US" sz="4400" dirty="0"/>
              <a:t> </a:t>
            </a:r>
            <a:r>
              <a:rPr lang="en-US" sz="4400" dirty="0" err="1"/>
              <a:t>esclavitud</a:t>
            </a:r>
            <a:r>
              <a:rPr lang="en-US" sz="4400" dirty="0"/>
              <a:t>! </a:t>
            </a:r>
            <a:r>
              <a:rPr lang="en-US" sz="4400" dirty="0" err="1"/>
              <a:t>Esta</a:t>
            </a:r>
            <a:r>
              <a:rPr lang="en-US" sz="4400" dirty="0"/>
              <a:t> es </a:t>
            </a:r>
            <a:r>
              <a:rPr lang="en-US" sz="4400" dirty="0" err="1"/>
              <a:t>nuestra</a:t>
            </a:r>
            <a:r>
              <a:rPr lang="en-US" sz="4400" dirty="0"/>
              <a:t> forma </a:t>
            </a:r>
            <a:r>
              <a:rPr lang="en-US" sz="4400" dirty="0" err="1"/>
              <a:t>más</a:t>
            </a:r>
            <a:r>
              <a:rPr lang="en-US" sz="4400" dirty="0"/>
              <a:t> </a:t>
            </a:r>
            <a:r>
              <a:rPr lang="en-US" sz="4400" dirty="0" err="1"/>
              <a:t>sutil</a:t>
            </a:r>
            <a:r>
              <a:rPr lang="en-US" sz="4400" dirty="0"/>
              <a:t>, y sin embargo fundamental de </a:t>
            </a:r>
            <a:r>
              <a:rPr lang="en-US" sz="4400" dirty="0" err="1"/>
              <a:t>idolatría</a:t>
            </a:r>
            <a:r>
              <a:rPr lang="en-US" sz="4400" dirty="0"/>
              <a:t>. Y </a:t>
            </a:r>
            <a:r>
              <a:rPr lang="en-US" sz="4400" dirty="0" err="1"/>
              <a:t>cuando</a:t>
            </a:r>
            <a:r>
              <a:rPr lang="en-US" sz="4400" dirty="0"/>
              <a:t> Pablo dice: “</a:t>
            </a:r>
            <a:r>
              <a:rPr lang="en-US" sz="4400" dirty="0" err="1"/>
              <a:t>Reconciliaos</a:t>
            </a:r>
            <a:r>
              <a:rPr lang="en-US" sz="4400" dirty="0"/>
              <a:t> con Dios”, se </a:t>
            </a:r>
            <a:r>
              <a:rPr lang="en-US" sz="4400" dirty="0" err="1"/>
              <a:t>hace</a:t>
            </a:r>
            <a:r>
              <a:rPr lang="en-US" sz="4400" dirty="0"/>
              <a:t> eco del </a:t>
            </a:r>
            <a:r>
              <a:rPr lang="en-US" sz="4400" dirty="0" err="1"/>
              <a:t>llamado</a:t>
            </a:r>
            <a:r>
              <a:rPr lang="en-US" sz="4400" dirty="0"/>
              <a:t> de Santiago de “</a:t>
            </a:r>
            <a:r>
              <a:rPr lang="en-US" sz="4400" dirty="0" err="1"/>
              <a:t>acercaos</a:t>
            </a:r>
            <a:r>
              <a:rPr lang="en-US" sz="4400" dirty="0"/>
              <a:t> a Dios”. ¿Por </a:t>
            </a:r>
            <a:r>
              <a:rPr lang="en-US" sz="4400" dirty="0" err="1"/>
              <a:t>qué</a:t>
            </a:r>
            <a:r>
              <a:rPr lang="en-US" sz="4400" dirty="0"/>
              <a:t> </a:t>
            </a:r>
            <a:r>
              <a:rPr lang="en-US" sz="4400" dirty="0" err="1"/>
              <a:t>deben</a:t>
            </a:r>
            <a:r>
              <a:rPr lang="en-US" sz="4400" dirty="0"/>
              <a:t> ser los </a:t>
            </a:r>
            <a:r>
              <a:rPr lang="en-US" sz="4400" dirty="0" err="1"/>
              <a:t>creyentes</a:t>
            </a:r>
            <a:r>
              <a:rPr lang="en-US" sz="4400" dirty="0"/>
              <a:t> </a:t>
            </a:r>
            <a:r>
              <a:rPr lang="en-US" sz="4400" dirty="0" err="1"/>
              <a:t>reconciliados</a:t>
            </a:r>
            <a:r>
              <a:rPr lang="en-US" sz="4400" dirty="0"/>
              <a:t> con Dios? </a:t>
            </a:r>
            <a:r>
              <a:rPr lang="en-US" sz="4400" dirty="0" err="1"/>
              <a:t>Porque</a:t>
            </a:r>
            <a:r>
              <a:rPr lang="en-US" sz="4400" dirty="0"/>
              <a:t> </a:t>
            </a:r>
            <a:r>
              <a:rPr lang="en-US" sz="4400" dirty="0" err="1"/>
              <a:t>mientras</a:t>
            </a:r>
            <a:r>
              <a:rPr lang="en-US" sz="4400" dirty="0"/>
              <a:t> el </a:t>
            </a:r>
            <a:r>
              <a:rPr lang="en-US" sz="4400" dirty="0" err="1"/>
              <a:t>pecado</a:t>
            </a:r>
            <a:r>
              <a:rPr lang="en-US" sz="4400" dirty="0"/>
              <a:t> more </a:t>
            </a:r>
            <a:r>
              <a:rPr lang="en-US" sz="4400" dirty="0" err="1"/>
              <a:t>en</a:t>
            </a:r>
            <a:r>
              <a:rPr lang="en-US" sz="4400" dirty="0"/>
              <a:t> </a:t>
            </a:r>
            <a:r>
              <a:rPr lang="en-US" sz="4400" dirty="0" err="1"/>
              <a:t>nosotros</a:t>
            </a:r>
            <a:r>
              <a:rPr lang="en-US" sz="4400" dirty="0"/>
              <a:t>, </a:t>
            </a:r>
            <a:r>
              <a:rPr lang="en-US" sz="4400" dirty="0" err="1"/>
              <a:t>vamos</a:t>
            </a:r>
            <a:r>
              <a:rPr lang="en-US" sz="4400" dirty="0"/>
              <a:t> a tender a </a:t>
            </a:r>
            <a:r>
              <a:rPr lang="en-US" sz="4400" dirty="0" err="1"/>
              <a:t>alejarnos</a:t>
            </a:r>
            <a:r>
              <a:rPr lang="en-US" sz="4400" dirty="0"/>
              <a:t> de la </a:t>
            </a:r>
            <a:r>
              <a:rPr lang="en-US" sz="4400" dirty="0" err="1"/>
              <a:t>adoración</a:t>
            </a:r>
            <a:r>
              <a:rPr lang="en-US" sz="4400" dirty="0"/>
              <a:t> del </a:t>
            </a:r>
            <a:r>
              <a:rPr lang="en-US" sz="4400" dirty="0" err="1"/>
              <a:t>Señor</a:t>
            </a:r>
            <a:r>
              <a:rPr lang="en-US" sz="4400" dirty="0"/>
              <a:t> para </a:t>
            </a:r>
            <a:r>
              <a:rPr lang="en-US" sz="4400" dirty="0" err="1"/>
              <a:t>servirnos</a:t>
            </a:r>
            <a:r>
              <a:rPr lang="en-US" sz="4400" dirty="0"/>
              <a:t> a </a:t>
            </a:r>
            <a:r>
              <a:rPr lang="en-US" sz="4400" dirty="0" err="1"/>
              <a:t>nosotros</a:t>
            </a:r>
            <a:r>
              <a:rPr lang="en-US" sz="4400" dirty="0"/>
              <a:t> </a:t>
            </a:r>
            <a:r>
              <a:rPr lang="en-US" sz="4400" dirty="0" err="1"/>
              <a:t>mismos</a:t>
            </a:r>
            <a:r>
              <a:rPr lang="en-US" sz="4400" dirty="0"/>
              <a:t>.</a:t>
            </a:r>
            <a:endParaRPr lang="en-US" sz="4400" dirty="0">
              <a:highlight>
                <a:srgbClr val="FFFF00"/>
              </a:highlight>
            </a:endParaRPr>
          </a:p>
        </p:txBody>
      </p:sp>
    </p:spTree>
    <p:extLst>
      <p:ext uri="{BB962C8B-B14F-4D97-AF65-F5344CB8AC3E}">
        <p14:creationId xmlns:p14="http://schemas.microsoft.com/office/powerpoint/2010/main" val="1971498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EB0C-9379-C347-9007-89BF0D6D365C}"/>
              </a:ext>
            </a:extLst>
          </p:cNvPr>
          <p:cNvSpPr>
            <a:spLocks noGrp="1"/>
          </p:cNvSpPr>
          <p:nvPr>
            <p:ph type="title"/>
          </p:nvPr>
        </p:nvSpPr>
        <p:spPr/>
        <p:txBody>
          <a:bodyPr/>
          <a:lstStyle/>
          <a:p>
            <a:r>
              <a:rPr lang="en-US" dirty="0" err="1"/>
              <a:t>Todos</a:t>
            </a:r>
            <a:r>
              <a:rPr lang="en-US" dirty="0"/>
              <a:t> los hombres </a:t>
            </a:r>
            <a:r>
              <a:rPr lang="en-US" dirty="0" err="1"/>
              <a:t>tiene</a:t>
            </a:r>
            <a:r>
              <a:rPr lang="en-US" dirty="0"/>
              <a:t> que </a:t>
            </a:r>
            <a:r>
              <a:rPr lang="en-US" dirty="0" err="1"/>
              <a:t>lidiar</a:t>
            </a:r>
            <a:r>
              <a:rPr lang="en-US" dirty="0"/>
              <a:t> con </a:t>
            </a:r>
            <a:r>
              <a:rPr lang="en-US" dirty="0" err="1"/>
              <a:t>tres</a:t>
            </a:r>
            <a:r>
              <a:rPr lang="en-US" dirty="0"/>
              <a:t> </a:t>
            </a:r>
            <a:r>
              <a:rPr lang="en-US" dirty="0" err="1"/>
              <a:t>clases</a:t>
            </a:r>
            <a:r>
              <a:rPr lang="en-US" dirty="0"/>
              <a:t> de </a:t>
            </a:r>
            <a:r>
              <a:rPr lang="en-US" dirty="0" err="1"/>
              <a:t>pecados</a:t>
            </a:r>
            <a:r>
              <a:rPr lang="en-US" dirty="0"/>
              <a:t>: </a:t>
            </a:r>
          </a:p>
        </p:txBody>
      </p:sp>
      <p:sp>
        <p:nvSpPr>
          <p:cNvPr id="3" name="Content Placeholder 2">
            <a:extLst>
              <a:ext uri="{FF2B5EF4-FFF2-40B4-BE49-F238E27FC236}">
                <a16:creationId xmlns:a16="http://schemas.microsoft.com/office/drawing/2014/main" id="{CE5EE0A4-54E6-5741-8684-9F7F930CA112}"/>
              </a:ext>
            </a:extLst>
          </p:cNvPr>
          <p:cNvSpPr>
            <a:spLocks noGrp="1"/>
          </p:cNvSpPr>
          <p:nvPr>
            <p:ph idx="1"/>
          </p:nvPr>
        </p:nvSpPr>
        <p:spPr/>
        <p:txBody>
          <a:bodyPr>
            <a:normAutofit/>
          </a:bodyPr>
          <a:lstStyle/>
          <a:p>
            <a:r>
              <a:rPr lang="en-US" dirty="0"/>
              <a:t> </a:t>
            </a:r>
            <a:r>
              <a:rPr lang="en-US" dirty="0">
                <a:highlight>
                  <a:srgbClr val="FFFF00"/>
                </a:highlight>
              </a:rPr>
              <a:t>2. </a:t>
            </a:r>
            <a:r>
              <a:rPr lang="en-US" dirty="0" err="1">
                <a:highlight>
                  <a:srgbClr val="FFFF00"/>
                </a:highlight>
              </a:rPr>
              <a:t>Pecado</a:t>
            </a:r>
            <a:r>
              <a:rPr lang="en-US" dirty="0">
                <a:highlight>
                  <a:srgbClr val="FFFF00"/>
                </a:highlight>
              </a:rPr>
              <a:t> </a:t>
            </a:r>
            <a:r>
              <a:rPr lang="en-US" dirty="0" err="1">
                <a:highlight>
                  <a:srgbClr val="FFFF00"/>
                </a:highlight>
              </a:rPr>
              <a:t>inherente</a:t>
            </a:r>
            <a:r>
              <a:rPr lang="en-US" dirty="0">
                <a:highlight>
                  <a:srgbClr val="FFFF00"/>
                </a:highlight>
              </a:rPr>
              <a:t>. </a:t>
            </a:r>
            <a:r>
              <a:rPr lang="en-US" dirty="0"/>
              <a:t>Es la </a:t>
            </a:r>
            <a:r>
              <a:rPr lang="en-US" dirty="0" err="1"/>
              <a:t>naturaleza</a:t>
            </a:r>
            <a:r>
              <a:rPr lang="en-US" dirty="0"/>
              <a:t> </a:t>
            </a:r>
            <a:r>
              <a:rPr lang="en-US" dirty="0" err="1"/>
              <a:t>pecadora</a:t>
            </a:r>
            <a:r>
              <a:rPr lang="en-US" dirty="0"/>
              <a:t> que </a:t>
            </a:r>
            <a:r>
              <a:rPr lang="en-US" dirty="0" err="1"/>
              <a:t>todo</a:t>
            </a:r>
            <a:r>
              <a:rPr lang="en-US" dirty="0"/>
              <a:t> ser </a:t>
            </a:r>
            <a:r>
              <a:rPr lang="en-US" dirty="0" err="1"/>
              <a:t>humano</a:t>
            </a:r>
            <a:r>
              <a:rPr lang="en-US" dirty="0"/>
              <a:t> </a:t>
            </a:r>
            <a:r>
              <a:rPr lang="en-US" dirty="0" err="1"/>
              <a:t>hereda</a:t>
            </a:r>
            <a:r>
              <a:rPr lang="en-US" dirty="0"/>
              <a:t> de sus padres (Jn. 3:6; </a:t>
            </a:r>
            <a:r>
              <a:rPr lang="en-US" dirty="0" err="1"/>
              <a:t>Gá</a:t>
            </a:r>
            <a:r>
              <a:rPr lang="en-US" dirty="0"/>
              <a:t>. 5:17). </a:t>
            </a:r>
            <a:r>
              <a:rPr lang="en-US" dirty="0" err="1"/>
              <a:t>Nuestras</a:t>
            </a:r>
            <a:r>
              <a:rPr lang="en-US" dirty="0"/>
              <a:t> </a:t>
            </a:r>
            <a:r>
              <a:rPr lang="en-US" dirty="0" err="1"/>
              <a:t>áreas</a:t>
            </a:r>
            <a:r>
              <a:rPr lang="en-US" dirty="0"/>
              <a:t> de </a:t>
            </a:r>
            <a:r>
              <a:rPr lang="en-US" dirty="0" err="1"/>
              <a:t>debilidad</a:t>
            </a:r>
            <a:r>
              <a:rPr lang="en-US" dirty="0"/>
              <a:t> y puntos </a:t>
            </a:r>
            <a:r>
              <a:rPr lang="en-US" dirty="0" err="1"/>
              <a:t>fuertes</a:t>
            </a:r>
            <a:r>
              <a:rPr lang="en-US" dirty="0"/>
              <a:t> naturales, </a:t>
            </a:r>
            <a:r>
              <a:rPr lang="en-US" dirty="0" err="1"/>
              <a:t>así</a:t>
            </a:r>
            <a:r>
              <a:rPr lang="en-US" dirty="0"/>
              <a:t> </a:t>
            </a:r>
            <a:r>
              <a:rPr lang="en-US" dirty="0" err="1"/>
              <a:t>como</a:t>
            </a:r>
            <a:r>
              <a:rPr lang="en-US" dirty="0"/>
              <a:t> </a:t>
            </a:r>
            <a:r>
              <a:rPr lang="en-US" dirty="0" err="1"/>
              <a:t>nuestras</a:t>
            </a:r>
            <a:r>
              <a:rPr lang="en-US" dirty="0"/>
              <a:t> </a:t>
            </a:r>
            <a:r>
              <a:rPr lang="en-US" dirty="0" err="1"/>
              <a:t>características</a:t>
            </a:r>
            <a:r>
              <a:rPr lang="en-US" dirty="0"/>
              <a:t> </a:t>
            </a:r>
            <a:r>
              <a:rPr lang="en-US" dirty="0" err="1"/>
              <a:t>físicas</a:t>
            </a:r>
            <a:r>
              <a:rPr lang="en-US" dirty="0"/>
              <a:t>, son </a:t>
            </a:r>
            <a:r>
              <a:rPr lang="en-US" dirty="0" err="1"/>
              <a:t>combinaciones</a:t>
            </a:r>
            <a:r>
              <a:rPr lang="en-US" dirty="0"/>
              <a:t> de las </a:t>
            </a:r>
            <a:r>
              <a:rPr lang="en-US" dirty="0" err="1"/>
              <a:t>tendencias</a:t>
            </a:r>
            <a:r>
              <a:rPr lang="en-US" dirty="0"/>
              <a:t> de </a:t>
            </a:r>
            <a:r>
              <a:rPr lang="en-US" dirty="0" err="1"/>
              <a:t>nuestros</a:t>
            </a:r>
            <a:r>
              <a:rPr lang="en-US" dirty="0"/>
              <a:t> padres. Nuestra </a:t>
            </a:r>
            <a:r>
              <a:rPr lang="en-US" dirty="0" err="1"/>
              <a:t>naturaleza</a:t>
            </a:r>
            <a:r>
              <a:rPr lang="en-US" dirty="0"/>
              <a:t> de </a:t>
            </a:r>
            <a:r>
              <a:rPr lang="en-US" dirty="0" err="1"/>
              <a:t>pecado</a:t>
            </a:r>
            <a:r>
              <a:rPr lang="en-US" dirty="0"/>
              <a:t> es tan individual </a:t>
            </a:r>
            <a:r>
              <a:rPr lang="en-US" dirty="0" err="1"/>
              <a:t>como</a:t>
            </a:r>
            <a:r>
              <a:rPr lang="en-US" dirty="0"/>
              <a:t> una </a:t>
            </a:r>
            <a:r>
              <a:rPr lang="en-US" dirty="0" err="1"/>
              <a:t>huella</a:t>
            </a:r>
            <a:r>
              <a:rPr lang="en-US" dirty="0"/>
              <a:t> digital: no hay dos </a:t>
            </a:r>
            <a:r>
              <a:rPr lang="en-US" dirty="0" err="1"/>
              <a:t>idénticas</a:t>
            </a:r>
            <a:r>
              <a:rPr lang="en-US" dirty="0"/>
              <a:t>. 3. </a:t>
            </a:r>
            <a:r>
              <a:rPr lang="en-US" dirty="0" err="1"/>
              <a:t>Pecado</a:t>
            </a:r>
            <a:r>
              <a:rPr lang="en-US" dirty="0"/>
              <a:t> personal. Es el </a:t>
            </a:r>
            <a:r>
              <a:rPr lang="en-US" dirty="0" err="1"/>
              <a:t>resultado</a:t>
            </a:r>
            <a:r>
              <a:rPr lang="en-US" dirty="0"/>
              <a:t> de las </a:t>
            </a:r>
            <a:r>
              <a:rPr lang="en-US" dirty="0" err="1"/>
              <a:t>decisiones</a:t>
            </a:r>
            <a:r>
              <a:rPr lang="en-US" dirty="0"/>
              <a:t> que </a:t>
            </a:r>
            <a:r>
              <a:rPr lang="en-US" dirty="0" err="1"/>
              <a:t>tomamos</a:t>
            </a:r>
            <a:r>
              <a:rPr lang="en-US" dirty="0"/>
              <a:t> y es la </a:t>
            </a:r>
            <a:r>
              <a:rPr lang="en-US" dirty="0" err="1"/>
              <a:t>evidencia</a:t>
            </a:r>
            <a:r>
              <a:rPr lang="en-US" dirty="0"/>
              <a:t> externa de que </a:t>
            </a:r>
            <a:r>
              <a:rPr lang="en-US" dirty="0" err="1"/>
              <a:t>toda</a:t>
            </a:r>
            <a:r>
              <a:rPr lang="en-US" dirty="0"/>
              <a:t> persona </a:t>
            </a:r>
            <a:r>
              <a:rPr lang="en-US" dirty="0" err="1"/>
              <a:t>tiene</a:t>
            </a:r>
            <a:r>
              <a:rPr lang="en-US" dirty="0"/>
              <a:t> una </a:t>
            </a:r>
            <a:r>
              <a:rPr lang="en-US" dirty="0" err="1"/>
              <a:t>naturaleza</a:t>
            </a:r>
            <a:r>
              <a:rPr lang="en-US" dirty="0"/>
              <a:t> de </a:t>
            </a:r>
            <a:r>
              <a:rPr lang="en-US" dirty="0" err="1"/>
              <a:t>pecado</a:t>
            </a:r>
            <a:r>
              <a:rPr lang="en-US" dirty="0"/>
              <a:t> (Ro. 3:23). El </a:t>
            </a:r>
            <a:r>
              <a:rPr lang="en-US" dirty="0" err="1"/>
              <a:t>pecado</a:t>
            </a:r>
            <a:r>
              <a:rPr lang="en-US" dirty="0"/>
              <a:t> personal es a lo que </a:t>
            </a:r>
            <a:r>
              <a:rPr lang="en-US" dirty="0" err="1"/>
              <a:t>en</a:t>
            </a:r>
            <a:r>
              <a:rPr lang="en-US" dirty="0"/>
              <a:t> general se </a:t>
            </a:r>
            <a:r>
              <a:rPr lang="en-US" dirty="0" err="1"/>
              <a:t>refiere</a:t>
            </a:r>
            <a:r>
              <a:rPr lang="en-US" dirty="0"/>
              <a:t> la Biblia </a:t>
            </a:r>
            <a:r>
              <a:rPr lang="en-US" dirty="0" err="1"/>
              <a:t>cuando</a:t>
            </a:r>
            <a:r>
              <a:rPr lang="en-US" dirty="0"/>
              <a:t> </a:t>
            </a:r>
            <a:r>
              <a:rPr lang="en-US" dirty="0" err="1"/>
              <a:t>menciona</a:t>
            </a:r>
            <a:r>
              <a:rPr lang="en-US" dirty="0"/>
              <a:t> la palabra </a:t>
            </a:r>
            <a:r>
              <a:rPr lang="en-US" dirty="0" err="1"/>
              <a:t>pecados</a:t>
            </a:r>
            <a:r>
              <a:rPr lang="en-US" dirty="0"/>
              <a:t>. Los </a:t>
            </a:r>
            <a:r>
              <a:rPr lang="en-US" dirty="0" err="1"/>
              <a:t>pecados</a:t>
            </a:r>
            <a:r>
              <a:rPr lang="en-US" dirty="0"/>
              <a:t> se </a:t>
            </a:r>
            <a:r>
              <a:rPr lang="en-US" dirty="0" err="1"/>
              <a:t>agrupan</a:t>
            </a:r>
            <a:r>
              <a:rPr lang="en-US" dirty="0"/>
              <a:t> dentro de </a:t>
            </a:r>
            <a:r>
              <a:rPr lang="en-US" dirty="0" err="1"/>
              <a:t>tres</a:t>
            </a:r>
            <a:r>
              <a:rPr lang="en-US" dirty="0"/>
              <a:t> </a:t>
            </a:r>
            <a:r>
              <a:rPr lang="en-US" dirty="0" err="1"/>
              <a:t>categorías</a:t>
            </a:r>
            <a:r>
              <a:rPr lang="en-US" dirty="0"/>
              <a:t>: </a:t>
            </a:r>
          </a:p>
        </p:txBody>
      </p:sp>
    </p:spTree>
    <p:extLst>
      <p:ext uri="{BB962C8B-B14F-4D97-AF65-F5344CB8AC3E}">
        <p14:creationId xmlns:p14="http://schemas.microsoft.com/office/powerpoint/2010/main" val="436368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2039600" cy="6857999"/>
          </a:xfrm>
          <a:solidFill>
            <a:schemeClr val="bg1"/>
          </a:solidFill>
        </p:spPr>
        <p:txBody>
          <a:bodyPr anchor="ctr">
            <a:normAutofit/>
          </a:bodyPr>
          <a:lstStyle/>
          <a:p>
            <a:r>
              <a:rPr lang="en-US" sz="4400" dirty="0"/>
              <a:t> AMAR, CONOCER, HABLAR, HACER</a:t>
            </a:r>
          </a:p>
          <a:p>
            <a:pPr marL="0" indent="0">
              <a:buNone/>
            </a:pPr>
            <a:r>
              <a:rPr lang="en-US" sz="4400" dirty="0" err="1"/>
              <a:t>Estas</a:t>
            </a:r>
            <a:r>
              <a:rPr lang="en-US" sz="4400" dirty="0"/>
              <a:t> palabras no </a:t>
            </a:r>
            <a:r>
              <a:rPr lang="en-US" sz="4400" dirty="0" err="1"/>
              <a:t>representan</a:t>
            </a:r>
            <a:r>
              <a:rPr lang="en-US" sz="4400" dirty="0"/>
              <a:t> un </a:t>
            </a:r>
            <a:r>
              <a:rPr lang="en-US" sz="4400" dirty="0" err="1"/>
              <a:t>proceso</a:t>
            </a:r>
            <a:r>
              <a:rPr lang="en-US" sz="4400" dirty="0"/>
              <a:t> de </a:t>
            </a:r>
            <a:r>
              <a:rPr lang="en-US" sz="4400" dirty="0" err="1"/>
              <a:t>cuatro</a:t>
            </a:r>
            <a:r>
              <a:rPr lang="en-US" sz="4400" dirty="0"/>
              <a:t> pasos. No se </a:t>
            </a:r>
            <a:r>
              <a:rPr lang="en-US" sz="4400" dirty="0" err="1"/>
              <a:t>trata</a:t>
            </a:r>
            <a:r>
              <a:rPr lang="en-US" sz="4400" dirty="0"/>
              <a:t> de </a:t>
            </a:r>
            <a:r>
              <a:rPr lang="en-US" sz="4400" dirty="0" err="1"/>
              <a:t>fases</a:t>
            </a:r>
            <a:r>
              <a:rPr lang="en-US" sz="4400" dirty="0"/>
              <a:t> de una </a:t>
            </a:r>
            <a:r>
              <a:rPr lang="en-US" sz="4400" dirty="0" err="1"/>
              <a:t>relación</a:t>
            </a:r>
            <a:r>
              <a:rPr lang="en-US" sz="4400" dirty="0"/>
              <a:t> de </a:t>
            </a:r>
            <a:r>
              <a:rPr lang="en-US" sz="4400" dirty="0" err="1"/>
              <a:t>ministerio</a:t>
            </a:r>
            <a:r>
              <a:rPr lang="en-US" sz="4400" dirty="0"/>
              <a:t> personal, </a:t>
            </a:r>
            <a:r>
              <a:rPr lang="en-US" sz="4400" dirty="0" err="1"/>
              <a:t>como</a:t>
            </a:r>
            <a:r>
              <a:rPr lang="en-US" sz="4400" dirty="0"/>
              <a:t> </a:t>
            </a:r>
            <a:r>
              <a:rPr lang="en-US" sz="4400" dirty="0" err="1"/>
              <a:t>si</a:t>
            </a:r>
            <a:r>
              <a:rPr lang="en-US" sz="4400" dirty="0"/>
              <a:t> </a:t>
            </a:r>
            <a:r>
              <a:rPr lang="en-US" sz="4400" dirty="0" err="1"/>
              <a:t>comenzara</a:t>
            </a:r>
            <a:r>
              <a:rPr lang="en-US" sz="4400" dirty="0"/>
              <a:t> </a:t>
            </a:r>
            <a:r>
              <a:rPr lang="en-US" sz="4400" dirty="0" err="1"/>
              <a:t>en</a:t>
            </a:r>
            <a:r>
              <a:rPr lang="en-US" sz="4400" dirty="0"/>
              <a:t> la </a:t>
            </a:r>
            <a:r>
              <a:rPr lang="en-US" sz="4400" dirty="0" err="1"/>
              <a:t>primera</a:t>
            </a:r>
            <a:r>
              <a:rPr lang="en-US" sz="4400" dirty="0"/>
              <a:t> (Amar) y </a:t>
            </a:r>
            <a:r>
              <a:rPr lang="en-US" sz="4400" dirty="0" err="1"/>
              <a:t>llevara</a:t>
            </a:r>
            <a:r>
              <a:rPr lang="en-US" sz="4400" dirty="0"/>
              <a:t> a la </a:t>
            </a:r>
            <a:r>
              <a:rPr lang="en-US" sz="4400" dirty="0" err="1"/>
              <a:t>gente</a:t>
            </a:r>
            <a:r>
              <a:rPr lang="en-US" sz="4400" dirty="0"/>
              <a:t> hasta la </a:t>
            </a:r>
            <a:r>
              <a:rPr lang="en-US" sz="4400" dirty="0" err="1"/>
              <a:t>última</a:t>
            </a:r>
            <a:r>
              <a:rPr lang="en-US" sz="4400" dirty="0"/>
              <a:t> (</a:t>
            </a:r>
            <a:r>
              <a:rPr lang="en-US" sz="4400" dirty="0" err="1"/>
              <a:t>Hacer</a:t>
            </a:r>
            <a:r>
              <a:rPr lang="en-US" sz="4400" dirty="0"/>
              <a:t>). Se </a:t>
            </a:r>
            <a:r>
              <a:rPr lang="en-US" sz="4400" dirty="0" err="1"/>
              <a:t>trata</a:t>
            </a:r>
            <a:r>
              <a:rPr lang="en-US" sz="4400" dirty="0"/>
              <a:t> </a:t>
            </a:r>
            <a:r>
              <a:rPr lang="en-US" sz="4400" dirty="0" err="1"/>
              <a:t>simplemente</a:t>
            </a:r>
            <a:r>
              <a:rPr lang="en-US" sz="4400" dirty="0"/>
              <a:t> de </a:t>
            </a:r>
            <a:r>
              <a:rPr lang="en-US" sz="4400" dirty="0" err="1"/>
              <a:t>cuatro</a:t>
            </a:r>
            <a:r>
              <a:rPr lang="en-US" sz="4400" dirty="0"/>
              <a:t> </a:t>
            </a:r>
            <a:r>
              <a:rPr lang="en-US" sz="4400" dirty="0" err="1"/>
              <a:t>elementos</a:t>
            </a:r>
            <a:r>
              <a:rPr lang="en-US" sz="4400" dirty="0"/>
              <a:t> </a:t>
            </a:r>
            <a:r>
              <a:rPr lang="en-US" sz="4400" dirty="0" err="1"/>
              <a:t>importantes</a:t>
            </a:r>
            <a:r>
              <a:rPr lang="en-US" sz="4400" dirty="0"/>
              <a:t> del </a:t>
            </a:r>
            <a:r>
              <a:rPr lang="en-US" sz="4400" dirty="0" err="1"/>
              <a:t>ministerio</a:t>
            </a:r>
            <a:r>
              <a:rPr lang="en-US" sz="4400" dirty="0"/>
              <a:t> </a:t>
            </a:r>
            <a:r>
              <a:rPr lang="en-US" sz="4400" dirty="0" err="1"/>
              <a:t>bíblico</a:t>
            </a:r>
            <a:r>
              <a:rPr lang="en-US" sz="4400" dirty="0"/>
              <a:t>. </a:t>
            </a:r>
            <a:r>
              <a:rPr lang="en-US" sz="4400" dirty="0" err="1"/>
              <a:t>Aunque</a:t>
            </a:r>
            <a:r>
              <a:rPr lang="en-US" sz="4400" dirty="0"/>
              <a:t> </a:t>
            </a:r>
            <a:r>
              <a:rPr lang="en-US" sz="4400" dirty="0" err="1"/>
              <a:t>existe</a:t>
            </a:r>
            <a:r>
              <a:rPr lang="en-US" sz="4400" dirty="0"/>
              <a:t> </a:t>
            </a:r>
            <a:r>
              <a:rPr lang="en-US" sz="4400" dirty="0" err="1"/>
              <a:t>cierta</a:t>
            </a:r>
            <a:r>
              <a:rPr lang="en-US" sz="4400" dirty="0"/>
              <a:t> </a:t>
            </a:r>
            <a:r>
              <a:rPr lang="en-US" sz="4400" dirty="0" err="1"/>
              <a:t>lógica</a:t>
            </a:r>
            <a:r>
              <a:rPr lang="en-US" sz="4400" dirty="0"/>
              <a:t> </a:t>
            </a:r>
            <a:r>
              <a:rPr lang="en-US" sz="4400" dirty="0" err="1"/>
              <a:t>en</a:t>
            </a:r>
            <a:r>
              <a:rPr lang="en-US" sz="4400" dirty="0"/>
              <a:t> el </a:t>
            </a:r>
            <a:r>
              <a:rPr lang="en-US" sz="4400" dirty="0" err="1"/>
              <a:t>orden</a:t>
            </a:r>
            <a:r>
              <a:rPr lang="en-US" sz="4400" dirty="0"/>
              <a:t>, a </a:t>
            </a:r>
            <a:r>
              <a:rPr lang="en-US" sz="4400" dirty="0" err="1"/>
              <a:t>medida</a:t>
            </a:r>
            <a:r>
              <a:rPr lang="en-US" sz="4400" dirty="0"/>
              <a:t> que </a:t>
            </a:r>
            <a:r>
              <a:rPr lang="en-US" sz="4400" dirty="0" err="1"/>
              <a:t>usted</a:t>
            </a:r>
            <a:r>
              <a:rPr lang="en-US" sz="4400" dirty="0"/>
              <a:t> </a:t>
            </a:r>
            <a:r>
              <a:rPr lang="en-US" sz="4400" dirty="0" err="1"/>
              <a:t>trata</a:t>
            </a:r>
            <a:r>
              <a:rPr lang="en-US" sz="4400" dirty="0"/>
              <a:t> de ser </a:t>
            </a:r>
            <a:r>
              <a:rPr lang="en-US" sz="4400" dirty="0" err="1"/>
              <a:t>embajador</a:t>
            </a:r>
            <a:r>
              <a:rPr lang="en-US" sz="4400" dirty="0"/>
              <a:t> del </a:t>
            </a:r>
            <a:r>
              <a:rPr lang="en-US" sz="4400" dirty="0" err="1"/>
              <a:t>Señor</a:t>
            </a:r>
            <a:r>
              <a:rPr lang="en-US" sz="4400" dirty="0"/>
              <a:t>, </a:t>
            </a:r>
            <a:r>
              <a:rPr lang="en-US" sz="4400" dirty="0" err="1"/>
              <a:t>usted</a:t>
            </a:r>
            <a:r>
              <a:rPr lang="en-US" sz="4400" dirty="0"/>
              <a:t> </a:t>
            </a:r>
            <a:r>
              <a:rPr lang="en-US" sz="4400" dirty="0" err="1"/>
              <a:t>va</a:t>
            </a:r>
            <a:r>
              <a:rPr lang="en-US" sz="4400" dirty="0"/>
              <a:t> a </a:t>
            </a:r>
            <a:r>
              <a:rPr lang="en-US" sz="4400" dirty="0" err="1"/>
              <a:t>hacer</a:t>
            </a:r>
            <a:r>
              <a:rPr lang="en-US" sz="4400" dirty="0"/>
              <a:t> </a:t>
            </a:r>
            <a:r>
              <a:rPr lang="en-US" sz="4400" dirty="0" err="1"/>
              <a:t>todas</a:t>
            </a:r>
            <a:r>
              <a:rPr lang="en-US" sz="4400" dirty="0"/>
              <a:t> </a:t>
            </a:r>
            <a:r>
              <a:rPr lang="en-US" sz="4400" dirty="0" err="1"/>
              <a:t>estas</a:t>
            </a:r>
            <a:r>
              <a:rPr lang="en-US" sz="4400" dirty="0"/>
              <a:t> </a:t>
            </a:r>
            <a:r>
              <a:rPr lang="en-US" sz="4400" dirty="0" err="1"/>
              <a:t>cosas</a:t>
            </a:r>
            <a:r>
              <a:rPr lang="en-US" sz="4400" dirty="0"/>
              <a:t> a la </a:t>
            </a:r>
            <a:r>
              <a:rPr lang="en-US" sz="4400" dirty="0" err="1"/>
              <a:t>vez</a:t>
            </a:r>
            <a:r>
              <a:rPr lang="en-US" sz="4400" dirty="0"/>
              <a:t>. </a:t>
            </a:r>
            <a:r>
              <a:rPr lang="en-US" sz="4400" dirty="0" err="1"/>
              <a:t>Echemos</a:t>
            </a:r>
            <a:r>
              <a:rPr lang="en-US" sz="4400" dirty="0"/>
              <a:t> un </a:t>
            </a:r>
            <a:r>
              <a:rPr lang="en-US" sz="4400" dirty="0" err="1"/>
              <a:t>vistazo</a:t>
            </a:r>
            <a:r>
              <a:rPr lang="en-US" sz="4400" dirty="0"/>
              <a:t> a </a:t>
            </a:r>
            <a:r>
              <a:rPr lang="en-US" sz="4400" dirty="0" err="1"/>
              <a:t>cada</a:t>
            </a:r>
            <a:r>
              <a:rPr lang="en-US" sz="4400" dirty="0"/>
              <a:t> </a:t>
            </a:r>
            <a:r>
              <a:rPr lang="en-US" sz="4400" dirty="0" err="1"/>
              <a:t>elemento</a:t>
            </a:r>
            <a:r>
              <a:rPr lang="en-US" sz="4400" dirty="0"/>
              <a:t> por </a:t>
            </a:r>
            <a:r>
              <a:rPr lang="en-US" sz="4400" dirty="0" err="1"/>
              <a:t>separado</a:t>
            </a:r>
            <a:r>
              <a:rPr lang="en-US" sz="4400" dirty="0"/>
              <a:t>.</a:t>
            </a:r>
            <a:endParaRPr lang="en-US" sz="4400" dirty="0">
              <a:highlight>
                <a:srgbClr val="FFFF00"/>
              </a:highlight>
            </a:endParaRPr>
          </a:p>
        </p:txBody>
      </p:sp>
    </p:spTree>
    <p:extLst>
      <p:ext uri="{BB962C8B-B14F-4D97-AF65-F5344CB8AC3E}">
        <p14:creationId xmlns:p14="http://schemas.microsoft.com/office/powerpoint/2010/main" val="278630830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2039600" cy="6857999"/>
          </a:xfrm>
          <a:solidFill>
            <a:schemeClr val="bg1"/>
          </a:solidFill>
        </p:spPr>
        <p:txBody>
          <a:bodyPr anchor="ctr">
            <a:normAutofit/>
          </a:bodyPr>
          <a:lstStyle/>
          <a:p>
            <a:r>
              <a:rPr lang="en-US" sz="4400" dirty="0"/>
              <a:t> AMAR</a:t>
            </a:r>
          </a:p>
          <a:p>
            <a:r>
              <a:rPr lang="en-US" sz="4400" dirty="0"/>
              <a:t>El </a:t>
            </a:r>
            <a:r>
              <a:rPr lang="en-US" sz="4400" dirty="0" err="1"/>
              <a:t>amar</a:t>
            </a:r>
            <a:r>
              <a:rPr lang="en-US" sz="4400" dirty="0"/>
              <a:t> </a:t>
            </a:r>
            <a:r>
              <a:rPr lang="en-US" sz="4400" dirty="0" err="1"/>
              <a:t>destaca</a:t>
            </a:r>
            <a:r>
              <a:rPr lang="en-US" sz="4400" dirty="0"/>
              <a:t> la </a:t>
            </a:r>
            <a:r>
              <a:rPr lang="en-US" sz="4400" dirty="0" err="1"/>
              <a:t>importancia</a:t>
            </a:r>
            <a:r>
              <a:rPr lang="en-US" sz="4400" dirty="0"/>
              <a:t> de las </a:t>
            </a:r>
            <a:r>
              <a:rPr lang="en-US" sz="4400" dirty="0" err="1"/>
              <a:t>relaciones</a:t>
            </a:r>
            <a:r>
              <a:rPr lang="en-US" sz="4400" dirty="0"/>
              <a:t> </a:t>
            </a:r>
            <a:r>
              <a:rPr lang="en-US" sz="4400" dirty="0" err="1"/>
              <a:t>en</a:t>
            </a:r>
            <a:r>
              <a:rPr lang="en-US" sz="4400" dirty="0"/>
              <a:t> el </a:t>
            </a:r>
            <a:r>
              <a:rPr lang="en-US" sz="4400" dirty="0" err="1"/>
              <a:t>proceso</a:t>
            </a:r>
            <a:r>
              <a:rPr lang="en-US" sz="4400" dirty="0"/>
              <a:t> de </a:t>
            </a:r>
            <a:r>
              <a:rPr lang="en-US" sz="4400" dirty="0" err="1"/>
              <a:t>cambio</a:t>
            </a:r>
            <a:r>
              <a:rPr lang="en-US" sz="4400" dirty="0"/>
              <a:t>. Los </a:t>
            </a:r>
            <a:r>
              <a:rPr lang="en-US" sz="4400" dirty="0" err="1"/>
              <a:t>teólogos</a:t>
            </a:r>
            <a:r>
              <a:rPr lang="en-US" sz="4400" dirty="0"/>
              <a:t> </a:t>
            </a:r>
            <a:r>
              <a:rPr lang="en-US" sz="4400" dirty="0" err="1"/>
              <a:t>llaman</a:t>
            </a:r>
            <a:r>
              <a:rPr lang="en-US" sz="4400" dirty="0"/>
              <a:t> a </a:t>
            </a:r>
            <a:r>
              <a:rPr lang="en-US" sz="4400" dirty="0" err="1"/>
              <a:t>esto</a:t>
            </a:r>
            <a:r>
              <a:rPr lang="en-US" sz="4400" dirty="0"/>
              <a:t> un </a:t>
            </a:r>
            <a:r>
              <a:rPr lang="en-US" sz="4400" dirty="0" err="1"/>
              <a:t>modelo</a:t>
            </a:r>
            <a:r>
              <a:rPr lang="en-US" sz="4400" dirty="0"/>
              <a:t> de </a:t>
            </a:r>
            <a:r>
              <a:rPr lang="en-US" sz="4400" dirty="0" err="1"/>
              <a:t>cambio</a:t>
            </a:r>
            <a:r>
              <a:rPr lang="en-US" sz="4400" dirty="0"/>
              <a:t> con </a:t>
            </a:r>
            <a:r>
              <a:rPr lang="en-US" sz="4400" dirty="0" err="1"/>
              <a:t>carácter</a:t>
            </a:r>
            <a:r>
              <a:rPr lang="en-US" sz="4400" dirty="0"/>
              <a:t> de </a:t>
            </a:r>
            <a:r>
              <a:rPr lang="en-US" sz="4400" dirty="0" err="1"/>
              <a:t>pacto</a:t>
            </a:r>
            <a:r>
              <a:rPr lang="en-US" sz="4400" dirty="0"/>
              <a:t>. Dios </a:t>
            </a:r>
            <a:r>
              <a:rPr lang="en-US" sz="4400" dirty="0" err="1"/>
              <a:t>viene</a:t>
            </a:r>
            <a:r>
              <a:rPr lang="en-US" sz="4400" dirty="0"/>
              <a:t> y </a:t>
            </a:r>
            <a:r>
              <a:rPr lang="en-US" sz="4400" dirty="0" err="1"/>
              <a:t>hace</a:t>
            </a:r>
            <a:r>
              <a:rPr lang="en-US" sz="4400" dirty="0"/>
              <a:t> un </a:t>
            </a:r>
            <a:r>
              <a:rPr lang="en-US" sz="4400" dirty="0" err="1"/>
              <a:t>pacto</a:t>
            </a:r>
            <a:r>
              <a:rPr lang="en-US" sz="4400" dirty="0"/>
              <a:t> con </a:t>
            </a:r>
            <a:r>
              <a:rPr lang="en-US" sz="4400" dirty="0" err="1"/>
              <a:t>nosotros</a:t>
            </a:r>
            <a:r>
              <a:rPr lang="en-US" sz="4400" dirty="0"/>
              <a:t>. </a:t>
            </a:r>
            <a:endParaRPr lang="en-US" sz="4400" dirty="0">
              <a:highlight>
                <a:srgbClr val="FFFF00"/>
              </a:highlight>
            </a:endParaRPr>
          </a:p>
        </p:txBody>
      </p:sp>
    </p:spTree>
    <p:extLst>
      <p:ext uri="{BB962C8B-B14F-4D97-AF65-F5344CB8AC3E}">
        <p14:creationId xmlns:p14="http://schemas.microsoft.com/office/powerpoint/2010/main" val="57806439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2039600" cy="6857999"/>
          </a:xfrm>
          <a:solidFill>
            <a:schemeClr val="bg1"/>
          </a:solidFill>
        </p:spPr>
        <p:txBody>
          <a:bodyPr anchor="ctr">
            <a:normAutofit/>
          </a:bodyPr>
          <a:lstStyle/>
          <a:p>
            <a:r>
              <a:rPr lang="en-US" sz="4400" dirty="0"/>
              <a:t>  </a:t>
            </a:r>
            <a:endParaRPr lang="en-US" sz="4400" dirty="0">
              <a:highlight>
                <a:srgbClr val="FFFF00"/>
              </a:highlight>
            </a:endParaRPr>
          </a:p>
        </p:txBody>
      </p:sp>
      <p:pic>
        <p:nvPicPr>
          <p:cNvPr id="2" name="Picture 1">
            <a:extLst>
              <a:ext uri="{FF2B5EF4-FFF2-40B4-BE49-F238E27FC236}">
                <a16:creationId xmlns:a16="http://schemas.microsoft.com/office/drawing/2014/main" id="{E1BC87E9-2BDD-6B4E-837F-B6FADE913E29}"/>
              </a:ext>
            </a:extLst>
          </p:cNvPr>
          <p:cNvPicPr>
            <a:picLocks noChangeAspect="1"/>
          </p:cNvPicPr>
          <p:nvPr/>
        </p:nvPicPr>
        <p:blipFill>
          <a:blip r:embed="rId2"/>
          <a:stretch>
            <a:fillRect/>
          </a:stretch>
        </p:blipFill>
        <p:spPr>
          <a:xfrm>
            <a:off x="2068285" y="-348343"/>
            <a:ext cx="8375011" cy="7277002"/>
          </a:xfrm>
          <a:prstGeom prst="rect">
            <a:avLst/>
          </a:prstGeom>
        </p:spPr>
      </p:pic>
    </p:spTree>
    <p:extLst>
      <p:ext uri="{BB962C8B-B14F-4D97-AF65-F5344CB8AC3E}">
        <p14:creationId xmlns:p14="http://schemas.microsoft.com/office/powerpoint/2010/main" val="108054920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2039600" cy="6857999"/>
          </a:xfrm>
          <a:solidFill>
            <a:schemeClr val="bg1"/>
          </a:solidFill>
        </p:spPr>
        <p:txBody>
          <a:bodyPr anchor="ctr">
            <a:normAutofit/>
          </a:bodyPr>
          <a:lstStyle/>
          <a:p>
            <a:r>
              <a:rPr lang="en-US" sz="4400" dirty="0" err="1"/>
              <a:t>Conocer</a:t>
            </a:r>
            <a:r>
              <a:rPr lang="en-US" sz="4400" dirty="0"/>
              <a:t> a una persona </a:t>
            </a:r>
            <a:r>
              <a:rPr lang="en-US" sz="4400" dirty="0" err="1"/>
              <a:t>significa</a:t>
            </a:r>
            <a:r>
              <a:rPr lang="en-US" sz="4400" dirty="0"/>
              <a:t> </a:t>
            </a:r>
            <a:r>
              <a:rPr lang="en-US" sz="4400" dirty="0" err="1"/>
              <a:t>conocer</a:t>
            </a:r>
            <a:r>
              <a:rPr lang="en-US" sz="4400" dirty="0"/>
              <a:t> el </a:t>
            </a:r>
            <a:r>
              <a:rPr lang="en-US" sz="4400" dirty="0" err="1"/>
              <a:t>corazón</a:t>
            </a:r>
            <a:r>
              <a:rPr lang="en-US" sz="4400" dirty="0"/>
              <a:t>. </a:t>
            </a:r>
            <a:r>
              <a:rPr lang="en-US" sz="4400" dirty="0" err="1"/>
              <a:t>Cuando</a:t>
            </a:r>
            <a:r>
              <a:rPr lang="en-US" sz="4400" dirty="0"/>
              <a:t> </a:t>
            </a:r>
            <a:r>
              <a:rPr lang="en-US" sz="4400" dirty="0" err="1"/>
              <a:t>usted</a:t>
            </a:r>
            <a:r>
              <a:rPr lang="en-US" sz="4400" dirty="0"/>
              <a:t> dice que </a:t>
            </a:r>
            <a:r>
              <a:rPr lang="en-US" sz="4400" dirty="0" err="1"/>
              <a:t>está</a:t>
            </a:r>
            <a:r>
              <a:rPr lang="en-US" sz="4400" dirty="0"/>
              <a:t> </a:t>
            </a:r>
            <a:r>
              <a:rPr lang="en-US" sz="4400" dirty="0" err="1"/>
              <a:t>conociendo</a:t>
            </a:r>
            <a:r>
              <a:rPr lang="en-US" sz="4400" dirty="0"/>
              <a:t> </a:t>
            </a:r>
            <a:r>
              <a:rPr lang="en-US" sz="4400" dirty="0" err="1"/>
              <a:t>mejor</a:t>
            </a:r>
            <a:r>
              <a:rPr lang="en-US" sz="4400" dirty="0"/>
              <a:t> a </a:t>
            </a:r>
            <a:r>
              <a:rPr lang="en-US" sz="4400" dirty="0" err="1"/>
              <a:t>alguien</a:t>
            </a:r>
            <a:r>
              <a:rPr lang="en-US" sz="4400" dirty="0"/>
              <a:t>, ¡no es que ha </a:t>
            </a:r>
            <a:r>
              <a:rPr lang="en-US" sz="4400" dirty="0" err="1"/>
              <a:t>logrado</a:t>
            </a:r>
            <a:r>
              <a:rPr lang="en-US" sz="4400" dirty="0"/>
              <a:t> una </a:t>
            </a:r>
            <a:r>
              <a:rPr lang="en-US" sz="4400" dirty="0" err="1"/>
              <a:t>comprensión</a:t>
            </a:r>
            <a:r>
              <a:rPr lang="en-US" sz="4400" dirty="0"/>
              <a:t> </a:t>
            </a:r>
            <a:r>
              <a:rPr lang="en-US" sz="4400" dirty="0" err="1"/>
              <a:t>más</a:t>
            </a:r>
            <a:r>
              <a:rPr lang="en-US" sz="4400" dirty="0"/>
              <a:t> </a:t>
            </a:r>
            <a:r>
              <a:rPr lang="en-US" sz="4400" dirty="0" err="1"/>
              <a:t>íntima</a:t>
            </a:r>
            <a:r>
              <a:rPr lang="en-US" sz="4400" dirty="0"/>
              <a:t> de </a:t>
            </a:r>
            <a:r>
              <a:rPr lang="en-US" sz="4400" dirty="0" err="1"/>
              <a:t>su</a:t>
            </a:r>
            <a:r>
              <a:rPr lang="en-US" sz="4400" dirty="0"/>
              <a:t> </a:t>
            </a:r>
            <a:r>
              <a:rPr lang="en-US" sz="4400" dirty="0" err="1"/>
              <a:t>rótula</a:t>
            </a:r>
            <a:r>
              <a:rPr lang="en-US" sz="4400" dirty="0"/>
              <a:t>! </a:t>
            </a:r>
            <a:r>
              <a:rPr lang="en-US" sz="4400" dirty="0" err="1"/>
              <a:t>Quiere</a:t>
            </a:r>
            <a:r>
              <a:rPr lang="en-US" sz="4400" dirty="0"/>
              <a:t> </a:t>
            </a:r>
            <a:r>
              <a:rPr lang="en-US" sz="4400" dirty="0" err="1"/>
              <a:t>decir</a:t>
            </a:r>
            <a:r>
              <a:rPr lang="en-US" sz="4400" dirty="0"/>
              <a:t> que </a:t>
            </a:r>
            <a:r>
              <a:rPr lang="en-US" sz="4400" dirty="0" err="1"/>
              <a:t>usted</a:t>
            </a:r>
            <a:r>
              <a:rPr lang="en-US" sz="4400" dirty="0"/>
              <a:t> sabe </a:t>
            </a:r>
            <a:r>
              <a:rPr lang="en-US" sz="4400" dirty="0" err="1"/>
              <a:t>más</a:t>
            </a:r>
            <a:r>
              <a:rPr lang="en-US" sz="4400" dirty="0"/>
              <a:t> </a:t>
            </a:r>
            <a:r>
              <a:rPr lang="en-US" sz="4400" dirty="0" err="1"/>
              <a:t>acerca</a:t>
            </a:r>
            <a:r>
              <a:rPr lang="en-US" sz="4400" dirty="0"/>
              <a:t> de sus </a:t>
            </a:r>
            <a:r>
              <a:rPr lang="en-US" sz="4400" dirty="0" err="1"/>
              <a:t>creencias</a:t>
            </a:r>
            <a:r>
              <a:rPr lang="en-US" sz="4400" dirty="0"/>
              <a:t> y </a:t>
            </a:r>
            <a:r>
              <a:rPr lang="en-US" sz="4400" dirty="0" err="1"/>
              <a:t>objetivos</a:t>
            </a:r>
            <a:r>
              <a:rPr lang="en-US" sz="4400" dirty="0"/>
              <a:t>, sus </a:t>
            </a:r>
            <a:r>
              <a:rPr lang="en-US" sz="4400" dirty="0" err="1"/>
              <a:t>esperanzas</a:t>
            </a:r>
            <a:r>
              <a:rPr lang="en-US" sz="4400" dirty="0"/>
              <a:t> y </a:t>
            </a:r>
            <a:r>
              <a:rPr lang="en-US" sz="4400" dirty="0" err="1"/>
              <a:t>sueños</a:t>
            </a:r>
            <a:r>
              <a:rPr lang="en-US" sz="4400" dirty="0"/>
              <a:t>, sus </a:t>
            </a:r>
            <a:r>
              <a:rPr lang="en-US" sz="4400" dirty="0" err="1"/>
              <a:t>valores</a:t>
            </a:r>
            <a:r>
              <a:rPr lang="en-US" sz="4400" dirty="0"/>
              <a:t> y </a:t>
            </a:r>
            <a:r>
              <a:rPr lang="en-US" sz="4400" dirty="0" err="1"/>
              <a:t>deseos</a:t>
            </a:r>
            <a:r>
              <a:rPr lang="en-US" sz="4400" dirty="0"/>
              <a:t>. Si </a:t>
            </a:r>
            <a:r>
              <a:rPr lang="en-US" sz="4400" dirty="0" err="1"/>
              <a:t>usted</a:t>
            </a:r>
            <a:r>
              <a:rPr lang="en-US" sz="4400" dirty="0"/>
              <a:t> </a:t>
            </a:r>
            <a:r>
              <a:rPr lang="en-US" sz="4400" dirty="0" err="1"/>
              <a:t>conoce</a:t>
            </a:r>
            <a:r>
              <a:rPr lang="en-US" sz="4400" dirty="0"/>
              <a:t> a </a:t>
            </a:r>
            <a:r>
              <a:rPr lang="en-US" sz="4400" dirty="0" err="1"/>
              <a:t>su</a:t>
            </a:r>
            <a:r>
              <a:rPr lang="en-US" sz="4400" dirty="0"/>
              <a:t> amiga, </a:t>
            </a:r>
            <a:r>
              <a:rPr lang="en-US" sz="4400" dirty="0" err="1"/>
              <a:t>usted</a:t>
            </a:r>
            <a:r>
              <a:rPr lang="en-US" sz="4400" dirty="0"/>
              <a:t> </a:t>
            </a:r>
            <a:r>
              <a:rPr lang="en-US" sz="4400" dirty="0" err="1"/>
              <a:t>será</a:t>
            </a:r>
            <a:r>
              <a:rPr lang="en-US" sz="4400" dirty="0"/>
              <a:t> </a:t>
            </a:r>
            <a:r>
              <a:rPr lang="en-US" sz="4400" dirty="0" err="1"/>
              <a:t>capaz</a:t>
            </a:r>
            <a:r>
              <a:rPr lang="en-US" sz="4400" dirty="0"/>
              <a:t> de </a:t>
            </a:r>
            <a:r>
              <a:rPr lang="en-US" sz="4400" dirty="0" err="1"/>
              <a:t>predecir</a:t>
            </a:r>
            <a:r>
              <a:rPr lang="en-US" sz="4400" dirty="0"/>
              <a:t> lo que </a:t>
            </a:r>
            <a:r>
              <a:rPr lang="en-US" sz="4400" dirty="0" err="1"/>
              <a:t>ella</a:t>
            </a:r>
            <a:r>
              <a:rPr lang="en-US" sz="4400" dirty="0"/>
              <a:t> </a:t>
            </a:r>
            <a:r>
              <a:rPr lang="en-US" sz="4400" dirty="0" err="1"/>
              <a:t>piensa</a:t>
            </a:r>
            <a:r>
              <a:rPr lang="en-US" sz="4400" dirty="0"/>
              <a:t> y </a:t>
            </a:r>
            <a:r>
              <a:rPr lang="en-US" sz="4400" dirty="0" err="1"/>
              <a:t>cómo</a:t>
            </a:r>
            <a:r>
              <a:rPr lang="en-US" sz="4400" dirty="0"/>
              <a:t> se </a:t>
            </a:r>
            <a:r>
              <a:rPr lang="en-US" sz="4400" dirty="0" err="1"/>
              <a:t>sentirá</a:t>
            </a:r>
            <a:r>
              <a:rPr lang="en-US" sz="4400" dirty="0"/>
              <a:t> </a:t>
            </a:r>
            <a:r>
              <a:rPr lang="en-US" sz="4400" dirty="0" err="1"/>
              <a:t>en</a:t>
            </a:r>
            <a:r>
              <a:rPr lang="en-US" sz="4400" dirty="0"/>
              <a:t> una </a:t>
            </a:r>
            <a:r>
              <a:rPr lang="en-US" sz="4400" dirty="0" err="1"/>
              <a:t>situación</a:t>
            </a:r>
            <a:r>
              <a:rPr lang="en-US" sz="4400" dirty="0"/>
              <a:t> dada. La </a:t>
            </a:r>
            <a:r>
              <a:rPr lang="en-US" sz="4400" dirty="0" err="1"/>
              <a:t>amistad</a:t>
            </a:r>
            <a:r>
              <a:rPr lang="en-US" sz="4400" dirty="0"/>
              <a:t> es la </a:t>
            </a:r>
            <a:r>
              <a:rPr lang="en-US" sz="4400" dirty="0" err="1"/>
              <a:t>conexión</a:t>
            </a:r>
            <a:r>
              <a:rPr lang="en-US" sz="4400" dirty="0"/>
              <a:t> de los </a:t>
            </a:r>
            <a:r>
              <a:rPr lang="en-US" sz="4400" dirty="0" err="1"/>
              <a:t>corazones</a:t>
            </a:r>
            <a:r>
              <a:rPr lang="en-US" sz="4400" dirty="0"/>
              <a:t>.</a:t>
            </a:r>
            <a:endParaRPr lang="en-US" sz="4400" dirty="0">
              <a:highlight>
                <a:srgbClr val="FFFF00"/>
              </a:highlight>
            </a:endParaRPr>
          </a:p>
        </p:txBody>
      </p:sp>
    </p:spTree>
    <p:extLst>
      <p:ext uri="{BB962C8B-B14F-4D97-AF65-F5344CB8AC3E}">
        <p14:creationId xmlns:p14="http://schemas.microsoft.com/office/powerpoint/2010/main" val="190333484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2039600" cy="6857999"/>
          </a:xfrm>
          <a:solidFill>
            <a:schemeClr val="bg1"/>
          </a:solidFill>
        </p:spPr>
        <p:txBody>
          <a:bodyPr anchor="ctr">
            <a:normAutofit/>
          </a:bodyPr>
          <a:lstStyle/>
          <a:p>
            <a:r>
              <a:rPr lang="en-US" sz="4400" dirty="0"/>
              <a:t>HABLAR</a:t>
            </a:r>
          </a:p>
          <a:p>
            <a:r>
              <a:rPr lang="en-US" sz="4400" dirty="0"/>
              <a:t>Hablar </a:t>
            </a:r>
            <a:r>
              <a:rPr lang="en-US" sz="4400" dirty="0" err="1"/>
              <a:t>implica</a:t>
            </a:r>
            <a:r>
              <a:rPr lang="en-US" sz="4400" dirty="0"/>
              <a:t> </a:t>
            </a:r>
            <a:r>
              <a:rPr lang="en-US" sz="4400" dirty="0" err="1"/>
              <a:t>llevar</a:t>
            </a:r>
            <a:r>
              <a:rPr lang="en-US" sz="4400" dirty="0"/>
              <a:t> la </a:t>
            </a:r>
            <a:r>
              <a:rPr lang="en-US" sz="4400" dirty="0" err="1"/>
              <a:t>verdad</a:t>
            </a:r>
            <a:r>
              <a:rPr lang="en-US" sz="4400" dirty="0"/>
              <a:t> de Dios para </a:t>
            </a:r>
            <a:r>
              <a:rPr lang="en-US" sz="4400" dirty="0" err="1"/>
              <a:t>sostener</a:t>
            </a:r>
            <a:r>
              <a:rPr lang="en-US" sz="4400" dirty="0"/>
              <a:t> a </a:t>
            </a:r>
            <a:r>
              <a:rPr lang="en-US" sz="4400" dirty="0" err="1"/>
              <a:t>esta</a:t>
            </a:r>
            <a:r>
              <a:rPr lang="en-US" sz="4400" dirty="0"/>
              <a:t> persona </a:t>
            </a:r>
            <a:r>
              <a:rPr lang="en-US" sz="4400" dirty="0" err="1"/>
              <a:t>en</a:t>
            </a:r>
            <a:r>
              <a:rPr lang="en-US" sz="4400" dirty="0"/>
              <a:t> </a:t>
            </a:r>
            <a:r>
              <a:rPr lang="en-US" sz="4400" dirty="0" err="1"/>
              <a:t>esta</a:t>
            </a:r>
            <a:r>
              <a:rPr lang="en-US" sz="4400" dirty="0"/>
              <a:t> </a:t>
            </a:r>
            <a:r>
              <a:rPr lang="en-US" sz="4400" dirty="0" err="1"/>
              <a:t>situación</a:t>
            </a:r>
            <a:r>
              <a:rPr lang="en-US" sz="4400" dirty="0"/>
              <a:t>. Para </a:t>
            </a:r>
            <a:r>
              <a:rPr lang="en-US" sz="4400" dirty="0" err="1"/>
              <a:t>ello</a:t>
            </a:r>
            <a:r>
              <a:rPr lang="en-US" sz="4400" dirty="0"/>
              <a:t>, </a:t>
            </a:r>
            <a:r>
              <a:rPr lang="en-US" sz="4400" dirty="0" err="1"/>
              <a:t>tiene</a:t>
            </a:r>
            <a:r>
              <a:rPr lang="en-US" sz="4400" dirty="0"/>
              <a:t> que </a:t>
            </a:r>
            <a:r>
              <a:rPr lang="en-US" sz="4400" dirty="0" err="1"/>
              <a:t>preguntar</a:t>
            </a:r>
            <a:r>
              <a:rPr lang="en-US" sz="4400" dirty="0"/>
              <a:t>, “¿</a:t>
            </a:r>
            <a:r>
              <a:rPr lang="en-US" sz="4400" dirty="0" err="1"/>
              <a:t>Qué</a:t>
            </a:r>
            <a:r>
              <a:rPr lang="en-US" sz="4400" dirty="0"/>
              <a:t> </a:t>
            </a:r>
            <a:r>
              <a:rPr lang="en-US" sz="4400" dirty="0" err="1"/>
              <a:t>quiere</a:t>
            </a:r>
            <a:r>
              <a:rPr lang="en-US" sz="4400" dirty="0"/>
              <a:t> Dios que </a:t>
            </a:r>
            <a:r>
              <a:rPr lang="en-US" sz="4400" dirty="0" err="1"/>
              <a:t>esta</a:t>
            </a:r>
            <a:r>
              <a:rPr lang="en-US" sz="4400" dirty="0"/>
              <a:t> persona </a:t>
            </a:r>
            <a:r>
              <a:rPr lang="en-US" sz="4400" dirty="0" err="1"/>
              <a:t>vea</a:t>
            </a:r>
            <a:r>
              <a:rPr lang="en-US" sz="4400" dirty="0"/>
              <a:t> que </a:t>
            </a:r>
            <a:r>
              <a:rPr lang="en-US" sz="4400" dirty="0" err="1"/>
              <a:t>ahora</a:t>
            </a:r>
            <a:r>
              <a:rPr lang="en-US" sz="4400" dirty="0"/>
              <a:t> no </a:t>
            </a:r>
            <a:r>
              <a:rPr lang="en-US" sz="4400" dirty="0" err="1"/>
              <a:t>ve</a:t>
            </a:r>
            <a:r>
              <a:rPr lang="en-US" sz="4400" dirty="0"/>
              <a:t>? ¿</a:t>
            </a:r>
            <a:r>
              <a:rPr lang="en-US" sz="4400" dirty="0" err="1"/>
              <a:t>Cómo</a:t>
            </a:r>
            <a:r>
              <a:rPr lang="en-US" sz="4400" dirty="0"/>
              <a:t> </a:t>
            </a:r>
            <a:r>
              <a:rPr lang="en-US" sz="4400" dirty="0" err="1"/>
              <a:t>puedo</a:t>
            </a:r>
            <a:r>
              <a:rPr lang="en-US" sz="4400" dirty="0"/>
              <a:t> </a:t>
            </a:r>
            <a:r>
              <a:rPr lang="en-US" sz="4400" dirty="0" err="1"/>
              <a:t>ayudarla</a:t>
            </a:r>
            <a:r>
              <a:rPr lang="en-US" sz="4400" dirty="0"/>
              <a:t> a </a:t>
            </a:r>
            <a:r>
              <a:rPr lang="en-US" sz="4400" dirty="0" err="1"/>
              <a:t>verlo</a:t>
            </a:r>
            <a:r>
              <a:rPr lang="en-US" sz="4400" dirty="0"/>
              <a:t>?”. Los </a:t>
            </a:r>
            <a:r>
              <a:rPr lang="en-US" sz="4400" dirty="0" err="1"/>
              <a:t>Evangelios</a:t>
            </a:r>
            <a:r>
              <a:rPr lang="en-US" sz="4400" dirty="0"/>
              <a:t> </a:t>
            </a:r>
            <a:r>
              <a:rPr lang="en-US" sz="4400" dirty="0" err="1"/>
              <a:t>están</a:t>
            </a:r>
            <a:r>
              <a:rPr lang="en-US" sz="4400" dirty="0"/>
              <a:t> </a:t>
            </a:r>
            <a:r>
              <a:rPr lang="en-US" sz="4400" dirty="0" err="1"/>
              <a:t>llenos</a:t>
            </a:r>
            <a:r>
              <a:rPr lang="en-US" sz="4400" dirty="0"/>
              <a:t> de </a:t>
            </a:r>
            <a:r>
              <a:rPr lang="en-US" sz="4400" dirty="0" err="1"/>
              <a:t>ejemplos</a:t>
            </a:r>
            <a:r>
              <a:rPr lang="en-US" sz="4400" dirty="0"/>
              <a:t> </a:t>
            </a:r>
            <a:r>
              <a:rPr lang="en-US" sz="4400" dirty="0" err="1"/>
              <a:t>brillantes</a:t>
            </a:r>
            <a:r>
              <a:rPr lang="en-US" sz="4400" dirty="0"/>
              <a:t> de la </a:t>
            </a:r>
            <a:r>
              <a:rPr lang="en-US" sz="4400" dirty="0" err="1"/>
              <a:t>manera</a:t>
            </a:r>
            <a:r>
              <a:rPr lang="en-US" sz="4400" dirty="0"/>
              <a:t> </a:t>
            </a:r>
            <a:r>
              <a:rPr lang="en-US" sz="4400" dirty="0" err="1"/>
              <a:t>en</a:t>
            </a:r>
            <a:r>
              <a:rPr lang="en-US" sz="4400" dirty="0"/>
              <a:t> que Cristo </a:t>
            </a:r>
            <a:r>
              <a:rPr lang="en-US" sz="4400" dirty="0" err="1"/>
              <a:t>ayudaba</a:t>
            </a:r>
            <a:r>
              <a:rPr lang="en-US" sz="4400" dirty="0"/>
              <a:t> a la </a:t>
            </a:r>
            <a:r>
              <a:rPr lang="en-US" sz="4400" dirty="0" err="1"/>
              <a:t>gente</a:t>
            </a:r>
            <a:r>
              <a:rPr lang="en-US" sz="4400" dirty="0"/>
              <a:t> a </a:t>
            </a:r>
            <a:r>
              <a:rPr lang="en-US" sz="4400" dirty="0" err="1"/>
              <a:t>ver</a:t>
            </a:r>
            <a:r>
              <a:rPr lang="en-US" sz="4400" dirty="0"/>
              <a:t> la </a:t>
            </a:r>
            <a:r>
              <a:rPr lang="en-US" sz="4400" dirty="0" err="1"/>
              <a:t>verdad</a:t>
            </a:r>
            <a:r>
              <a:rPr lang="en-US" sz="4400" dirty="0"/>
              <a:t>.</a:t>
            </a:r>
            <a:endParaRPr lang="en-US" sz="4400" dirty="0">
              <a:highlight>
                <a:srgbClr val="FFFF00"/>
              </a:highlight>
            </a:endParaRPr>
          </a:p>
        </p:txBody>
      </p:sp>
    </p:spTree>
    <p:extLst>
      <p:ext uri="{BB962C8B-B14F-4D97-AF65-F5344CB8AC3E}">
        <p14:creationId xmlns:p14="http://schemas.microsoft.com/office/powerpoint/2010/main" val="218606633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CE56FE-C46B-C84D-A2B1-C6D99AAF5881}"/>
              </a:ext>
            </a:extLst>
          </p:cNvPr>
          <p:cNvSpPr>
            <a:spLocks noGrp="1"/>
          </p:cNvSpPr>
          <p:nvPr>
            <p:ph idx="1"/>
          </p:nvPr>
        </p:nvSpPr>
        <p:spPr>
          <a:xfrm>
            <a:off x="152400" y="0"/>
            <a:ext cx="12039600" cy="6857999"/>
          </a:xfrm>
          <a:solidFill>
            <a:schemeClr val="bg1"/>
          </a:solidFill>
        </p:spPr>
        <p:txBody>
          <a:bodyPr anchor="ctr">
            <a:normAutofit fontScale="92500" lnSpcReduction="10000"/>
          </a:bodyPr>
          <a:lstStyle/>
          <a:p>
            <a:r>
              <a:rPr lang="en-US" sz="4400" dirty="0"/>
              <a:t> HACER</a:t>
            </a:r>
          </a:p>
          <a:p>
            <a:r>
              <a:rPr lang="en-US" sz="4400" dirty="0"/>
              <a:t>Por </a:t>
            </a:r>
            <a:r>
              <a:rPr lang="en-US" sz="4400" dirty="0" err="1"/>
              <a:t>último</a:t>
            </a:r>
            <a:r>
              <a:rPr lang="en-US" sz="4400" dirty="0"/>
              <a:t>, debe </a:t>
            </a:r>
            <a:r>
              <a:rPr lang="en-US" sz="4400" dirty="0" err="1"/>
              <a:t>ayudar</a:t>
            </a:r>
            <a:r>
              <a:rPr lang="en-US" sz="4400" dirty="0"/>
              <a:t> a </a:t>
            </a:r>
            <a:r>
              <a:rPr lang="en-US" sz="4400" dirty="0" err="1"/>
              <a:t>su</a:t>
            </a:r>
            <a:r>
              <a:rPr lang="en-US" sz="4400" dirty="0"/>
              <a:t> amiga a </a:t>
            </a:r>
            <a:r>
              <a:rPr lang="en-US" sz="4400" dirty="0" err="1"/>
              <a:t>Hacer</a:t>
            </a:r>
            <a:r>
              <a:rPr lang="en-US" sz="4400" dirty="0"/>
              <a:t> algo con lo que </a:t>
            </a:r>
            <a:r>
              <a:rPr lang="en-US" sz="4400" dirty="0" err="1"/>
              <a:t>aprende</a:t>
            </a:r>
            <a:r>
              <a:rPr lang="en-US" sz="4400" dirty="0"/>
              <a:t>; a </a:t>
            </a:r>
            <a:r>
              <a:rPr lang="en-US" sz="4400" dirty="0" err="1"/>
              <a:t>aplicar</a:t>
            </a:r>
            <a:r>
              <a:rPr lang="en-US" sz="4400" dirty="0"/>
              <a:t> </a:t>
            </a:r>
            <a:r>
              <a:rPr lang="en-US" sz="4400" dirty="0" err="1"/>
              <a:t>en</a:t>
            </a:r>
            <a:r>
              <a:rPr lang="en-US" sz="4400" dirty="0"/>
              <a:t> </a:t>
            </a:r>
            <a:r>
              <a:rPr lang="en-US" sz="4400" dirty="0" err="1"/>
              <a:t>su</a:t>
            </a:r>
            <a:r>
              <a:rPr lang="en-US" sz="4400" dirty="0"/>
              <a:t> </a:t>
            </a:r>
            <a:r>
              <a:rPr lang="en-US" sz="4400" dirty="0" err="1"/>
              <a:t>vida</a:t>
            </a:r>
            <a:r>
              <a:rPr lang="en-US" sz="4400" dirty="0"/>
              <a:t> </a:t>
            </a:r>
            <a:r>
              <a:rPr lang="en-US" sz="4400" dirty="0" err="1"/>
              <a:t>diaria</a:t>
            </a:r>
            <a:r>
              <a:rPr lang="en-US" sz="4400" dirty="0"/>
              <a:t> y </a:t>
            </a:r>
            <a:r>
              <a:rPr lang="en-US" sz="4400" dirty="0" err="1"/>
              <a:t>en</a:t>
            </a:r>
            <a:r>
              <a:rPr lang="en-US" sz="4400" dirty="0"/>
              <a:t> sus </a:t>
            </a:r>
            <a:r>
              <a:rPr lang="en-US" sz="4400" dirty="0" err="1"/>
              <a:t>relaciones</a:t>
            </a:r>
            <a:r>
              <a:rPr lang="en-US" sz="4400" dirty="0"/>
              <a:t> los </a:t>
            </a:r>
            <a:r>
              <a:rPr lang="en-US" sz="4400" dirty="0" err="1"/>
              <a:t>conocimientos</a:t>
            </a:r>
            <a:r>
              <a:rPr lang="en-US" sz="4400" dirty="0"/>
              <a:t> que Dios le ha dado. El </a:t>
            </a:r>
            <a:r>
              <a:rPr lang="en-US" sz="4400" dirty="0" err="1"/>
              <a:t>conocimiento</a:t>
            </a:r>
            <a:r>
              <a:rPr lang="en-US" sz="4400" dirty="0"/>
              <a:t> por </a:t>
            </a:r>
            <a:r>
              <a:rPr lang="en-US" sz="4400" dirty="0" err="1"/>
              <a:t>sí</a:t>
            </a:r>
            <a:r>
              <a:rPr lang="en-US" sz="4400" dirty="0"/>
              <a:t> solo no es el </a:t>
            </a:r>
            <a:r>
              <a:rPr lang="en-US" sz="4400" dirty="0" err="1"/>
              <a:t>cambio</a:t>
            </a:r>
            <a:r>
              <a:rPr lang="en-US" sz="4400" dirty="0"/>
              <a:t>, es solo el </a:t>
            </a:r>
            <a:r>
              <a:rPr lang="en-US" sz="4400" dirty="0" err="1"/>
              <a:t>comienzo</a:t>
            </a:r>
            <a:r>
              <a:rPr lang="en-US" sz="4400" dirty="0"/>
              <a:t>. Los </a:t>
            </a:r>
            <a:r>
              <a:rPr lang="en-US" sz="4400" dirty="0" err="1"/>
              <a:t>conocimientos</a:t>
            </a:r>
            <a:r>
              <a:rPr lang="en-US" sz="4400" dirty="0"/>
              <a:t> </a:t>
            </a:r>
            <a:r>
              <a:rPr lang="en-US" sz="4400" dirty="0" err="1"/>
              <a:t>acerca</a:t>
            </a:r>
            <a:r>
              <a:rPr lang="en-US" sz="4400" dirty="0"/>
              <a:t> de </a:t>
            </a:r>
            <a:r>
              <a:rPr lang="en-US" sz="4400" dirty="0" err="1"/>
              <a:t>quienes</a:t>
            </a:r>
            <a:r>
              <a:rPr lang="en-US" sz="4400" dirty="0"/>
              <a:t> </a:t>
            </a:r>
            <a:r>
              <a:rPr lang="en-US" sz="4400" dirty="0" err="1"/>
              <a:t>somos</a:t>
            </a:r>
            <a:r>
              <a:rPr lang="en-US" sz="4400" dirty="0"/>
              <a:t>, </a:t>
            </a:r>
            <a:r>
              <a:rPr lang="en-US" sz="4400" dirty="0" err="1"/>
              <a:t>quién</a:t>
            </a:r>
            <a:r>
              <a:rPr lang="en-US" sz="4400" dirty="0"/>
              <a:t> es Dios, y lo que </a:t>
            </a:r>
            <a:r>
              <a:rPr lang="en-US" sz="4400" dirty="0" err="1"/>
              <a:t>nos</a:t>
            </a:r>
            <a:r>
              <a:rPr lang="en-US" sz="4400" dirty="0"/>
              <a:t> ha dado </a:t>
            </a:r>
            <a:r>
              <a:rPr lang="en-US" sz="4400" dirty="0" err="1"/>
              <a:t>en</a:t>
            </a:r>
            <a:r>
              <a:rPr lang="en-US" sz="4400" dirty="0"/>
              <a:t> Cristo </a:t>
            </a:r>
            <a:r>
              <a:rPr lang="en-US" sz="4400" dirty="0" err="1"/>
              <a:t>deben</a:t>
            </a:r>
            <a:r>
              <a:rPr lang="en-US" sz="4400" dirty="0"/>
              <a:t> </a:t>
            </a:r>
            <a:r>
              <a:rPr lang="en-US" sz="4400" dirty="0" err="1"/>
              <a:t>aplicarse</a:t>
            </a:r>
            <a:r>
              <a:rPr lang="en-US" sz="4400" dirty="0"/>
              <a:t> a las </a:t>
            </a:r>
            <a:r>
              <a:rPr lang="en-US" sz="4400" dirty="0" err="1"/>
              <a:t>realidades</a:t>
            </a:r>
            <a:r>
              <a:rPr lang="en-US" sz="4400" dirty="0"/>
              <a:t> </a:t>
            </a:r>
            <a:r>
              <a:rPr lang="en-US" sz="4400" dirty="0" err="1"/>
              <a:t>prácticas</a:t>
            </a:r>
            <a:r>
              <a:rPr lang="en-US" sz="4400" dirty="0"/>
              <a:t> y </a:t>
            </a:r>
            <a:r>
              <a:rPr lang="en-US" sz="4400" dirty="0" err="1"/>
              <a:t>específicas</a:t>
            </a:r>
            <a:r>
              <a:rPr lang="en-US" sz="4400" dirty="0"/>
              <a:t> de la </a:t>
            </a:r>
            <a:r>
              <a:rPr lang="en-US" sz="4400" dirty="0" err="1"/>
              <a:t>vida</a:t>
            </a:r>
            <a:r>
              <a:rPr lang="en-US" sz="4400" dirty="0"/>
              <a:t>. Dios llama a </a:t>
            </a:r>
            <a:r>
              <a:rPr lang="en-US" sz="4400" dirty="0" err="1"/>
              <a:t>su</a:t>
            </a:r>
            <a:r>
              <a:rPr lang="en-US" sz="4400" dirty="0"/>
              <a:t> amiga no solo a ser una </a:t>
            </a:r>
            <a:r>
              <a:rPr lang="en-US" sz="4400" dirty="0" err="1"/>
              <a:t>oyente</a:t>
            </a:r>
            <a:r>
              <a:rPr lang="en-US" sz="4400" dirty="0"/>
              <a:t> de </a:t>
            </a:r>
            <a:r>
              <a:rPr lang="en-US" sz="4400" dirty="0" err="1"/>
              <a:t>Su</a:t>
            </a:r>
            <a:r>
              <a:rPr lang="en-US" sz="4400" dirty="0"/>
              <a:t> Palabra, </a:t>
            </a:r>
            <a:r>
              <a:rPr lang="en-US" sz="4400" dirty="0" err="1"/>
              <a:t>sino</a:t>
            </a:r>
            <a:r>
              <a:rPr lang="en-US" sz="4400" dirty="0"/>
              <a:t> </a:t>
            </a:r>
            <a:r>
              <a:rPr lang="en-US" sz="4400" dirty="0" err="1"/>
              <a:t>también</a:t>
            </a:r>
            <a:r>
              <a:rPr lang="en-US" sz="4400" dirty="0"/>
              <a:t> una </a:t>
            </a:r>
            <a:r>
              <a:rPr lang="en-US" sz="4400" dirty="0" err="1"/>
              <a:t>hacedora</a:t>
            </a:r>
            <a:r>
              <a:rPr lang="en-US" sz="4400" dirty="0"/>
              <a:t> </a:t>
            </a:r>
            <a:r>
              <a:rPr lang="en-US" sz="4400" dirty="0" err="1"/>
              <a:t>activa</a:t>
            </a:r>
            <a:r>
              <a:rPr lang="en-US" sz="4400" dirty="0"/>
              <a:t> de </a:t>
            </a:r>
            <a:r>
              <a:rPr lang="en-US" sz="4400" dirty="0" err="1"/>
              <a:t>ella</a:t>
            </a:r>
            <a:r>
              <a:rPr lang="en-US" sz="4400" dirty="0"/>
              <a:t>. Como </a:t>
            </a:r>
            <a:r>
              <a:rPr lang="en-US" sz="4400" dirty="0" err="1"/>
              <a:t>embajador</a:t>
            </a:r>
            <a:r>
              <a:rPr lang="en-US" sz="4400" dirty="0"/>
              <a:t> de Cristo, </a:t>
            </a:r>
            <a:r>
              <a:rPr lang="en-US" sz="4400" dirty="0" err="1"/>
              <a:t>usted</a:t>
            </a:r>
            <a:r>
              <a:rPr lang="en-US" sz="4400" dirty="0"/>
              <a:t> </a:t>
            </a:r>
            <a:r>
              <a:rPr lang="en-US" sz="4400" dirty="0" err="1"/>
              <a:t>está</a:t>
            </a:r>
            <a:r>
              <a:rPr lang="en-US" sz="4400" dirty="0"/>
              <a:t> </a:t>
            </a:r>
            <a:r>
              <a:rPr lang="en-US" sz="4400" dirty="0" err="1"/>
              <a:t>llamado</a:t>
            </a:r>
            <a:r>
              <a:rPr lang="en-US" sz="4400" dirty="0"/>
              <a:t> a </a:t>
            </a:r>
            <a:r>
              <a:rPr lang="en-US" sz="4400" dirty="0" err="1"/>
              <a:t>ayudar</a:t>
            </a:r>
            <a:r>
              <a:rPr lang="en-US" sz="4400" dirty="0"/>
              <a:t> a </a:t>
            </a:r>
            <a:r>
              <a:rPr lang="en-US" sz="4400" dirty="0" err="1"/>
              <a:t>su</a:t>
            </a:r>
            <a:r>
              <a:rPr lang="en-US" sz="4400" dirty="0"/>
              <a:t> amiga a responder de </a:t>
            </a:r>
            <a:r>
              <a:rPr lang="en-US" sz="4400" dirty="0" err="1"/>
              <a:t>manera</a:t>
            </a:r>
            <a:r>
              <a:rPr lang="en-US" sz="4400" dirty="0"/>
              <a:t> personal a </a:t>
            </a:r>
            <a:r>
              <a:rPr lang="en-US" sz="4400" dirty="0" err="1"/>
              <a:t>este</a:t>
            </a:r>
            <a:r>
              <a:rPr lang="en-US" sz="4400" dirty="0"/>
              <a:t> </a:t>
            </a:r>
            <a:r>
              <a:rPr lang="en-US" sz="4400" dirty="0" err="1"/>
              <a:t>llamamiento</a:t>
            </a:r>
            <a:r>
              <a:rPr lang="en-US" sz="4400" dirty="0"/>
              <a:t>.</a:t>
            </a:r>
            <a:endParaRPr lang="en-US" sz="4400" dirty="0">
              <a:highlight>
                <a:srgbClr val="FFFF00"/>
              </a:highlight>
            </a:endParaRPr>
          </a:p>
        </p:txBody>
      </p:sp>
    </p:spTree>
    <p:extLst>
      <p:ext uri="{BB962C8B-B14F-4D97-AF65-F5344CB8AC3E}">
        <p14:creationId xmlns:p14="http://schemas.microsoft.com/office/powerpoint/2010/main" val="310923887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64D969-46F1-44FC-B488-3FA68C677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707"/>
            <a:ext cx="12188952" cy="6656293"/>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3003D4E-E9FF-4669-90E7-7CED081587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7101"/>
          <a:stretch/>
        </p:blipFill>
        <p:spPr>
          <a:xfrm flipV="1">
            <a:off x="2" y="1"/>
            <a:ext cx="12191999" cy="1878950"/>
          </a:xfrm>
          <a:custGeom>
            <a:avLst/>
            <a:gdLst>
              <a:gd name="connsiteX0" fmla="*/ 0 w 12191999"/>
              <a:gd name="connsiteY0" fmla="*/ 1878950 h 1878950"/>
              <a:gd name="connsiteX1" fmla="*/ 12191999 w 12191999"/>
              <a:gd name="connsiteY1" fmla="*/ 1878950 h 1878950"/>
              <a:gd name="connsiteX2" fmla="*/ 12191999 w 12191999"/>
              <a:gd name="connsiteY2" fmla="*/ 0 h 1878950"/>
              <a:gd name="connsiteX3" fmla="*/ 0 w 12191999"/>
              <a:gd name="connsiteY3" fmla="*/ 0 h 1878950"/>
            </a:gdLst>
            <a:ahLst/>
            <a:cxnLst>
              <a:cxn ang="0">
                <a:pos x="connsiteX0" y="connsiteY0"/>
              </a:cxn>
              <a:cxn ang="0">
                <a:pos x="connsiteX1" y="connsiteY1"/>
              </a:cxn>
              <a:cxn ang="0">
                <a:pos x="connsiteX2" y="connsiteY2"/>
              </a:cxn>
              <a:cxn ang="0">
                <a:pos x="connsiteX3" y="connsiteY3"/>
              </a:cxn>
            </a:cxnLst>
            <a:rect l="l" t="t" r="r" b="b"/>
            <a:pathLst>
              <a:path w="12191999" h="1878950">
                <a:moveTo>
                  <a:pt x="0" y="1878950"/>
                </a:moveTo>
                <a:lnTo>
                  <a:pt x="12191999" y="1878950"/>
                </a:lnTo>
                <a:lnTo>
                  <a:pt x="12191999" y="0"/>
                </a:lnTo>
                <a:lnTo>
                  <a:pt x="0" y="0"/>
                </a:lnTo>
                <a:close/>
              </a:path>
            </a:pathLst>
          </a:custGeom>
        </p:spPr>
      </p:pic>
      <p:pic>
        <p:nvPicPr>
          <p:cNvPr id="19" name="Picture 18">
            <a:extLst>
              <a:ext uri="{FF2B5EF4-FFF2-40B4-BE49-F238E27FC236}">
                <a16:creationId xmlns:a16="http://schemas.microsoft.com/office/drawing/2014/main" id="{A7D98261-3895-4FB5-B9CE-26FAF63573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0" y="4914024"/>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 name="Content Placeholder 2">
            <a:extLst>
              <a:ext uri="{FF2B5EF4-FFF2-40B4-BE49-F238E27FC236}">
                <a16:creationId xmlns:a16="http://schemas.microsoft.com/office/drawing/2014/main" id="{CABEA862-0A14-2F40-B446-6B3162543BFB}"/>
              </a:ext>
            </a:extLst>
          </p:cNvPr>
          <p:cNvSpPr>
            <a:spLocks noGrp="1"/>
          </p:cNvSpPr>
          <p:nvPr>
            <p:ph idx="1"/>
          </p:nvPr>
        </p:nvSpPr>
        <p:spPr>
          <a:xfrm>
            <a:off x="740230" y="1436914"/>
            <a:ext cx="10646110" cy="3867952"/>
          </a:xfrm>
        </p:spPr>
        <p:txBody>
          <a:bodyPr anchor="ctr">
            <a:normAutofit/>
          </a:bodyPr>
          <a:lstStyle/>
          <a:p>
            <a:r>
              <a:rPr lang="en-US" sz="6000" dirty="0">
                <a:solidFill>
                  <a:srgbClr val="FFFFFF"/>
                </a:solidFill>
                <a:latin typeface="Aharoni" panose="02010803020104030203" pitchFamily="2" charset="-79"/>
                <a:cs typeface="Aharoni" panose="02010803020104030203" pitchFamily="2" charset="-79"/>
              </a:rPr>
              <a:t>7 CAPÍTULO</a:t>
            </a:r>
          </a:p>
          <a:p>
            <a:r>
              <a:rPr lang="en-US" sz="6000" dirty="0">
                <a:solidFill>
                  <a:srgbClr val="FFFFFF"/>
                </a:solidFill>
                <a:latin typeface="Aharoni" panose="02010803020104030203" pitchFamily="2" charset="-79"/>
                <a:cs typeface="Aharoni" panose="02010803020104030203" pitchFamily="2" charset="-79"/>
              </a:rPr>
              <a:t>DESARROLLANDO RELACIONES CON OTROS ENTRANDO EN SU MUNDO</a:t>
            </a:r>
          </a:p>
        </p:txBody>
      </p:sp>
      <p:sp>
        <p:nvSpPr>
          <p:cNvPr id="21" name="Rectangle 20">
            <a:extLst>
              <a:ext uri="{FF2B5EF4-FFF2-40B4-BE49-F238E27FC236}">
                <a16:creationId xmlns:a16="http://schemas.microsoft.com/office/drawing/2014/main" id="{9E0A01E6-95B9-424D-93AE-19F4928D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44454"/>
            <a:ext cx="12188952" cy="8135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97840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64D969-46F1-44FC-B488-3FA68C677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707"/>
            <a:ext cx="12188952" cy="6656293"/>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3003D4E-E9FF-4669-90E7-7CED081587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7101"/>
          <a:stretch/>
        </p:blipFill>
        <p:spPr>
          <a:xfrm flipV="1">
            <a:off x="2" y="1"/>
            <a:ext cx="12191999" cy="1878950"/>
          </a:xfrm>
          <a:custGeom>
            <a:avLst/>
            <a:gdLst>
              <a:gd name="connsiteX0" fmla="*/ 0 w 12191999"/>
              <a:gd name="connsiteY0" fmla="*/ 1878950 h 1878950"/>
              <a:gd name="connsiteX1" fmla="*/ 12191999 w 12191999"/>
              <a:gd name="connsiteY1" fmla="*/ 1878950 h 1878950"/>
              <a:gd name="connsiteX2" fmla="*/ 12191999 w 12191999"/>
              <a:gd name="connsiteY2" fmla="*/ 0 h 1878950"/>
              <a:gd name="connsiteX3" fmla="*/ 0 w 12191999"/>
              <a:gd name="connsiteY3" fmla="*/ 0 h 1878950"/>
            </a:gdLst>
            <a:ahLst/>
            <a:cxnLst>
              <a:cxn ang="0">
                <a:pos x="connsiteX0" y="connsiteY0"/>
              </a:cxn>
              <a:cxn ang="0">
                <a:pos x="connsiteX1" y="connsiteY1"/>
              </a:cxn>
              <a:cxn ang="0">
                <a:pos x="connsiteX2" y="connsiteY2"/>
              </a:cxn>
              <a:cxn ang="0">
                <a:pos x="connsiteX3" y="connsiteY3"/>
              </a:cxn>
            </a:cxnLst>
            <a:rect l="l" t="t" r="r" b="b"/>
            <a:pathLst>
              <a:path w="12191999" h="1878950">
                <a:moveTo>
                  <a:pt x="0" y="1878950"/>
                </a:moveTo>
                <a:lnTo>
                  <a:pt x="12191999" y="1878950"/>
                </a:lnTo>
                <a:lnTo>
                  <a:pt x="12191999" y="0"/>
                </a:lnTo>
                <a:lnTo>
                  <a:pt x="0" y="0"/>
                </a:lnTo>
                <a:close/>
              </a:path>
            </a:pathLst>
          </a:custGeom>
        </p:spPr>
      </p:pic>
      <p:pic>
        <p:nvPicPr>
          <p:cNvPr id="19" name="Picture 18">
            <a:extLst>
              <a:ext uri="{FF2B5EF4-FFF2-40B4-BE49-F238E27FC236}">
                <a16:creationId xmlns:a16="http://schemas.microsoft.com/office/drawing/2014/main" id="{A7D98261-3895-4FB5-B9CE-26FAF63573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0" y="4914024"/>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 name="Content Placeholder 2">
            <a:extLst>
              <a:ext uri="{FF2B5EF4-FFF2-40B4-BE49-F238E27FC236}">
                <a16:creationId xmlns:a16="http://schemas.microsoft.com/office/drawing/2014/main" id="{CABEA862-0A14-2F40-B446-6B3162543BFB}"/>
              </a:ext>
            </a:extLst>
          </p:cNvPr>
          <p:cNvSpPr>
            <a:spLocks noGrp="1"/>
          </p:cNvSpPr>
          <p:nvPr>
            <p:ph idx="1"/>
          </p:nvPr>
        </p:nvSpPr>
        <p:spPr>
          <a:xfrm>
            <a:off x="740230" y="1436914"/>
            <a:ext cx="10646110" cy="3867952"/>
          </a:xfrm>
        </p:spPr>
        <p:txBody>
          <a:bodyPr anchor="ctr">
            <a:normAutofit/>
          </a:bodyPr>
          <a:lstStyle/>
          <a:p>
            <a:r>
              <a:rPr lang="en-US" sz="6000" dirty="0">
                <a:solidFill>
                  <a:srgbClr val="FFFFFF"/>
                </a:solidFill>
                <a:latin typeface="Aharoni" panose="02010803020104030203" pitchFamily="2" charset="-79"/>
                <a:cs typeface="Aharoni" panose="02010803020104030203" pitchFamily="2" charset="-79"/>
              </a:rPr>
              <a:t>7 CAPÍTULO</a:t>
            </a:r>
          </a:p>
          <a:p>
            <a:r>
              <a:rPr lang="en-US" sz="6000" dirty="0">
                <a:solidFill>
                  <a:srgbClr val="FFFFFF"/>
                </a:solidFill>
                <a:latin typeface="Aharoni" panose="02010803020104030203" pitchFamily="2" charset="-79"/>
                <a:cs typeface="Aharoni" panose="02010803020104030203" pitchFamily="2" charset="-79"/>
              </a:rPr>
              <a:t>DESARROLLANDO RELACIONES CON OTROS ENTRANDO EN SU MUNDO</a:t>
            </a:r>
          </a:p>
        </p:txBody>
      </p:sp>
      <p:sp>
        <p:nvSpPr>
          <p:cNvPr id="21" name="Rectangle 20">
            <a:extLst>
              <a:ext uri="{FF2B5EF4-FFF2-40B4-BE49-F238E27FC236}">
                <a16:creationId xmlns:a16="http://schemas.microsoft.com/office/drawing/2014/main" id="{9E0A01E6-95B9-424D-93AE-19F4928D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44454"/>
            <a:ext cx="12188952" cy="8135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62139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3AF111-815C-C547-B57F-2AF5A1E843CF}"/>
              </a:ext>
            </a:extLst>
          </p:cNvPr>
          <p:cNvSpPr>
            <a:spLocks noGrp="1"/>
          </p:cNvSpPr>
          <p:nvPr>
            <p:ph idx="1"/>
          </p:nvPr>
        </p:nvSpPr>
        <p:spPr>
          <a:xfrm>
            <a:off x="500743" y="326571"/>
            <a:ext cx="10853057" cy="5850392"/>
          </a:xfrm>
        </p:spPr>
        <p:txBody>
          <a:bodyPr>
            <a:normAutofit/>
          </a:bodyPr>
          <a:lstStyle/>
          <a:p>
            <a:pPr marL="0" indent="0">
              <a:buNone/>
            </a:pPr>
            <a:r>
              <a:rPr lang="en-US" sz="6600" dirty="0"/>
              <a:t>“</a:t>
            </a:r>
            <a:r>
              <a:rPr lang="en-US" sz="6600" dirty="0" err="1"/>
              <a:t>Él</a:t>
            </a:r>
            <a:r>
              <a:rPr lang="en-US" sz="6600" dirty="0"/>
              <a:t> </a:t>
            </a:r>
            <a:r>
              <a:rPr lang="en-US" sz="6600" dirty="0" err="1"/>
              <a:t>veía</a:t>
            </a:r>
            <a:r>
              <a:rPr lang="en-US" sz="6600" dirty="0"/>
              <a:t> a las personas </a:t>
            </a:r>
            <a:r>
              <a:rPr lang="en-US" sz="6600" dirty="0" err="1"/>
              <a:t>perdidas</a:t>
            </a:r>
            <a:r>
              <a:rPr lang="en-US" sz="6600" dirty="0"/>
              <a:t> y </a:t>
            </a:r>
            <a:r>
              <a:rPr lang="en-US" sz="6600" dirty="0" err="1"/>
              <a:t>en</a:t>
            </a:r>
            <a:r>
              <a:rPr lang="en-US" sz="6600" dirty="0"/>
              <a:t> </a:t>
            </a:r>
            <a:r>
              <a:rPr lang="en-US" sz="6600" dirty="0" err="1"/>
              <a:t>problemas</a:t>
            </a:r>
            <a:r>
              <a:rPr lang="en-US" sz="6600" dirty="0"/>
              <a:t> </a:t>
            </a:r>
            <a:r>
              <a:rPr lang="en-US" sz="6600" dirty="0" err="1"/>
              <a:t>como</a:t>
            </a:r>
            <a:r>
              <a:rPr lang="en-US" sz="6600" dirty="0"/>
              <a:t> un </a:t>
            </a:r>
            <a:r>
              <a:rPr lang="en-US" sz="6600" dirty="0" err="1">
                <a:highlight>
                  <a:srgbClr val="FFFF00"/>
                </a:highlight>
              </a:rPr>
              <a:t>impedimento</a:t>
            </a:r>
            <a:r>
              <a:rPr lang="en-US" sz="6600" dirty="0"/>
              <a:t> a </a:t>
            </a:r>
            <a:r>
              <a:rPr lang="en-US" sz="6600" dirty="0" err="1"/>
              <a:t>su</a:t>
            </a:r>
            <a:r>
              <a:rPr lang="en-US" sz="6600" dirty="0"/>
              <a:t> </a:t>
            </a:r>
            <a:r>
              <a:rPr lang="en-US" sz="6600" dirty="0" err="1"/>
              <a:t>llamado</a:t>
            </a:r>
            <a:r>
              <a:rPr lang="en-US" sz="6600" dirty="0"/>
              <a:t>, y la </a:t>
            </a:r>
            <a:r>
              <a:rPr lang="en-US" sz="6600" dirty="0" err="1"/>
              <a:t>necesidad</a:t>
            </a:r>
            <a:r>
              <a:rPr lang="en-US" sz="6600" dirty="0"/>
              <a:t> de responder a </a:t>
            </a:r>
            <a:r>
              <a:rPr lang="en-US" sz="6600" dirty="0" err="1"/>
              <a:t>ellos</a:t>
            </a:r>
            <a:r>
              <a:rPr lang="en-US" sz="6600" dirty="0"/>
              <a:t> </a:t>
            </a:r>
            <a:r>
              <a:rPr lang="en-US" sz="6600" dirty="0" err="1"/>
              <a:t>como</a:t>
            </a:r>
            <a:r>
              <a:rPr lang="en-US" sz="6600" dirty="0"/>
              <a:t> una </a:t>
            </a:r>
            <a:r>
              <a:rPr lang="en-US" sz="6600" dirty="0" err="1"/>
              <a:t>interferencia</a:t>
            </a:r>
            <a:r>
              <a:rPr lang="en-US" sz="6600" dirty="0"/>
              <a:t> </a:t>
            </a:r>
            <a:r>
              <a:rPr lang="en-US" sz="6600" dirty="0" err="1"/>
              <a:t>enorme</a:t>
            </a:r>
            <a:r>
              <a:rPr lang="en-US" sz="6600" dirty="0"/>
              <a:t>.”</a:t>
            </a:r>
          </a:p>
        </p:txBody>
      </p:sp>
    </p:spTree>
    <p:extLst>
      <p:ext uri="{BB962C8B-B14F-4D97-AF65-F5344CB8AC3E}">
        <p14:creationId xmlns:p14="http://schemas.microsoft.com/office/powerpoint/2010/main" val="79954860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3AF111-815C-C547-B57F-2AF5A1E843CF}"/>
              </a:ext>
            </a:extLst>
          </p:cNvPr>
          <p:cNvSpPr>
            <a:spLocks noGrp="1"/>
          </p:cNvSpPr>
          <p:nvPr>
            <p:ph idx="1"/>
          </p:nvPr>
        </p:nvSpPr>
        <p:spPr>
          <a:xfrm>
            <a:off x="500743" y="326571"/>
            <a:ext cx="10853057" cy="5850392"/>
          </a:xfrm>
        </p:spPr>
        <p:txBody>
          <a:bodyPr>
            <a:noAutofit/>
          </a:bodyPr>
          <a:lstStyle/>
          <a:p>
            <a:r>
              <a:rPr lang="en-US" sz="5400" dirty="0" err="1"/>
              <a:t>Su</a:t>
            </a:r>
            <a:r>
              <a:rPr lang="en-US" sz="5400" dirty="0"/>
              <a:t> punto de vista del </a:t>
            </a:r>
            <a:r>
              <a:rPr lang="en-US" sz="5400" dirty="0" err="1"/>
              <a:t>ministerio</a:t>
            </a:r>
            <a:r>
              <a:rPr lang="en-US" sz="5400" dirty="0"/>
              <a:t> se </a:t>
            </a:r>
            <a:r>
              <a:rPr lang="en-US" sz="5400" dirty="0" err="1"/>
              <a:t>centraba</a:t>
            </a:r>
            <a:r>
              <a:rPr lang="en-US" sz="5400" dirty="0"/>
              <a:t> </a:t>
            </a:r>
            <a:r>
              <a:rPr lang="en-US" sz="5400" dirty="0" err="1"/>
              <a:t>en</a:t>
            </a:r>
            <a:r>
              <a:rPr lang="en-US" sz="5400" dirty="0"/>
              <a:t> </a:t>
            </a:r>
            <a:r>
              <a:rPr lang="en-US" sz="5400" dirty="0" err="1"/>
              <a:t>sermones</a:t>
            </a:r>
            <a:r>
              <a:rPr lang="en-US" sz="5400" dirty="0"/>
              <a:t> bien </a:t>
            </a:r>
            <a:r>
              <a:rPr lang="en-US" sz="5400" dirty="0" err="1"/>
              <a:t>pronunciados</a:t>
            </a:r>
            <a:r>
              <a:rPr lang="en-US" sz="5400" dirty="0"/>
              <a:t> y </a:t>
            </a:r>
            <a:r>
              <a:rPr lang="en-US" sz="5400" dirty="0" err="1"/>
              <a:t>programas</a:t>
            </a:r>
            <a:r>
              <a:rPr lang="en-US" sz="5400" dirty="0"/>
              <a:t> bien </a:t>
            </a:r>
            <a:r>
              <a:rPr lang="en-US" sz="5400" dirty="0" err="1"/>
              <a:t>concurridos</a:t>
            </a:r>
            <a:r>
              <a:rPr lang="en-US" sz="5400" dirty="0"/>
              <a:t> que </a:t>
            </a:r>
            <a:r>
              <a:rPr lang="en-US" sz="5400" dirty="0" err="1"/>
              <a:t>producirían</a:t>
            </a:r>
            <a:r>
              <a:rPr lang="en-US" sz="5400" dirty="0"/>
              <a:t> una </a:t>
            </a:r>
            <a:r>
              <a:rPr lang="en-US" sz="5400" dirty="0" err="1"/>
              <a:t>iglesia</a:t>
            </a:r>
            <a:r>
              <a:rPr lang="en-US" sz="5400" dirty="0"/>
              <a:t> </a:t>
            </a:r>
            <a:r>
              <a:rPr lang="en-US" sz="5400" dirty="0" err="1"/>
              <a:t>floreciente</a:t>
            </a:r>
            <a:r>
              <a:rPr lang="en-US" sz="5400" dirty="0"/>
              <a:t> y </a:t>
            </a:r>
            <a:r>
              <a:rPr lang="en-US" sz="5400" dirty="0" err="1"/>
              <a:t>en</a:t>
            </a:r>
            <a:r>
              <a:rPr lang="en-US" sz="5400" dirty="0"/>
              <a:t> </a:t>
            </a:r>
            <a:r>
              <a:rPr lang="en-US" sz="5400" dirty="0" err="1"/>
              <a:t>crecimiento</a:t>
            </a:r>
            <a:r>
              <a:rPr lang="en-US" sz="5400" dirty="0"/>
              <a:t>. </a:t>
            </a:r>
            <a:r>
              <a:rPr lang="en-US" sz="5400" dirty="0" err="1"/>
              <a:t>Veía</a:t>
            </a:r>
            <a:r>
              <a:rPr lang="en-US" sz="5400" dirty="0"/>
              <a:t> la </a:t>
            </a:r>
            <a:r>
              <a:rPr lang="en-US" sz="5400" dirty="0" err="1"/>
              <a:t>iglesia</a:t>
            </a:r>
            <a:r>
              <a:rPr lang="en-US" sz="5400" dirty="0"/>
              <a:t> </a:t>
            </a:r>
            <a:r>
              <a:rPr lang="en-US" sz="5400" dirty="0" err="1"/>
              <a:t>como</a:t>
            </a:r>
            <a:r>
              <a:rPr lang="en-US" sz="5400" dirty="0"/>
              <a:t> una </a:t>
            </a:r>
            <a:r>
              <a:rPr lang="en-US" sz="5400" dirty="0" err="1"/>
              <a:t>organización</a:t>
            </a:r>
            <a:r>
              <a:rPr lang="en-US" sz="5400" dirty="0"/>
              <a:t> </a:t>
            </a:r>
            <a:r>
              <a:rPr lang="en-US" sz="5400" dirty="0" err="1"/>
              <a:t>exitosa</a:t>
            </a:r>
            <a:r>
              <a:rPr lang="en-US" sz="5400" dirty="0"/>
              <a:t> bien </a:t>
            </a:r>
            <a:r>
              <a:rPr lang="en-US" sz="5400" dirty="0" err="1"/>
              <a:t>diseñada</a:t>
            </a:r>
            <a:r>
              <a:rPr lang="en-US" sz="5400" dirty="0"/>
              <a:t> y bien </a:t>
            </a:r>
            <a:r>
              <a:rPr lang="en-US" sz="5400" dirty="0" err="1"/>
              <a:t>dirigida</a:t>
            </a:r>
            <a:r>
              <a:rPr lang="en-US" sz="5400" dirty="0"/>
              <a:t>.  </a:t>
            </a:r>
          </a:p>
        </p:txBody>
      </p:sp>
    </p:spTree>
    <p:extLst>
      <p:ext uri="{BB962C8B-B14F-4D97-AF65-F5344CB8AC3E}">
        <p14:creationId xmlns:p14="http://schemas.microsoft.com/office/powerpoint/2010/main" val="583472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EB0C-9379-C347-9007-89BF0D6D365C}"/>
              </a:ext>
            </a:extLst>
          </p:cNvPr>
          <p:cNvSpPr>
            <a:spLocks noGrp="1"/>
          </p:cNvSpPr>
          <p:nvPr>
            <p:ph type="title"/>
          </p:nvPr>
        </p:nvSpPr>
        <p:spPr/>
        <p:txBody>
          <a:bodyPr/>
          <a:lstStyle/>
          <a:p>
            <a:r>
              <a:rPr lang="en-US" dirty="0" err="1"/>
              <a:t>Todos</a:t>
            </a:r>
            <a:r>
              <a:rPr lang="en-US" dirty="0"/>
              <a:t> los hombres </a:t>
            </a:r>
            <a:r>
              <a:rPr lang="en-US" dirty="0" err="1"/>
              <a:t>tiene</a:t>
            </a:r>
            <a:r>
              <a:rPr lang="en-US" dirty="0"/>
              <a:t> que </a:t>
            </a:r>
            <a:r>
              <a:rPr lang="en-US" dirty="0" err="1"/>
              <a:t>lidiar</a:t>
            </a:r>
            <a:r>
              <a:rPr lang="en-US" dirty="0"/>
              <a:t> con </a:t>
            </a:r>
            <a:r>
              <a:rPr lang="en-US" dirty="0" err="1"/>
              <a:t>tres</a:t>
            </a:r>
            <a:r>
              <a:rPr lang="en-US" dirty="0"/>
              <a:t> </a:t>
            </a:r>
            <a:r>
              <a:rPr lang="en-US" dirty="0" err="1"/>
              <a:t>clases</a:t>
            </a:r>
            <a:r>
              <a:rPr lang="en-US" dirty="0"/>
              <a:t> de </a:t>
            </a:r>
            <a:r>
              <a:rPr lang="en-US" dirty="0" err="1"/>
              <a:t>pecados</a:t>
            </a:r>
            <a:r>
              <a:rPr lang="en-US" dirty="0"/>
              <a:t>: </a:t>
            </a:r>
          </a:p>
        </p:txBody>
      </p:sp>
      <p:sp>
        <p:nvSpPr>
          <p:cNvPr id="3" name="Content Placeholder 2">
            <a:extLst>
              <a:ext uri="{FF2B5EF4-FFF2-40B4-BE49-F238E27FC236}">
                <a16:creationId xmlns:a16="http://schemas.microsoft.com/office/drawing/2014/main" id="{CE5EE0A4-54E6-5741-8684-9F7F930CA112}"/>
              </a:ext>
            </a:extLst>
          </p:cNvPr>
          <p:cNvSpPr>
            <a:spLocks noGrp="1"/>
          </p:cNvSpPr>
          <p:nvPr>
            <p:ph idx="1"/>
          </p:nvPr>
        </p:nvSpPr>
        <p:spPr/>
        <p:txBody>
          <a:bodyPr>
            <a:normAutofit/>
          </a:bodyPr>
          <a:lstStyle/>
          <a:p>
            <a:r>
              <a:rPr lang="en-US" sz="3600" dirty="0">
                <a:highlight>
                  <a:srgbClr val="FFFF00"/>
                </a:highlight>
              </a:rPr>
              <a:t> 3. </a:t>
            </a:r>
            <a:r>
              <a:rPr lang="en-US" sz="3600" dirty="0" err="1">
                <a:highlight>
                  <a:srgbClr val="FFFF00"/>
                </a:highlight>
              </a:rPr>
              <a:t>Pecado</a:t>
            </a:r>
            <a:r>
              <a:rPr lang="en-US" sz="3600" dirty="0">
                <a:highlight>
                  <a:srgbClr val="FFFF00"/>
                </a:highlight>
              </a:rPr>
              <a:t> personal. </a:t>
            </a:r>
            <a:r>
              <a:rPr lang="en-US" sz="3600" dirty="0"/>
              <a:t>Es el </a:t>
            </a:r>
            <a:r>
              <a:rPr lang="en-US" sz="3600" dirty="0" err="1"/>
              <a:t>resultado</a:t>
            </a:r>
            <a:r>
              <a:rPr lang="en-US" sz="3600" dirty="0"/>
              <a:t> de las </a:t>
            </a:r>
            <a:r>
              <a:rPr lang="en-US" sz="3600" dirty="0" err="1"/>
              <a:t>decisiones</a:t>
            </a:r>
            <a:r>
              <a:rPr lang="en-US" sz="3600" dirty="0"/>
              <a:t> que </a:t>
            </a:r>
            <a:r>
              <a:rPr lang="en-US" sz="3600" dirty="0" err="1"/>
              <a:t>tomamos</a:t>
            </a:r>
            <a:r>
              <a:rPr lang="en-US" sz="3600" dirty="0"/>
              <a:t> y es la </a:t>
            </a:r>
            <a:r>
              <a:rPr lang="en-US" sz="3600" dirty="0" err="1"/>
              <a:t>evidencia</a:t>
            </a:r>
            <a:r>
              <a:rPr lang="en-US" sz="3600" dirty="0"/>
              <a:t> externa de que </a:t>
            </a:r>
            <a:r>
              <a:rPr lang="en-US" sz="3600" dirty="0" err="1"/>
              <a:t>toda</a:t>
            </a:r>
            <a:r>
              <a:rPr lang="en-US" sz="3600" dirty="0"/>
              <a:t> persona </a:t>
            </a:r>
            <a:r>
              <a:rPr lang="en-US" sz="3600" dirty="0" err="1"/>
              <a:t>tiene</a:t>
            </a:r>
            <a:r>
              <a:rPr lang="en-US" sz="3600" dirty="0"/>
              <a:t> una </a:t>
            </a:r>
            <a:r>
              <a:rPr lang="en-US" sz="3600" dirty="0" err="1"/>
              <a:t>naturaleza</a:t>
            </a:r>
            <a:r>
              <a:rPr lang="en-US" sz="3600" dirty="0"/>
              <a:t> de </a:t>
            </a:r>
            <a:r>
              <a:rPr lang="en-US" sz="3600" dirty="0" err="1"/>
              <a:t>pecado</a:t>
            </a:r>
            <a:r>
              <a:rPr lang="en-US" sz="3600" dirty="0"/>
              <a:t> (Ro. 3:23). El </a:t>
            </a:r>
            <a:r>
              <a:rPr lang="en-US" sz="3600" dirty="0" err="1"/>
              <a:t>pecado</a:t>
            </a:r>
            <a:r>
              <a:rPr lang="en-US" sz="3600" dirty="0"/>
              <a:t> personal es a lo que </a:t>
            </a:r>
            <a:r>
              <a:rPr lang="en-US" sz="3600" dirty="0" err="1"/>
              <a:t>en</a:t>
            </a:r>
            <a:r>
              <a:rPr lang="en-US" sz="3600" dirty="0"/>
              <a:t> general se </a:t>
            </a:r>
            <a:r>
              <a:rPr lang="en-US" sz="3600" dirty="0" err="1"/>
              <a:t>refiere</a:t>
            </a:r>
            <a:r>
              <a:rPr lang="en-US" sz="3600" dirty="0"/>
              <a:t> la Biblia </a:t>
            </a:r>
            <a:r>
              <a:rPr lang="en-US" sz="3600" dirty="0" err="1"/>
              <a:t>cuando</a:t>
            </a:r>
            <a:r>
              <a:rPr lang="en-US" sz="3600" dirty="0"/>
              <a:t> </a:t>
            </a:r>
            <a:r>
              <a:rPr lang="en-US" sz="3600" dirty="0" err="1"/>
              <a:t>menciona</a:t>
            </a:r>
            <a:r>
              <a:rPr lang="en-US" sz="3600" dirty="0"/>
              <a:t> la palabra </a:t>
            </a:r>
            <a:r>
              <a:rPr lang="en-US" sz="3600" dirty="0" err="1"/>
              <a:t>pecados</a:t>
            </a:r>
            <a:r>
              <a:rPr lang="en-US" sz="3600" dirty="0"/>
              <a:t>. Los </a:t>
            </a:r>
            <a:r>
              <a:rPr lang="en-US" sz="3600" dirty="0" err="1"/>
              <a:t>pecados</a:t>
            </a:r>
            <a:r>
              <a:rPr lang="en-US" sz="3600" dirty="0"/>
              <a:t> se </a:t>
            </a:r>
            <a:r>
              <a:rPr lang="en-US" sz="3600" dirty="0" err="1"/>
              <a:t>agrupan</a:t>
            </a:r>
            <a:r>
              <a:rPr lang="en-US" sz="3600" dirty="0"/>
              <a:t> dentro de </a:t>
            </a:r>
            <a:r>
              <a:rPr lang="en-US" sz="3600" dirty="0" err="1"/>
              <a:t>tres</a:t>
            </a:r>
            <a:r>
              <a:rPr lang="en-US" sz="3600" dirty="0"/>
              <a:t> </a:t>
            </a:r>
            <a:r>
              <a:rPr lang="en-US" sz="3600" dirty="0" err="1"/>
              <a:t>categorías</a:t>
            </a:r>
            <a:r>
              <a:rPr lang="en-US" sz="3600" dirty="0"/>
              <a:t>: </a:t>
            </a:r>
            <a:r>
              <a:rPr lang="en-US" sz="3600" dirty="0" err="1"/>
              <a:t>mentales</a:t>
            </a:r>
            <a:r>
              <a:rPr lang="en-US" sz="3600" dirty="0"/>
              <a:t> (</a:t>
            </a:r>
            <a:r>
              <a:rPr lang="en-US" sz="3600" dirty="0" err="1"/>
              <a:t>pensamientos</a:t>
            </a:r>
            <a:r>
              <a:rPr lang="en-US" sz="3600" dirty="0"/>
              <a:t>), </a:t>
            </a:r>
            <a:r>
              <a:rPr lang="en-US" sz="3600" dirty="0" err="1"/>
              <a:t>verbales</a:t>
            </a:r>
            <a:r>
              <a:rPr lang="en-US" sz="3600" dirty="0"/>
              <a:t> (palabras) y </a:t>
            </a:r>
            <a:r>
              <a:rPr lang="en-US" sz="3600" dirty="0" err="1"/>
              <a:t>manifiestos</a:t>
            </a:r>
            <a:r>
              <a:rPr lang="en-US" sz="3600" dirty="0"/>
              <a:t> (</a:t>
            </a:r>
            <a:r>
              <a:rPr lang="en-US" sz="3600" dirty="0" err="1"/>
              <a:t>acciones</a:t>
            </a:r>
            <a:r>
              <a:rPr lang="en-US" sz="3600" dirty="0"/>
              <a:t>).</a:t>
            </a:r>
          </a:p>
        </p:txBody>
      </p:sp>
    </p:spTree>
    <p:extLst>
      <p:ext uri="{BB962C8B-B14F-4D97-AF65-F5344CB8AC3E}">
        <p14:creationId xmlns:p14="http://schemas.microsoft.com/office/powerpoint/2010/main" val="303904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45E29B-B971-41C6-A57B-B29BBB108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C76015D-CFEA-4204-9A50-352560FFC2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1" name="Oval 5">
              <a:extLst>
                <a:ext uri="{FF2B5EF4-FFF2-40B4-BE49-F238E27FC236}">
                  <a16:creationId xmlns:a16="http://schemas.microsoft.com/office/drawing/2014/main" id="{7325C43C-72B5-4DC9-B386-90859B58BF0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2" name="Oval 11">
              <a:extLst>
                <a:ext uri="{FF2B5EF4-FFF2-40B4-BE49-F238E27FC236}">
                  <a16:creationId xmlns:a16="http://schemas.microsoft.com/office/drawing/2014/main" id="{C95AD9A4-5AF5-48C4-BC2A-635316433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 name="Oval 5">
              <a:extLst>
                <a:ext uri="{FF2B5EF4-FFF2-40B4-BE49-F238E27FC236}">
                  <a16:creationId xmlns:a16="http://schemas.microsoft.com/office/drawing/2014/main" id="{AF4A3D62-D56C-4A32-8C75-100D383EC61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15" name="Rectangle 14">
            <a:extLst>
              <a:ext uri="{FF2B5EF4-FFF2-40B4-BE49-F238E27FC236}">
                <a16:creationId xmlns:a16="http://schemas.microsoft.com/office/drawing/2014/main" id="{3E1F47E4-066D-4C27-98C8-B2B2C7B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23AF111-815C-C547-B57F-2AF5A1E843CF}"/>
              </a:ext>
            </a:extLst>
          </p:cNvPr>
          <p:cNvSpPr>
            <a:spLocks noGrp="1"/>
          </p:cNvSpPr>
          <p:nvPr>
            <p:ph idx="1"/>
          </p:nvPr>
        </p:nvSpPr>
        <p:spPr>
          <a:xfrm>
            <a:off x="-1" y="1719944"/>
            <a:ext cx="12017829" cy="3331027"/>
          </a:xfrm>
        </p:spPr>
        <p:txBody>
          <a:bodyPr>
            <a:normAutofit lnSpcReduction="10000"/>
          </a:bodyPr>
          <a:lstStyle/>
          <a:p>
            <a:r>
              <a:rPr lang="en-US" sz="6000" dirty="0">
                <a:solidFill>
                  <a:schemeClr val="tx2"/>
                </a:solidFill>
              </a:rPr>
              <a:t> Sin embargo, </a:t>
            </a:r>
            <a:r>
              <a:rPr lang="en-US" sz="6000" dirty="0" err="1">
                <a:solidFill>
                  <a:schemeClr val="tx2"/>
                </a:solidFill>
              </a:rPr>
              <a:t>cuando</a:t>
            </a:r>
            <a:r>
              <a:rPr lang="en-US" sz="6000" dirty="0">
                <a:solidFill>
                  <a:schemeClr val="tx2"/>
                </a:solidFill>
              </a:rPr>
              <a:t> </a:t>
            </a:r>
            <a:r>
              <a:rPr lang="en-US" sz="6000" dirty="0" err="1">
                <a:solidFill>
                  <a:schemeClr val="tx2"/>
                </a:solidFill>
              </a:rPr>
              <a:t>yo</a:t>
            </a:r>
            <a:r>
              <a:rPr lang="en-US" sz="6000" dirty="0">
                <a:solidFill>
                  <a:schemeClr val="tx2"/>
                </a:solidFill>
              </a:rPr>
              <a:t> </a:t>
            </a:r>
            <a:r>
              <a:rPr lang="en-US" sz="6000" dirty="0" err="1">
                <a:solidFill>
                  <a:schemeClr val="tx2"/>
                </a:solidFill>
              </a:rPr>
              <a:t>veo</a:t>
            </a:r>
            <a:r>
              <a:rPr lang="en-US" sz="6000" dirty="0">
                <a:solidFill>
                  <a:schemeClr val="tx2"/>
                </a:solidFill>
              </a:rPr>
              <a:t> la </a:t>
            </a:r>
            <a:r>
              <a:rPr lang="en-US" sz="6000" dirty="0" err="1">
                <a:solidFill>
                  <a:schemeClr val="tx2"/>
                </a:solidFill>
              </a:rPr>
              <a:t>iglesia</a:t>
            </a:r>
            <a:r>
              <a:rPr lang="en-US" sz="6000" dirty="0">
                <a:solidFill>
                  <a:schemeClr val="tx2"/>
                </a:solidFill>
              </a:rPr>
              <a:t>, </a:t>
            </a:r>
            <a:r>
              <a:rPr lang="en-US" sz="6000" dirty="0" err="1">
                <a:solidFill>
                  <a:schemeClr val="tx2"/>
                </a:solidFill>
              </a:rPr>
              <a:t>veo</a:t>
            </a:r>
            <a:r>
              <a:rPr lang="en-US" sz="6000" dirty="0">
                <a:solidFill>
                  <a:schemeClr val="tx2"/>
                </a:solidFill>
              </a:rPr>
              <a:t> un hospital </a:t>
            </a:r>
            <a:r>
              <a:rPr lang="en-US" sz="6000" dirty="0" err="1">
                <a:solidFill>
                  <a:schemeClr val="tx2"/>
                </a:solidFill>
              </a:rPr>
              <a:t>lleno</a:t>
            </a:r>
            <a:r>
              <a:rPr lang="en-US" sz="6000" dirty="0">
                <a:solidFill>
                  <a:schemeClr val="tx2"/>
                </a:solidFill>
              </a:rPr>
              <a:t> de </a:t>
            </a:r>
            <a:r>
              <a:rPr lang="en-US" sz="6000" dirty="0" err="1">
                <a:solidFill>
                  <a:schemeClr val="tx2"/>
                </a:solidFill>
              </a:rPr>
              <a:t>gente</a:t>
            </a:r>
            <a:r>
              <a:rPr lang="en-US" sz="6000" dirty="0">
                <a:solidFill>
                  <a:schemeClr val="tx2"/>
                </a:solidFill>
              </a:rPr>
              <a:t> </a:t>
            </a:r>
            <a:r>
              <a:rPr lang="en-US" sz="6000" dirty="0" err="1">
                <a:solidFill>
                  <a:schemeClr val="tx2"/>
                </a:solidFill>
              </a:rPr>
              <a:t>en</a:t>
            </a:r>
            <a:r>
              <a:rPr lang="en-US" sz="6000" dirty="0">
                <a:solidFill>
                  <a:schemeClr val="tx2"/>
                </a:solidFill>
              </a:rPr>
              <a:t> </a:t>
            </a:r>
            <a:r>
              <a:rPr lang="en-US" sz="6000" dirty="0" err="1">
                <a:solidFill>
                  <a:schemeClr val="tx2"/>
                </a:solidFill>
              </a:rPr>
              <a:t>diferentes</a:t>
            </a:r>
            <a:r>
              <a:rPr lang="en-US" sz="6000" dirty="0">
                <a:solidFill>
                  <a:schemeClr val="tx2"/>
                </a:solidFill>
              </a:rPr>
              <a:t> </a:t>
            </a:r>
            <a:r>
              <a:rPr lang="en-US" sz="6000" dirty="0" err="1">
                <a:solidFill>
                  <a:schemeClr val="tx2"/>
                </a:solidFill>
              </a:rPr>
              <a:t>etapas</a:t>
            </a:r>
            <a:r>
              <a:rPr lang="en-US" sz="6000" dirty="0">
                <a:solidFill>
                  <a:schemeClr val="tx2"/>
                </a:solidFill>
              </a:rPr>
              <a:t> de </a:t>
            </a:r>
            <a:r>
              <a:rPr lang="en-US" sz="6000" dirty="0" err="1">
                <a:solidFill>
                  <a:schemeClr val="tx2"/>
                </a:solidFill>
              </a:rPr>
              <a:t>su</a:t>
            </a:r>
            <a:r>
              <a:rPr lang="en-US" sz="6000" dirty="0">
                <a:solidFill>
                  <a:schemeClr val="tx2"/>
                </a:solidFill>
              </a:rPr>
              <a:t> </a:t>
            </a:r>
            <a:r>
              <a:rPr lang="en-US" sz="6000" dirty="0" err="1">
                <a:solidFill>
                  <a:schemeClr val="tx2"/>
                </a:solidFill>
              </a:rPr>
              <a:t>lucha</a:t>
            </a:r>
            <a:r>
              <a:rPr lang="en-US" sz="6000" dirty="0">
                <a:solidFill>
                  <a:schemeClr val="tx2"/>
                </a:solidFill>
              </a:rPr>
              <a:t> contra la </a:t>
            </a:r>
            <a:r>
              <a:rPr lang="en-US" sz="6000" dirty="0" err="1">
                <a:solidFill>
                  <a:schemeClr val="tx2"/>
                </a:solidFill>
              </a:rPr>
              <a:t>enfermedad</a:t>
            </a:r>
            <a:r>
              <a:rPr lang="en-US" sz="6000" dirty="0">
                <a:solidFill>
                  <a:schemeClr val="tx2"/>
                </a:solidFill>
              </a:rPr>
              <a:t> del </a:t>
            </a:r>
            <a:r>
              <a:rPr lang="en-US" sz="6000" dirty="0" err="1">
                <a:solidFill>
                  <a:schemeClr val="tx2"/>
                </a:solidFill>
              </a:rPr>
              <a:t>pecado</a:t>
            </a:r>
            <a:r>
              <a:rPr lang="en-US" sz="6000" dirty="0">
                <a:solidFill>
                  <a:schemeClr val="tx2"/>
                </a:solidFill>
              </a:rPr>
              <a:t>.</a:t>
            </a:r>
          </a:p>
        </p:txBody>
      </p:sp>
    </p:spTree>
    <p:extLst>
      <p:ext uri="{BB962C8B-B14F-4D97-AF65-F5344CB8AC3E}">
        <p14:creationId xmlns:p14="http://schemas.microsoft.com/office/powerpoint/2010/main" val="2708592618"/>
      </p:ext>
    </p:extLst>
  </p:cSld>
  <p:clrMapOvr>
    <a:overrideClrMapping bg1="dk1" tx1="lt1" bg2="dk2" tx2="lt2" accent1="accent1" accent2="accent2" accent3="accent3" accent4="accent4" accent5="accent5" accent6="accent6" hlink="hlink" folHlink="folHlink"/>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4FD23856-421E-194E-B173-50FC783DC45B}"/>
              </a:ext>
            </a:extLst>
          </p:cNvPr>
          <p:cNvSpPr>
            <a:spLocks noGrp="1"/>
          </p:cNvSpPr>
          <p:nvPr>
            <p:ph type="title"/>
          </p:nvPr>
        </p:nvSpPr>
        <p:spPr>
          <a:xfrm>
            <a:off x="478970" y="152400"/>
            <a:ext cx="5441459" cy="4963886"/>
          </a:xfrm>
        </p:spPr>
        <p:txBody>
          <a:bodyPr vert="horz" lIns="91440" tIns="45720" rIns="91440" bIns="45720" rtlCol="0" anchor="t">
            <a:normAutofit fontScale="90000"/>
          </a:bodyPr>
          <a:lstStyle/>
          <a:p>
            <a:r>
              <a:rPr lang="en-US" sz="8800" b="1" dirty="0">
                <a:solidFill>
                  <a:schemeClr val="tx2"/>
                </a:solidFill>
              </a:rPr>
              <a:t> </a:t>
            </a:r>
            <a:r>
              <a:rPr lang="en-US" b="1" dirty="0" err="1"/>
              <a:t>Imagínese</a:t>
            </a:r>
            <a:r>
              <a:rPr lang="en-US" b="1" dirty="0"/>
              <a:t> a un </a:t>
            </a:r>
            <a:r>
              <a:rPr lang="en-US" b="1" dirty="0" err="1"/>
              <a:t>médico</a:t>
            </a:r>
            <a:r>
              <a:rPr lang="en-US" b="1" dirty="0"/>
              <a:t> que sale de una </a:t>
            </a:r>
            <a:r>
              <a:rPr lang="en-US" b="1" dirty="0" err="1"/>
              <a:t>sala</a:t>
            </a:r>
            <a:r>
              <a:rPr lang="en-US" b="1" dirty="0"/>
              <a:t> de examen a </a:t>
            </a:r>
            <a:r>
              <a:rPr lang="en-US" b="1" dirty="0" err="1"/>
              <a:t>decirle</a:t>
            </a:r>
            <a:r>
              <a:rPr lang="en-US" b="1" dirty="0"/>
              <a:t> a </a:t>
            </a:r>
            <a:r>
              <a:rPr lang="en-US" b="1" dirty="0" err="1"/>
              <a:t>su</a:t>
            </a:r>
            <a:r>
              <a:rPr lang="en-US" b="1" dirty="0"/>
              <a:t> </a:t>
            </a:r>
            <a:r>
              <a:rPr lang="en-US" b="1" dirty="0" err="1"/>
              <a:t>recepcionista</a:t>
            </a:r>
            <a:r>
              <a:rPr lang="en-US" b="1" dirty="0"/>
              <a:t>, “¡</a:t>
            </a:r>
            <a:r>
              <a:rPr lang="en-US" b="1" dirty="0" err="1"/>
              <a:t>Enfermos</a:t>
            </a:r>
            <a:r>
              <a:rPr lang="en-US" b="1" dirty="0"/>
              <a:t>, </a:t>
            </a:r>
            <a:r>
              <a:rPr lang="en-US" b="1" dirty="0" err="1"/>
              <a:t>enfermos</a:t>
            </a:r>
            <a:r>
              <a:rPr lang="en-US" b="1" dirty="0"/>
              <a:t>, </a:t>
            </a:r>
            <a:r>
              <a:rPr lang="en-US" b="1" dirty="0" err="1"/>
              <a:t>enfermos</a:t>
            </a:r>
            <a:r>
              <a:rPr lang="en-US" b="1" dirty="0"/>
              <a:t>! ¡</a:t>
            </a:r>
            <a:r>
              <a:rPr lang="en-US" b="1" dirty="0" err="1"/>
              <a:t>Todo</a:t>
            </a:r>
            <a:r>
              <a:rPr lang="en-US" b="1" dirty="0"/>
              <a:t> lo que </a:t>
            </a:r>
            <a:r>
              <a:rPr lang="en-US" b="1" dirty="0" err="1"/>
              <a:t>veo</a:t>
            </a:r>
            <a:r>
              <a:rPr lang="en-US" b="1" dirty="0"/>
              <a:t> es </a:t>
            </a:r>
            <a:r>
              <a:rPr lang="en-US" b="1" dirty="0" err="1"/>
              <a:t>gente</a:t>
            </a:r>
            <a:r>
              <a:rPr lang="en-US" b="1" dirty="0"/>
              <a:t> </a:t>
            </a:r>
            <a:r>
              <a:rPr lang="en-US" b="1" dirty="0" err="1"/>
              <a:t>enferma</a:t>
            </a:r>
            <a:r>
              <a:rPr lang="en-US" b="1" dirty="0"/>
              <a:t>! ¿Por </a:t>
            </a:r>
            <a:r>
              <a:rPr lang="en-US" b="1" dirty="0" err="1"/>
              <a:t>qué</a:t>
            </a:r>
            <a:r>
              <a:rPr lang="en-US" b="1" dirty="0"/>
              <a:t> </a:t>
            </a:r>
            <a:r>
              <a:rPr lang="en-US" b="1" dirty="0" err="1"/>
              <a:t>nunca</a:t>
            </a:r>
            <a:r>
              <a:rPr lang="en-US" b="1" dirty="0"/>
              <a:t> </a:t>
            </a:r>
            <a:r>
              <a:rPr lang="en-US" b="1" dirty="0" err="1"/>
              <a:t>viene</a:t>
            </a:r>
            <a:r>
              <a:rPr lang="en-US" b="1" dirty="0"/>
              <a:t> la </a:t>
            </a:r>
            <a:r>
              <a:rPr lang="en-US" b="1" dirty="0" err="1"/>
              <a:t>gente</a:t>
            </a:r>
            <a:r>
              <a:rPr lang="en-US" b="1" dirty="0"/>
              <a:t> </a:t>
            </a:r>
            <a:r>
              <a:rPr lang="en-US" b="1" dirty="0" err="1"/>
              <a:t>sana</a:t>
            </a:r>
            <a:r>
              <a:rPr lang="en-US" b="1" dirty="0"/>
              <a:t> a </a:t>
            </a:r>
            <a:r>
              <a:rPr lang="en-US" b="1" dirty="0" err="1"/>
              <a:t>visitarme</a:t>
            </a:r>
            <a:r>
              <a:rPr lang="en-US" b="1" dirty="0"/>
              <a:t>?</a:t>
            </a:r>
            <a:br>
              <a:rPr lang="en-US" dirty="0"/>
            </a:br>
            <a:endParaRPr lang="en-US" dirty="0">
              <a:solidFill>
                <a:srgbClr val="000000"/>
              </a:solidFill>
            </a:endParaRPr>
          </a:p>
        </p:txBody>
      </p:sp>
      <p:sp>
        <p:nvSpPr>
          <p:cNvPr id="1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erson standing in front of a door&#10;&#10;Description automatically generated">
            <a:extLst>
              <a:ext uri="{FF2B5EF4-FFF2-40B4-BE49-F238E27FC236}">
                <a16:creationId xmlns:a16="http://schemas.microsoft.com/office/drawing/2014/main" id="{C8177392-6CEB-3D40-8837-5AEC28E496A7}"/>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18932" r="8348"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6" name="TextBox 5">
            <a:extLst>
              <a:ext uri="{FF2B5EF4-FFF2-40B4-BE49-F238E27FC236}">
                <a16:creationId xmlns:a16="http://schemas.microsoft.com/office/drawing/2014/main" id="{9C83BD7A-E921-0B4C-8CD3-C834E5BA7CA4}"/>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sagaciousnewsnetwork.com/from-nuremberg-to-california-how-eugenics-destroys-the-lives-of-children-by-removing-consent-to-medical-procedures-like-vaccin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54677396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0">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2">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4">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D23856-421E-194E-B173-50FC783DC45B}"/>
              </a:ext>
            </a:extLst>
          </p:cNvPr>
          <p:cNvSpPr>
            <a:spLocks noGrp="1"/>
          </p:cNvSpPr>
          <p:nvPr>
            <p:ph type="title"/>
          </p:nvPr>
        </p:nvSpPr>
        <p:spPr>
          <a:xfrm>
            <a:off x="641598" y="857156"/>
            <a:ext cx="10813340" cy="5143057"/>
          </a:xfrm>
        </p:spPr>
        <p:txBody>
          <a:bodyPr vert="horz" lIns="91440" tIns="45720" rIns="91440" bIns="45720" rtlCol="0" anchor="t">
            <a:normAutofit fontScale="90000"/>
          </a:bodyPr>
          <a:lstStyle/>
          <a:p>
            <a:r>
              <a:rPr lang="en-US" sz="5300" b="1" kern="1200" dirty="0">
                <a:solidFill>
                  <a:schemeClr val="tx1"/>
                </a:solidFill>
                <a:latin typeface="+mj-lt"/>
                <a:ea typeface="+mj-ea"/>
                <a:cs typeface="+mj-cs"/>
              </a:rPr>
              <a:t> </a:t>
            </a:r>
            <a:r>
              <a:rPr lang="en-US" sz="5300" kern="1200" dirty="0">
                <a:solidFill>
                  <a:schemeClr val="tx1"/>
                </a:solidFill>
                <a:latin typeface="+mj-lt"/>
                <a:ea typeface="+mj-ea"/>
                <a:cs typeface="+mj-cs"/>
              </a:rPr>
              <a:t>La </a:t>
            </a:r>
            <a:r>
              <a:rPr lang="en-US" sz="5300" kern="1200" dirty="0" err="1">
                <a:solidFill>
                  <a:schemeClr val="tx1"/>
                </a:solidFill>
                <a:latin typeface="+mj-lt"/>
                <a:ea typeface="+mj-ea"/>
                <a:cs typeface="+mj-cs"/>
              </a:rPr>
              <a:t>iglesia</a:t>
            </a:r>
            <a:r>
              <a:rPr lang="en-US" sz="5300" kern="1200" dirty="0">
                <a:solidFill>
                  <a:schemeClr val="tx1"/>
                </a:solidFill>
                <a:latin typeface="+mj-lt"/>
                <a:ea typeface="+mj-ea"/>
                <a:cs typeface="+mj-cs"/>
              </a:rPr>
              <a:t> </a:t>
            </a:r>
            <a:r>
              <a:rPr lang="en-US" sz="5300" kern="1200" dirty="0" err="1">
                <a:solidFill>
                  <a:schemeClr val="tx1"/>
                </a:solidFill>
                <a:latin typeface="+mj-lt"/>
                <a:ea typeface="+mj-ea"/>
                <a:cs typeface="+mj-cs"/>
              </a:rPr>
              <a:t>está</a:t>
            </a:r>
            <a:r>
              <a:rPr lang="en-US" sz="5300" kern="1200" dirty="0">
                <a:solidFill>
                  <a:schemeClr val="tx1"/>
                </a:solidFill>
                <a:latin typeface="+mj-lt"/>
                <a:ea typeface="+mj-ea"/>
                <a:cs typeface="+mj-cs"/>
              </a:rPr>
              <a:t> </a:t>
            </a:r>
            <a:r>
              <a:rPr lang="en-US" sz="5300" kern="1200" dirty="0" err="1">
                <a:solidFill>
                  <a:schemeClr val="tx1"/>
                </a:solidFill>
                <a:latin typeface="+mj-lt"/>
                <a:ea typeface="+mj-ea"/>
                <a:cs typeface="+mj-cs"/>
              </a:rPr>
              <a:t>llena</a:t>
            </a:r>
            <a:r>
              <a:rPr lang="en-US" sz="5300" kern="1200" dirty="0">
                <a:solidFill>
                  <a:schemeClr val="tx1"/>
                </a:solidFill>
                <a:latin typeface="+mj-lt"/>
                <a:ea typeface="+mj-ea"/>
                <a:cs typeface="+mj-cs"/>
              </a:rPr>
              <a:t> de personas que </a:t>
            </a:r>
            <a:r>
              <a:rPr lang="en-US" sz="5300" kern="1200" dirty="0" err="1">
                <a:solidFill>
                  <a:schemeClr val="tx1"/>
                </a:solidFill>
                <a:latin typeface="+mj-lt"/>
                <a:ea typeface="+mj-ea"/>
                <a:cs typeface="+mj-cs"/>
              </a:rPr>
              <a:t>tratan</a:t>
            </a:r>
            <a:r>
              <a:rPr lang="en-US" sz="5300" kern="1200" dirty="0">
                <a:solidFill>
                  <a:schemeClr val="tx1"/>
                </a:solidFill>
                <a:latin typeface="+mj-lt"/>
                <a:ea typeface="+mj-ea"/>
                <a:cs typeface="+mj-cs"/>
              </a:rPr>
              <a:t> con </a:t>
            </a:r>
            <a:r>
              <a:rPr lang="en-US" sz="5300" b="1" kern="1200" dirty="0">
                <a:solidFill>
                  <a:schemeClr val="tx1"/>
                </a:solidFill>
                <a:latin typeface="+mj-lt"/>
                <a:ea typeface="+mj-ea"/>
                <a:cs typeface="+mj-cs"/>
              </a:rPr>
              <a:t>los </a:t>
            </a:r>
            <a:r>
              <a:rPr lang="en-US" sz="5300" b="1" kern="1200" dirty="0" err="1">
                <a:solidFill>
                  <a:schemeClr val="tx1"/>
                </a:solidFill>
                <a:latin typeface="+mj-lt"/>
                <a:ea typeface="+mj-ea"/>
                <a:cs typeface="+mj-cs"/>
              </a:rPr>
              <a:t>efectos</a:t>
            </a:r>
            <a:r>
              <a:rPr lang="en-US" sz="5300" b="1" kern="1200" dirty="0">
                <a:solidFill>
                  <a:schemeClr val="tx1"/>
                </a:solidFill>
                <a:latin typeface="+mj-lt"/>
                <a:ea typeface="+mj-ea"/>
                <a:cs typeface="+mj-cs"/>
              </a:rPr>
              <a:t> del </a:t>
            </a:r>
            <a:r>
              <a:rPr lang="en-US" sz="5300" b="1" kern="1200" dirty="0" err="1">
                <a:solidFill>
                  <a:schemeClr val="tx1"/>
                </a:solidFill>
                <a:latin typeface="+mj-lt"/>
                <a:ea typeface="+mj-ea"/>
                <a:cs typeface="+mj-cs"/>
              </a:rPr>
              <a:t>pecado</a:t>
            </a:r>
            <a:r>
              <a:rPr lang="en-US" sz="5300" kern="1200" dirty="0">
                <a:solidFill>
                  <a:schemeClr val="tx1"/>
                </a:solidFill>
                <a:latin typeface="+mj-lt"/>
                <a:ea typeface="+mj-ea"/>
                <a:cs typeface="+mj-cs"/>
              </a:rPr>
              <a:t>, personas que no </a:t>
            </a:r>
            <a:r>
              <a:rPr lang="en-US" sz="5300" kern="1200" dirty="0" err="1">
                <a:solidFill>
                  <a:schemeClr val="tx1"/>
                </a:solidFill>
                <a:latin typeface="+mj-lt"/>
                <a:ea typeface="+mj-ea"/>
                <a:cs typeface="+mj-cs"/>
              </a:rPr>
              <a:t>están</a:t>
            </a:r>
            <a:r>
              <a:rPr lang="en-US" sz="5300" kern="1200" dirty="0">
                <a:solidFill>
                  <a:schemeClr val="tx1"/>
                </a:solidFill>
                <a:latin typeface="+mj-lt"/>
                <a:ea typeface="+mj-ea"/>
                <a:cs typeface="+mj-cs"/>
              </a:rPr>
              <a:t> </a:t>
            </a:r>
            <a:r>
              <a:rPr lang="en-US" sz="5300" kern="1200" dirty="0" err="1">
                <a:solidFill>
                  <a:schemeClr val="tx1"/>
                </a:solidFill>
                <a:latin typeface="+mj-lt"/>
                <a:ea typeface="+mj-ea"/>
                <a:cs typeface="+mj-cs"/>
              </a:rPr>
              <a:t>formadas</a:t>
            </a:r>
            <a:r>
              <a:rPr lang="en-US" sz="5300" kern="1200" dirty="0">
                <a:solidFill>
                  <a:schemeClr val="tx1"/>
                </a:solidFill>
                <a:latin typeface="+mj-lt"/>
                <a:ea typeface="+mj-ea"/>
                <a:cs typeface="+mj-cs"/>
              </a:rPr>
              <a:t> </a:t>
            </a:r>
            <a:r>
              <a:rPr lang="en-US" sz="5300" kern="1200" dirty="0" err="1">
                <a:solidFill>
                  <a:schemeClr val="tx1"/>
                </a:solidFill>
                <a:latin typeface="+mj-lt"/>
                <a:ea typeface="+mj-ea"/>
                <a:cs typeface="+mj-cs"/>
              </a:rPr>
              <a:t>completamente</a:t>
            </a:r>
            <a:r>
              <a:rPr lang="en-US" sz="5300" kern="1200" dirty="0">
                <a:solidFill>
                  <a:schemeClr val="tx1"/>
                </a:solidFill>
                <a:latin typeface="+mj-lt"/>
                <a:ea typeface="+mj-ea"/>
                <a:cs typeface="+mj-cs"/>
              </a:rPr>
              <a:t> a la imagen de </a:t>
            </a:r>
            <a:r>
              <a:rPr lang="en-US" sz="5300" kern="1200" dirty="0" err="1">
                <a:solidFill>
                  <a:schemeClr val="tx1"/>
                </a:solidFill>
                <a:latin typeface="+mj-lt"/>
                <a:ea typeface="+mj-ea"/>
                <a:cs typeface="+mj-cs"/>
              </a:rPr>
              <a:t>Jesucristo</a:t>
            </a:r>
            <a:r>
              <a:rPr lang="en-US" sz="5300" kern="1200" dirty="0">
                <a:solidFill>
                  <a:schemeClr val="tx1"/>
                </a:solidFill>
                <a:latin typeface="+mj-lt"/>
                <a:ea typeface="+mj-ea"/>
                <a:cs typeface="+mj-cs"/>
              </a:rPr>
              <a:t>. La </a:t>
            </a:r>
            <a:r>
              <a:rPr lang="en-US" sz="5300" kern="1200" dirty="0" err="1">
                <a:solidFill>
                  <a:schemeClr val="tx1"/>
                </a:solidFill>
                <a:latin typeface="+mj-lt"/>
                <a:ea typeface="+mj-ea"/>
                <a:cs typeface="+mj-cs"/>
              </a:rPr>
              <a:t>iglesia</a:t>
            </a:r>
            <a:r>
              <a:rPr lang="en-US" sz="5300" kern="1200" dirty="0">
                <a:solidFill>
                  <a:schemeClr val="tx1"/>
                </a:solidFill>
                <a:latin typeface="+mj-lt"/>
                <a:ea typeface="+mj-ea"/>
                <a:cs typeface="+mj-cs"/>
              </a:rPr>
              <a:t> </a:t>
            </a:r>
            <a:r>
              <a:rPr lang="en-US" sz="5300" kern="1200" dirty="0" err="1">
                <a:solidFill>
                  <a:schemeClr val="tx1"/>
                </a:solidFill>
                <a:latin typeface="+mj-lt"/>
                <a:ea typeface="+mj-ea"/>
                <a:cs typeface="+mj-cs"/>
              </a:rPr>
              <a:t>está</a:t>
            </a:r>
            <a:r>
              <a:rPr lang="en-US" sz="5300" kern="1200" dirty="0">
                <a:solidFill>
                  <a:schemeClr val="tx1"/>
                </a:solidFill>
                <a:latin typeface="+mj-lt"/>
                <a:ea typeface="+mj-ea"/>
                <a:cs typeface="+mj-cs"/>
              </a:rPr>
              <a:t> </a:t>
            </a:r>
            <a:r>
              <a:rPr lang="en-US" sz="5300" kern="1200" dirty="0" err="1">
                <a:solidFill>
                  <a:schemeClr val="tx1"/>
                </a:solidFill>
                <a:latin typeface="+mj-lt"/>
                <a:ea typeface="+mj-ea"/>
                <a:cs typeface="+mj-cs"/>
              </a:rPr>
              <a:t>llena</a:t>
            </a:r>
            <a:r>
              <a:rPr lang="en-US" sz="5300" kern="1200" dirty="0">
                <a:solidFill>
                  <a:schemeClr val="tx1"/>
                </a:solidFill>
                <a:latin typeface="+mj-lt"/>
                <a:ea typeface="+mj-ea"/>
                <a:cs typeface="+mj-cs"/>
              </a:rPr>
              <a:t> de personas que </a:t>
            </a:r>
            <a:r>
              <a:rPr lang="en-US" sz="5300" kern="1200" dirty="0" err="1">
                <a:solidFill>
                  <a:schemeClr val="tx1"/>
                </a:solidFill>
                <a:latin typeface="+mj-lt"/>
                <a:ea typeface="+mj-ea"/>
                <a:cs typeface="+mj-cs"/>
              </a:rPr>
              <a:t>han</a:t>
            </a:r>
            <a:r>
              <a:rPr lang="en-US" sz="5300" kern="1200" dirty="0">
                <a:solidFill>
                  <a:schemeClr val="tx1"/>
                </a:solidFill>
                <a:latin typeface="+mj-lt"/>
                <a:ea typeface="+mj-ea"/>
                <a:cs typeface="+mj-cs"/>
              </a:rPr>
              <a:t> </a:t>
            </a:r>
            <a:r>
              <a:rPr lang="en-US" sz="5300" kern="1200" dirty="0" err="1">
                <a:solidFill>
                  <a:schemeClr val="tx1"/>
                </a:solidFill>
                <a:highlight>
                  <a:srgbClr val="FFFF00"/>
                </a:highlight>
                <a:latin typeface="+mj-lt"/>
                <a:ea typeface="+mj-ea"/>
                <a:cs typeface="+mj-cs"/>
              </a:rPr>
              <a:t>perdido</a:t>
            </a:r>
            <a:r>
              <a:rPr lang="en-US" sz="5300" kern="1200" dirty="0">
                <a:solidFill>
                  <a:schemeClr val="tx1"/>
                </a:solidFill>
                <a:highlight>
                  <a:srgbClr val="FFFF00"/>
                </a:highlight>
                <a:latin typeface="+mj-lt"/>
                <a:ea typeface="+mj-ea"/>
                <a:cs typeface="+mj-cs"/>
              </a:rPr>
              <a:t> </a:t>
            </a:r>
            <a:r>
              <a:rPr lang="en-US" sz="5300" kern="1200" dirty="0" err="1">
                <a:solidFill>
                  <a:schemeClr val="tx1"/>
                </a:solidFill>
                <a:highlight>
                  <a:srgbClr val="FFFF00"/>
                </a:highlight>
                <a:latin typeface="+mj-lt"/>
                <a:ea typeface="+mj-ea"/>
                <a:cs typeface="+mj-cs"/>
              </a:rPr>
              <a:t>su</a:t>
            </a:r>
            <a:r>
              <a:rPr lang="en-US" sz="5300" kern="1200" dirty="0">
                <a:solidFill>
                  <a:schemeClr val="tx1"/>
                </a:solidFill>
                <a:highlight>
                  <a:srgbClr val="FFFF00"/>
                </a:highlight>
                <a:latin typeface="+mj-lt"/>
                <a:ea typeface="+mj-ea"/>
                <a:cs typeface="+mj-cs"/>
              </a:rPr>
              <a:t> </a:t>
            </a:r>
            <a:r>
              <a:rPr lang="en-US" sz="5300" kern="1200" dirty="0" err="1">
                <a:solidFill>
                  <a:schemeClr val="tx1"/>
                </a:solidFill>
                <a:highlight>
                  <a:srgbClr val="FFFF00"/>
                </a:highlight>
                <a:latin typeface="+mj-lt"/>
                <a:ea typeface="+mj-ea"/>
                <a:cs typeface="+mj-cs"/>
              </a:rPr>
              <a:t>camino</a:t>
            </a:r>
            <a:r>
              <a:rPr lang="en-US" sz="5300" kern="1200" dirty="0">
                <a:solidFill>
                  <a:schemeClr val="tx1"/>
                </a:solidFill>
                <a:highlight>
                  <a:srgbClr val="FFFF00"/>
                </a:highlight>
                <a:latin typeface="+mj-lt"/>
                <a:ea typeface="+mj-ea"/>
                <a:cs typeface="+mj-cs"/>
              </a:rPr>
              <a:t> </a:t>
            </a:r>
            <a:r>
              <a:rPr lang="en-US" sz="5300" kern="1200" dirty="0">
                <a:solidFill>
                  <a:schemeClr val="tx1"/>
                </a:solidFill>
                <a:latin typeface="+mj-lt"/>
                <a:ea typeface="+mj-ea"/>
                <a:cs typeface="+mj-cs"/>
              </a:rPr>
              <a:t>y </a:t>
            </a:r>
            <a:r>
              <a:rPr lang="en-US" sz="5300" kern="1200" dirty="0" err="1">
                <a:solidFill>
                  <a:schemeClr val="tx1"/>
                </a:solidFill>
                <a:latin typeface="+mj-lt"/>
                <a:ea typeface="+mj-ea"/>
                <a:cs typeface="+mj-cs"/>
              </a:rPr>
              <a:t>ni</a:t>
            </a:r>
            <a:r>
              <a:rPr lang="en-US" sz="5300" kern="1200" dirty="0">
                <a:solidFill>
                  <a:schemeClr val="tx1"/>
                </a:solidFill>
                <a:latin typeface="+mj-lt"/>
                <a:ea typeface="+mj-ea"/>
                <a:cs typeface="+mj-cs"/>
              </a:rPr>
              <a:t> </a:t>
            </a:r>
            <a:r>
              <a:rPr lang="en-US" sz="5300" kern="1200" dirty="0" err="1">
                <a:solidFill>
                  <a:schemeClr val="tx1"/>
                </a:solidFill>
                <a:latin typeface="+mj-lt"/>
                <a:ea typeface="+mj-ea"/>
                <a:cs typeface="+mj-cs"/>
              </a:rPr>
              <a:t>siquiera</a:t>
            </a:r>
            <a:r>
              <a:rPr lang="en-US" sz="5300" kern="1200" dirty="0">
                <a:solidFill>
                  <a:schemeClr val="tx1"/>
                </a:solidFill>
                <a:latin typeface="+mj-lt"/>
                <a:ea typeface="+mj-ea"/>
                <a:cs typeface="+mj-cs"/>
              </a:rPr>
              <a:t> lo </a:t>
            </a:r>
            <a:r>
              <a:rPr lang="en-US" sz="5300" kern="1200" dirty="0" err="1">
                <a:solidFill>
                  <a:schemeClr val="tx1"/>
                </a:solidFill>
                <a:latin typeface="+mj-lt"/>
                <a:ea typeface="+mj-ea"/>
                <a:cs typeface="+mj-cs"/>
              </a:rPr>
              <a:t>saben</a:t>
            </a:r>
            <a:r>
              <a:rPr lang="en-US" sz="5300" kern="1200" dirty="0">
                <a:solidFill>
                  <a:schemeClr val="tx1"/>
                </a:solidFill>
                <a:latin typeface="+mj-lt"/>
                <a:ea typeface="+mj-ea"/>
                <a:cs typeface="+mj-cs"/>
              </a:rPr>
              <a:t>, que no </a:t>
            </a:r>
            <a:r>
              <a:rPr lang="en-US" sz="5300" kern="1200" dirty="0" err="1">
                <a:solidFill>
                  <a:schemeClr val="tx1"/>
                </a:solidFill>
                <a:latin typeface="+mj-lt"/>
                <a:ea typeface="+mj-ea"/>
                <a:cs typeface="+mj-cs"/>
              </a:rPr>
              <a:t>han</a:t>
            </a:r>
            <a:r>
              <a:rPr lang="en-US" sz="5300" kern="1200" dirty="0">
                <a:solidFill>
                  <a:schemeClr val="tx1"/>
                </a:solidFill>
                <a:latin typeface="+mj-lt"/>
                <a:ea typeface="+mj-ea"/>
                <a:cs typeface="+mj-cs"/>
              </a:rPr>
              <a:t> </a:t>
            </a:r>
            <a:r>
              <a:rPr lang="en-US" sz="5300" kern="1200" dirty="0" err="1">
                <a:solidFill>
                  <a:schemeClr val="tx1"/>
                </a:solidFill>
                <a:latin typeface="+mj-lt"/>
                <a:ea typeface="+mj-ea"/>
                <a:cs typeface="+mj-cs"/>
              </a:rPr>
              <a:t>establecido</a:t>
            </a:r>
            <a:r>
              <a:rPr lang="en-US" sz="5300" kern="1200" dirty="0">
                <a:solidFill>
                  <a:schemeClr val="tx1"/>
                </a:solidFill>
                <a:latin typeface="+mj-lt"/>
                <a:ea typeface="+mj-ea"/>
                <a:cs typeface="+mj-cs"/>
              </a:rPr>
              <a:t> una </a:t>
            </a:r>
            <a:r>
              <a:rPr lang="en-US" sz="5300" kern="1200" dirty="0" err="1">
                <a:solidFill>
                  <a:schemeClr val="tx1"/>
                </a:solidFill>
                <a:latin typeface="+mj-lt"/>
                <a:ea typeface="+mj-ea"/>
                <a:cs typeface="+mj-cs"/>
              </a:rPr>
              <a:t>conexión</a:t>
            </a:r>
            <a:r>
              <a:rPr lang="en-US" sz="5300" kern="1200" dirty="0">
                <a:solidFill>
                  <a:schemeClr val="tx1"/>
                </a:solidFill>
                <a:latin typeface="+mj-lt"/>
                <a:ea typeface="+mj-ea"/>
                <a:cs typeface="+mj-cs"/>
              </a:rPr>
              <a:t> entre sus </a:t>
            </a:r>
            <a:r>
              <a:rPr lang="en-US" sz="5300" kern="1200" dirty="0" err="1">
                <a:solidFill>
                  <a:schemeClr val="tx1"/>
                </a:solidFill>
                <a:latin typeface="+mj-lt"/>
                <a:ea typeface="+mj-ea"/>
                <a:cs typeface="+mj-cs"/>
              </a:rPr>
              <a:t>problemas</a:t>
            </a:r>
            <a:r>
              <a:rPr lang="en-US" sz="5300" kern="1200" dirty="0">
                <a:solidFill>
                  <a:schemeClr val="tx1"/>
                </a:solidFill>
                <a:latin typeface="+mj-lt"/>
                <a:ea typeface="+mj-ea"/>
                <a:cs typeface="+mj-cs"/>
              </a:rPr>
              <a:t> </a:t>
            </a:r>
            <a:r>
              <a:rPr lang="en-US" sz="5300" kern="1200" dirty="0" err="1">
                <a:solidFill>
                  <a:schemeClr val="tx1"/>
                </a:solidFill>
                <a:latin typeface="+mj-lt"/>
                <a:ea typeface="+mj-ea"/>
                <a:cs typeface="+mj-cs"/>
              </a:rPr>
              <a:t>cotidianos</a:t>
            </a:r>
            <a:r>
              <a:rPr lang="en-US" sz="5300" kern="1200" dirty="0">
                <a:solidFill>
                  <a:schemeClr val="tx1"/>
                </a:solidFill>
                <a:latin typeface="+mj-lt"/>
                <a:ea typeface="+mj-ea"/>
                <a:cs typeface="+mj-cs"/>
              </a:rPr>
              <a:t> y la </a:t>
            </a:r>
            <a:r>
              <a:rPr lang="en-US" sz="5300" kern="1200" dirty="0" err="1">
                <a:solidFill>
                  <a:schemeClr val="tx1"/>
                </a:solidFill>
                <a:latin typeface="+mj-lt"/>
                <a:ea typeface="+mj-ea"/>
                <a:cs typeface="+mj-cs"/>
              </a:rPr>
              <a:t>gracia</a:t>
            </a:r>
            <a:r>
              <a:rPr lang="en-US" sz="5300" kern="1200" dirty="0">
                <a:solidFill>
                  <a:schemeClr val="tx1"/>
                </a:solidFill>
                <a:latin typeface="+mj-lt"/>
                <a:ea typeface="+mj-ea"/>
                <a:cs typeface="+mj-cs"/>
              </a:rPr>
              <a:t> </a:t>
            </a:r>
            <a:r>
              <a:rPr lang="en-US" sz="5300" kern="1200" dirty="0" err="1">
                <a:solidFill>
                  <a:schemeClr val="tx1"/>
                </a:solidFill>
                <a:latin typeface="+mj-lt"/>
                <a:ea typeface="+mj-ea"/>
                <a:cs typeface="+mj-cs"/>
              </a:rPr>
              <a:t>transformadora</a:t>
            </a:r>
            <a:r>
              <a:rPr lang="en-US" sz="5300" kern="1200" dirty="0">
                <a:solidFill>
                  <a:schemeClr val="tx1"/>
                </a:solidFill>
                <a:latin typeface="+mj-lt"/>
                <a:ea typeface="+mj-ea"/>
                <a:cs typeface="+mj-cs"/>
              </a:rPr>
              <a:t> de Cristo. </a:t>
            </a:r>
            <a:br>
              <a:rPr lang="en-US" sz="2600" kern="1200" dirty="0">
                <a:solidFill>
                  <a:schemeClr val="tx1"/>
                </a:solidFill>
                <a:latin typeface="+mj-lt"/>
                <a:ea typeface="+mj-ea"/>
                <a:cs typeface="+mj-cs"/>
              </a:rPr>
            </a:br>
            <a:endParaRPr lang="en-US" sz="2600" kern="1200" dirty="0">
              <a:solidFill>
                <a:schemeClr val="tx1"/>
              </a:solidFill>
              <a:latin typeface="+mj-lt"/>
              <a:ea typeface="+mj-ea"/>
              <a:cs typeface="+mj-cs"/>
            </a:endParaRPr>
          </a:p>
        </p:txBody>
      </p:sp>
      <p:sp>
        <p:nvSpPr>
          <p:cNvPr id="39" name="Rectangle 38">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38759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Freeform: Shape 7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64717BA-047B-AE40-B523-2091FACEF3E2}"/>
              </a:ext>
            </a:extLst>
          </p:cNvPr>
          <p:cNvSpPr>
            <a:spLocks noGrp="1"/>
          </p:cNvSpPr>
          <p:nvPr>
            <p:ph type="title"/>
          </p:nvPr>
        </p:nvSpPr>
        <p:spPr>
          <a:xfrm>
            <a:off x="457200" y="329184"/>
            <a:ext cx="11451771" cy="5195602"/>
          </a:xfrm>
        </p:spPr>
        <p:txBody>
          <a:bodyPr vert="horz" lIns="91440" tIns="45720" rIns="91440" bIns="45720" rtlCol="0" anchor="ctr">
            <a:normAutofit fontScale="90000"/>
          </a:bodyPr>
          <a:lstStyle/>
          <a:p>
            <a:pPr algn="ctr"/>
            <a:r>
              <a:rPr lang="en-US" sz="4800" b="1" kern="1200" dirty="0">
                <a:solidFill>
                  <a:schemeClr val="tx1"/>
                </a:solidFill>
                <a:latin typeface="+mj-lt"/>
                <a:ea typeface="+mj-ea"/>
                <a:cs typeface="+mj-cs"/>
              </a:rPr>
              <a:t>¡</a:t>
            </a:r>
            <a:r>
              <a:rPr lang="en-US" sz="4800" b="1" kern="1200" dirty="0" err="1">
                <a:solidFill>
                  <a:schemeClr val="tx1"/>
                </a:solidFill>
                <a:latin typeface="+mj-lt"/>
                <a:ea typeface="+mj-ea"/>
                <a:cs typeface="+mj-cs"/>
              </a:rPr>
              <a:t>Yo</a:t>
            </a:r>
            <a:r>
              <a:rPr lang="en-US" sz="4800" b="1" kern="1200" dirty="0">
                <a:solidFill>
                  <a:schemeClr val="tx1"/>
                </a:solidFill>
                <a:latin typeface="+mj-lt"/>
                <a:ea typeface="+mj-ea"/>
                <a:cs typeface="+mj-cs"/>
              </a:rPr>
              <a:t> era </a:t>
            </a:r>
            <a:r>
              <a:rPr lang="en-US" sz="4800" b="1" kern="1200" dirty="0" err="1">
                <a:solidFill>
                  <a:schemeClr val="tx1"/>
                </a:solidFill>
                <a:latin typeface="+mj-lt"/>
                <a:ea typeface="+mj-ea"/>
                <a:cs typeface="+mj-cs"/>
              </a:rPr>
              <a:t>igual</a:t>
            </a:r>
            <a:r>
              <a:rPr lang="en-US" sz="4800" b="1" kern="1200" dirty="0">
                <a:solidFill>
                  <a:schemeClr val="tx1"/>
                </a:solidFill>
                <a:latin typeface="+mj-lt"/>
                <a:ea typeface="+mj-ea"/>
                <a:cs typeface="+mj-cs"/>
              </a:rPr>
              <a:t> que mi </a:t>
            </a:r>
            <a:r>
              <a:rPr lang="en-US" sz="4800" b="1" kern="1200" dirty="0" err="1">
                <a:solidFill>
                  <a:schemeClr val="tx1"/>
                </a:solidFill>
                <a:latin typeface="+mj-lt"/>
                <a:ea typeface="+mj-ea"/>
                <a:cs typeface="+mj-cs"/>
              </a:rPr>
              <a:t>estudiante</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Yo</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quería</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hijos</a:t>
            </a:r>
            <a:r>
              <a:rPr lang="en-US" sz="4800" b="1" kern="1200" dirty="0">
                <a:solidFill>
                  <a:schemeClr val="tx1"/>
                </a:solidFill>
                <a:latin typeface="+mj-lt"/>
                <a:ea typeface="+mj-ea"/>
                <a:cs typeface="+mj-cs"/>
              </a:rPr>
              <a:t> que </a:t>
            </a:r>
            <a:r>
              <a:rPr lang="en-US" sz="4800" b="1" kern="1200" dirty="0" err="1">
                <a:solidFill>
                  <a:schemeClr val="tx1"/>
                </a:solidFill>
                <a:latin typeface="+mj-lt"/>
                <a:ea typeface="+mj-ea"/>
                <a:cs typeface="+mj-cs"/>
              </a:rPr>
              <a:t>nunca</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hubiesen</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sufrido</a:t>
            </a:r>
            <a:r>
              <a:rPr lang="en-US" sz="4800" b="1" kern="1200" dirty="0">
                <a:solidFill>
                  <a:schemeClr val="tx1"/>
                </a:solidFill>
                <a:latin typeface="+mj-lt"/>
                <a:ea typeface="+mj-ea"/>
                <a:cs typeface="+mj-cs"/>
              </a:rPr>
              <a:t> los </a:t>
            </a:r>
            <a:r>
              <a:rPr lang="en-US" sz="4800" b="1" kern="1200" dirty="0" err="1">
                <a:solidFill>
                  <a:schemeClr val="tx1"/>
                </a:solidFill>
                <a:latin typeface="+mj-lt"/>
                <a:ea typeface="+mj-ea"/>
                <a:cs typeface="+mj-cs"/>
              </a:rPr>
              <a:t>efectos</a:t>
            </a:r>
            <a:r>
              <a:rPr lang="en-US" sz="4800" b="1" kern="1200" dirty="0">
                <a:solidFill>
                  <a:schemeClr val="tx1"/>
                </a:solidFill>
                <a:latin typeface="+mj-lt"/>
                <a:ea typeface="+mj-ea"/>
                <a:cs typeface="+mj-cs"/>
              </a:rPr>
              <a:t> de la </a:t>
            </a:r>
            <a:r>
              <a:rPr lang="en-US" sz="4800" b="1" kern="1200" dirty="0" err="1">
                <a:solidFill>
                  <a:schemeClr val="tx1"/>
                </a:solidFill>
                <a:latin typeface="+mj-lt"/>
                <a:ea typeface="+mj-ea"/>
                <a:cs typeface="+mj-cs"/>
              </a:rPr>
              <a:t>Caída</a:t>
            </a:r>
            <a:r>
              <a:rPr lang="en-US" sz="4800" b="1" kern="1200" dirty="0">
                <a:solidFill>
                  <a:schemeClr val="tx1"/>
                </a:solidFill>
                <a:latin typeface="+mj-lt"/>
                <a:ea typeface="+mj-ea"/>
                <a:cs typeface="+mj-cs"/>
              </a:rPr>
              <a:t> y que </a:t>
            </a:r>
            <a:r>
              <a:rPr lang="en-US" sz="4800" b="1" kern="1200" dirty="0" err="1">
                <a:solidFill>
                  <a:schemeClr val="tx1"/>
                </a:solidFill>
                <a:latin typeface="+mj-lt"/>
                <a:ea typeface="+mj-ea"/>
                <a:cs typeface="+mj-cs"/>
              </a:rPr>
              <a:t>poseyeran</a:t>
            </a:r>
            <a:r>
              <a:rPr lang="en-US" sz="4800" b="1" kern="1200" dirty="0">
                <a:solidFill>
                  <a:schemeClr val="tx1"/>
                </a:solidFill>
                <a:latin typeface="+mj-lt"/>
                <a:ea typeface="+mj-ea"/>
                <a:cs typeface="+mj-cs"/>
              </a:rPr>
              <a:t> la </a:t>
            </a:r>
            <a:r>
              <a:rPr lang="en-US" sz="4800" b="1" kern="1200" dirty="0" err="1">
                <a:solidFill>
                  <a:schemeClr val="tx1"/>
                </a:solidFill>
                <a:latin typeface="+mj-lt"/>
                <a:ea typeface="+mj-ea"/>
                <a:cs typeface="+mj-cs"/>
              </a:rPr>
              <a:t>habilidad</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innata</a:t>
            </a:r>
            <a:r>
              <a:rPr lang="en-US" sz="4800" b="1" kern="1200" dirty="0">
                <a:solidFill>
                  <a:schemeClr val="tx1"/>
                </a:solidFill>
                <a:latin typeface="+mj-lt"/>
                <a:ea typeface="+mj-ea"/>
                <a:cs typeface="+mj-cs"/>
              </a:rPr>
              <a:t> de </a:t>
            </a:r>
            <a:r>
              <a:rPr lang="en-US" sz="4800" b="1" kern="1200" dirty="0" err="1">
                <a:solidFill>
                  <a:schemeClr val="tx1"/>
                </a:solidFill>
                <a:latin typeface="+mj-lt"/>
                <a:ea typeface="+mj-ea"/>
                <a:cs typeface="+mj-cs"/>
              </a:rPr>
              <a:t>tomar</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todas</a:t>
            </a:r>
            <a:r>
              <a:rPr lang="en-US" sz="4800" b="1" kern="1200" dirty="0">
                <a:solidFill>
                  <a:schemeClr val="tx1"/>
                </a:solidFill>
                <a:latin typeface="+mj-lt"/>
                <a:ea typeface="+mj-ea"/>
                <a:cs typeface="+mj-cs"/>
              </a:rPr>
              <a:t> las </a:t>
            </a:r>
            <a:r>
              <a:rPr lang="en-US" sz="4800" b="1" kern="1200" dirty="0" err="1">
                <a:solidFill>
                  <a:schemeClr val="tx1"/>
                </a:solidFill>
                <a:latin typeface="+mj-lt"/>
                <a:ea typeface="+mj-ea"/>
                <a:cs typeface="+mj-cs"/>
              </a:rPr>
              <a:t>decisiones</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correctas</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Quería</a:t>
            </a:r>
            <a:r>
              <a:rPr lang="en-US" sz="4800" b="1" kern="1200" dirty="0">
                <a:solidFill>
                  <a:schemeClr val="tx1"/>
                </a:solidFill>
                <a:latin typeface="+mj-lt"/>
                <a:ea typeface="+mj-ea"/>
                <a:cs typeface="+mj-cs"/>
              </a:rPr>
              <a:t> que los </a:t>
            </a:r>
            <a:r>
              <a:rPr lang="en-US" sz="4800" b="1" kern="1200" dirty="0" err="1">
                <a:solidFill>
                  <a:schemeClr val="tx1"/>
                </a:solidFill>
                <a:latin typeface="+mj-lt"/>
                <a:ea typeface="+mj-ea"/>
                <a:cs typeface="+mj-cs"/>
              </a:rPr>
              <a:t>devocionales</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familiares</a:t>
            </a:r>
            <a:r>
              <a:rPr lang="en-US" sz="4800" b="1" kern="1200" dirty="0">
                <a:solidFill>
                  <a:schemeClr val="tx1"/>
                </a:solidFill>
                <a:latin typeface="+mj-lt"/>
                <a:ea typeface="+mj-ea"/>
                <a:cs typeface="+mj-cs"/>
              </a:rPr>
              <a:t> y </a:t>
            </a:r>
            <a:r>
              <a:rPr lang="en-US" sz="4800" b="1" kern="1200" dirty="0" err="1">
                <a:solidFill>
                  <a:schemeClr val="tx1"/>
                </a:solidFill>
                <a:latin typeface="+mj-lt"/>
                <a:ea typeface="+mj-ea"/>
                <a:cs typeface="+mj-cs"/>
              </a:rPr>
              <a:t>algunas</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conferencias</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produjeran</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hijos</a:t>
            </a:r>
            <a:r>
              <a:rPr lang="en-US" sz="4800" b="1" kern="1200" dirty="0">
                <a:solidFill>
                  <a:schemeClr val="tx1"/>
                </a:solidFill>
                <a:latin typeface="+mj-lt"/>
                <a:ea typeface="+mj-ea"/>
                <a:cs typeface="+mj-cs"/>
              </a:rPr>
              <a:t> que se las </a:t>
            </a:r>
            <a:r>
              <a:rPr lang="en-US" sz="4800" b="1" kern="1200" dirty="0" err="1">
                <a:solidFill>
                  <a:schemeClr val="tx1"/>
                </a:solidFill>
                <a:latin typeface="+mj-lt"/>
                <a:ea typeface="+mj-ea"/>
                <a:cs typeface="+mj-cs"/>
              </a:rPr>
              <a:t>arreglaran</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muy</a:t>
            </a:r>
            <a:r>
              <a:rPr lang="en-US" sz="4800" b="1" kern="1200" dirty="0">
                <a:solidFill>
                  <a:schemeClr val="tx1"/>
                </a:solidFill>
                <a:latin typeface="+mj-lt"/>
                <a:ea typeface="+mj-ea"/>
                <a:cs typeface="+mj-cs"/>
              </a:rPr>
              <a:t> bien por </a:t>
            </a:r>
            <a:r>
              <a:rPr lang="en-US" sz="4800" b="1" kern="1200" dirty="0" err="1">
                <a:solidFill>
                  <a:schemeClr val="tx1"/>
                </a:solidFill>
                <a:latin typeface="+mj-lt"/>
                <a:ea typeface="+mj-ea"/>
                <a:cs typeface="+mj-cs"/>
              </a:rPr>
              <a:t>su</a:t>
            </a:r>
            <a:r>
              <a:rPr lang="en-US" sz="4800" b="1" kern="1200" dirty="0">
                <a:solidFill>
                  <a:schemeClr val="tx1"/>
                </a:solidFill>
                <a:latin typeface="+mj-lt"/>
                <a:ea typeface="+mj-ea"/>
                <a:cs typeface="+mj-cs"/>
              </a:rPr>
              <a:t> </a:t>
            </a:r>
            <a:r>
              <a:rPr lang="en-US" sz="4800" b="1" kern="1200" dirty="0" err="1">
                <a:solidFill>
                  <a:schemeClr val="tx1"/>
                </a:solidFill>
                <a:latin typeface="+mj-lt"/>
                <a:ea typeface="+mj-ea"/>
                <a:cs typeface="+mj-cs"/>
              </a:rPr>
              <a:t>cuenta</a:t>
            </a:r>
            <a:r>
              <a:rPr lang="en-US" sz="4800" b="1" kern="1200" dirty="0">
                <a:solidFill>
                  <a:schemeClr val="tx1"/>
                </a:solidFill>
                <a:latin typeface="+mj-lt"/>
                <a:ea typeface="+mj-ea"/>
                <a:cs typeface="+mj-cs"/>
              </a:rPr>
              <a:t>.</a:t>
            </a:r>
            <a:br>
              <a:rPr lang="en-US" sz="2300" kern="1200" dirty="0">
                <a:solidFill>
                  <a:schemeClr val="tx1"/>
                </a:solidFill>
                <a:latin typeface="+mj-lt"/>
                <a:ea typeface="+mj-ea"/>
                <a:cs typeface="+mj-cs"/>
              </a:rPr>
            </a:br>
            <a:endParaRPr lang="en-US" sz="2300" kern="1200" dirty="0">
              <a:solidFill>
                <a:schemeClr val="tx1"/>
              </a:solidFill>
              <a:latin typeface="+mj-lt"/>
              <a:ea typeface="+mj-ea"/>
              <a:cs typeface="+mj-cs"/>
            </a:endParaRPr>
          </a:p>
        </p:txBody>
      </p:sp>
      <p:sp>
        <p:nvSpPr>
          <p:cNvPr id="83" name="Rectangle 8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20467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unset over a body of water&#10;&#10;Description automatically generated">
            <a:extLst>
              <a:ext uri="{FF2B5EF4-FFF2-40B4-BE49-F238E27FC236}">
                <a16:creationId xmlns:a16="http://schemas.microsoft.com/office/drawing/2014/main" id="{A944D5F0-7034-4A49-BA33-0B35C5746BA1}"/>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15413"/>
          <a:stretch/>
        </p:blipFill>
        <p:spPr>
          <a:xfrm>
            <a:off x="20" y="1"/>
            <a:ext cx="12191980" cy="6857999"/>
          </a:xfrm>
          <a:prstGeom prst="rect">
            <a:avLst/>
          </a:prstGeom>
        </p:spPr>
      </p:pic>
      <p:sp>
        <p:nvSpPr>
          <p:cNvPr id="4" name="Title 3">
            <a:extLst>
              <a:ext uri="{FF2B5EF4-FFF2-40B4-BE49-F238E27FC236}">
                <a16:creationId xmlns:a16="http://schemas.microsoft.com/office/drawing/2014/main" id="{764717BA-047B-AE40-B523-2091FACEF3E2}"/>
              </a:ext>
            </a:extLst>
          </p:cNvPr>
          <p:cNvSpPr>
            <a:spLocks noGrp="1"/>
          </p:cNvSpPr>
          <p:nvPr>
            <p:ph type="title"/>
          </p:nvPr>
        </p:nvSpPr>
        <p:spPr>
          <a:xfrm>
            <a:off x="152400" y="283029"/>
            <a:ext cx="12039580" cy="5225142"/>
          </a:xfrm>
        </p:spPr>
        <p:txBody>
          <a:bodyPr vert="horz" lIns="91440" tIns="45720" rIns="91440" bIns="45720" rtlCol="0" anchor="b">
            <a:normAutofit fontScale="90000"/>
          </a:bodyPr>
          <a:lstStyle/>
          <a:p>
            <a:r>
              <a:rPr lang="en-US" b="1" dirty="0"/>
              <a:t>EL AMOR COMO FUNDAMENTO</a:t>
            </a:r>
            <a:br>
              <a:rPr lang="en-US" dirty="0"/>
            </a:br>
            <a:br>
              <a:rPr lang="en-US" sz="6700" dirty="0"/>
            </a:br>
            <a:r>
              <a:rPr lang="en-US" sz="6700" dirty="0" err="1"/>
              <a:t>Estoy</a:t>
            </a:r>
            <a:r>
              <a:rPr lang="en-US" sz="6700" dirty="0"/>
              <a:t> </a:t>
            </a:r>
            <a:r>
              <a:rPr lang="en-US" sz="6700" dirty="0" err="1"/>
              <a:t>profundamente</a:t>
            </a:r>
            <a:r>
              <a:rPr lang="en-US" sz="6700" dirty="0"/>
              <a:t> </a:t>
            </a:r>
            <a:r>
              <a:rPr lang="en-US" sz="6700" dirty="0" err="1"/>
              <a:t>convencido</a:t>
            </a:r>
            <a:r>
              <a:rPr lang="en-US" sz="6700" dirty="0"/>
              <a:t> que el </a:t>
            </a:r>
            <a:r>
              <a:rPr lang="en-US" sz="6700" dirty="0" err="1"/>
              <a:t>fundamento</a:t>
            </a:r>
            <a:r>
              <a:rPr lang="en-US" sz="6700" dirty="0"/>
              <a:t> para el </a:t>
            </a:r>
            <a:r>
              <a:rPr lang="en-US" sz="6700" dirty="0" err="1"/>
              <a:t>ministerio</a:t>
            </a:r>
            <a:r>
              <a:rPr lang="en-US" sz="6700" dirty="0"/>
              <a:t> </a:t>
            </a:r>
            <a:r>
              <a:rPr lang="en-US" sz="6700" dirty="0" err="1"/>
              <a:t>transformador</a:t>
            </a:r>
            <a:r>
              <a:rPr lang="en-US" sz="6700" dirty="0"/>
              <a:t> de personas no es la </a:t>
            </a:r>
            <a:r>
              <a:rPr lang="en-US" sz="6700" dirty="0" err="1"/>
              <a:t>teología</a:t>
            </a:r>
            <a:r>
              <a:rPr lang="en-US" sz="6700" dirty="0"/>
              <a:t> profunda, </a:t>
            </a:r>
            <a:r>
              <a:rPr lang="en-US" sz="6700" dirty="0" err="1"/>
              <a:t>sino</a:t>
            </a:r>
            <a:r>
              <a:rPr lang="en-US" sz="6700" dirty="0"/>
              <a:t> el amor.</a:t>
            </a:r>
            <a:br>
              <a:rPr lang="en-US" sz="6700" dirty="0"/>
            </a:br>
            <a:br>
              <a:rPr lang="en-US" sz="2900" dirty="0">
                <a:solidFill>
                  <a:srgbClr val="FFFFFF"/>
                </a:solidFill>
              </a:rPr>
            </a:br>
            <a:endParaRPr lang="en-US" sz="2900" dirty="0">
              <a:solidFill>
                <a:srgbClr val="FFFFFF"/>
              </a:solidFill>
            </a:endParaRPr>
          </a:p>
        </p:txBody>
      </p:sp>
    </p:spTree>
    <p:extLst>
      <p:ext uri="{BB962C8B-B14F-4D97-AF65-F5344CB8AC3E}">
        <p14:creationId xmlns:p14="http://schemas.microsoft.com/office/powerpoint/2010/main" val="165609813"/>
      </p:ext>
    </p:extLst>
  </p:cSld>
  <p:clrMapOvr>
    <a:overrideClrMapping bg1="dk1" tx1="lt1" bg2="dk2" tx2="lt2" accent1="accent1" accent2="accent2" accent3="accent3" accent4="accent4" accent5="accent5" accent6="accent6" hlink="hlink" folHlink="folHlink"/>
  </p:clrMapOvr>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louds in the sky&#10;&#10;Description automatically generated">
            <a:extLst>
              <a:ext uri="{FF2B5EF4-FFF2-40B4-BE49-F238E27FC236}">
                <a16:creationId xmlns:a16="http://schemas.microsoft.com/office/drawing/2014/main" id="{591BD741-B4F3-CE41-994F-056DCB105146}"/>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b="15730"/>
          <a:stretch/>
        </p:blipFill>
        <p:spPr>
          <a:xfrm>
            <a:off x="20" y="-100027"/>
            <a:ext cx="12191980" cy="6857999"/>
          </a:xfrm>
          <a:prstGeom prst="rect">
            <a:avLst/>
          </a:prstGeom>
        </p:spPr>
      </p:pic>
      <p:sp>
        <p:nvSpPr>
          <p:cNvPr id="4" name="Title 3">
            <a:extLst>
              <a:ext uri="{FF2B5EF4-FFF2-40B4-BE49-F238E27FC236}">
                <a16:creationId xmlns:a16="http://schemas.microsoft.com/office/drawing/2014/main" id="{764717BA-047B-AE40-B523-2091FACEF3E2}"/>
              </a:ext>
            </a:extLst>
          </p:cNvPr>
          <p:cNvSpPr>
            <a:spLocks noGrp="1"/>
          </p:cNvSpPr>
          <p:nvPr>
            <p:ph type="title"/>
          </p:nvPr>
        </p:nvSpPr>
        <p:spPr>
          <a:xfrm>
            <a:off x="217713" y="4405852"/>
            <a:ext cx="12191999" cy="3148834"/>
          </a:xfrm>
        </p:spPr>
        <p:txBody>
          <a:bodyPr vert="horz" lIns="91440" tIns="45720" rIns="91440" bIns="45720" rtlCol="0" anchor="b">
            <a:normAutofit fontScale="90000"/>
          </a:bodyPr>
          <a:lstStyle/>
          <a:p>
            <a:r>
              <a:rPr lang="en-US" sz="3600" b="1" dirty="0">
                <a:solidFill>
                  <a:schemeClr val="bg1"/>
                </a:solidFill>
              </a:rPr>
              <a:t> </a:t>
            </a:r>
            <a:r>
              <a:rPr lang="en-US" sz="5300" dirty="0">
                <a:solidFill>
                  <a:schemeClr val="bg1"/>
                </a:solidFill>
              </a:rPr>
              <a:t>El amor es lo que le </a:t>
            </a:r>
            <a:r>
              <a:rPr lang="en-US" sz="5300" dirty="0" err="1">
                <a:solidFill>
                  <a:schemeClr val="bg1"/>
                </a:solidFill>
              </a:rPr>
              <a:t>hace</a:t>
            </a:r>
            <a:r>
              <a:rPr lang="en-US" sz="5300" dirty="0">
                <a:solidFill>
                  <a:schemeClr val="bg1"/>
                </a:solidFill>
              </a:rPr>
              <a:t> </a:t>
            </a:r>
            <a:r>
              <a:rPr lang="en-US" sz="5300" dirty="0" err="1">
                <a:solidFill>
                  <a:schemeClr val="bg1"/>
                </a:solidFill>
              </a:rPr>
              <a:t>buscar</a:t>
            </a:r>
            <a:r>
              <a:rPr lang="en-US" sz="5300" dirty="0">
                <a:solidFill>
                  <a:schemeClr val="bg1"/>
                </a:solidFill>
              </a:rPr>
              <a:t> y </a:t>
            </a:r>
            <a:r>
              <a:rPr lang="en-US" sz="5300" dirty="0" err="1">
                <a:solidFill>
                  <a:schemeClr val="bg1"/>
                </a:solidFill>
              </a:rPr>
              <a:t>salvar</a:t>
            </a:r>
            <a:r>
              <a:rPr lang="en-US" sz="5300" dirty="0">
                <a:solidFill>
                  <a:schemeClr val="bg1"/>
                </a:solidFill>
              </a:rPr>
              <a:t> a los </a:t>
            </a:r>
            <a:r>
              <a:rPr lang="en-US" sz="5300" dirty="0" err="1">
                <a:solidFill>
                  <a:schemeClr val="bg1"/>
                </a:solidFill>
              </a:rPr>
              <a:t>perdidos</a:t>
            </a:r>
            <a:r>
              <a:rPr lang="en-US" sz="5300" dirty="0">
                <a:solidFill>
                  <a:schemeClr val="bg1"/>
                </a:solidFill>
              </a:rPr>
              <a:t>, y </a:t>
            </a:r>
            <a:r>
              <a:rPr lang="en-US" sz="5300" dirty="0" err="1">
                <a:solidFill>
                  <a:schemeClr val="bg1"/>
                </a:solidFill>
              </a:rPr>
              <a:t>perseverar</a:t>
            </a:r>
            <a:r>
              <a:rPr lang="en-US" sz="5300" dirty="0">
                <a:solidFill>
                  <a:schemeClr val="bg1"/>
                </a:solidFill>
              </a:rPr>
              <a:t> hasta que </a:t>
            </a:r>
            <a:r>
              <a:rPr lang="en-US" sz="5300" dirty="0" err="1">
                <a:solidFill>
                  <a:schemeClr val="bg1"/>
                </a:solidFill>
              </a:rPr>
              <a:t>cada</a:t>
            </a:r>
            <a:r>
              <a:rPr lang="en-US" sz="5300" dirty="0">
                <a:solidFill>
                  <a:schemeClr val="bg1"/>
                </a:solidFill>
              </a:rPr>
              <a:t> uno de Sus </a:t>
            </a:r>
            <a:r>
              <a:rPr lang="en-US" sz="5300" dirty="0" err="1">
                <a:solidFill>
                  <a:schemeClr val="bg1"/>
                </a:solidFill>
              </a:rPr>
              <a:t>hijos</a:t>
            </a:r>
            <a:r>
              <a:rPr lang="en-US" sz="5300" dirty="0">
                <a:solidFill>
                  <a:schemeClr val="bg1"/>
                </a:solidFill>
              </a:rPr>
              <a:t> sea </a:t>
            </a:r>
            <a:r>
              <a:rPr lang="en-US" sz="5300" dirty="0" err="1">
                <a:solidFill>
                  <a:schemeClr val="bg1"/>
                </a:solidFill>
              </a:rPr>
              <a:t>transformado</a:t>
            </a:r>
            <a:r>
              <a:rPr lang="en-US" sz="5300" dirty="0">
                <a:solidFill>
                  <a:schemeClr val="bg1"/>
                </a:solidFill>
              </a:rPr>
              <a:t> a </a:t>
            </a:r>
            <a:r>
              <a:rPr lang="en-US" sz="5300" dirty="0" err="1">
                <a:solidFill>
                  <a:schemeClr val="bg1"/>
                </a:solidFill>
              </a:rPr>
              <a:t>Su</a:t>
            </a:r>
            <a:r>
              <a:rPr lang="en-US" sz="5300" dirty="0">
                <a:solidFill>
                  <a:schemeClr val="bg1"/>
                </a:solidFill>
              </a:rPr>
              <a:t> imagen. </a:t>
            </a:r>
            <a:r>
              <a:rPr lang="en-US" sz="5300" dirty="0" err="1">
                <a:solidFill>
                  <a:schemeClr val="bg1"/>
                </a:solidFill>
              </a:rPr>
              <a:t>Su</a:t>
            </a:r>
            <a:r>
              <a:rPr lang="en-US" sz="5300" dirty="0">
                <a:solidFill>
                  <a:schemeClr val="bg1"/>
                </a:solidFill>
              </a:rPr>
              <a:t> amor no </a:t>
            </a:r>
            <a:r>
              <a:rPr lang="en-US" sz="5300" dirty="0" err="1">
                <a:solidFill>
                  <a:schemeClr val="bg1"/>
                </a:solidFill>
              </a:rPr>
              <a:t>descansará</a:t>
            </a:r>
            <a:r>
              <a:rPr lang="en-US" sz="5300" dirty="0">
                <a:solidFill>
                  <a:schemeClr val="bg1"/>
                </a:solidFill>
              </a:rPr>
              <a:t> hasta que </a:t>
            </a:r>
            <a:r>
              <a:rPr lang="en-US" sz="5300" dirty="0" err="1">
                <a:solidFill>
                  <a:schemeClr val="bg1"/>
                </a:solidFill>
              </a:rPr>
              <a:t>todos</a:t>
            </a:r>
            <a:r>
              <a:rPr lang="en-US" sz="5300" dirty="0">
                <a:solidFill>
                  <a:schemeClr val="bg1"/>
                </a:solidFill>
              </a:rPr>
              <a:t> Sus </a:t>
            </a:r>
            <a:r>
              <a:rPr lang="en-US" sz="5300" dirty="0" err="1">
                <a:solidFill>
                  <a:schemeClr val="bg1"/>
                </a:solidFill>
              </a:rPr>
              <a:t>hijos</a:t>
            </a:r>
            <a:r>
              <a:rPr lang="en-US" sz="5300" dirty="0">
                <a:solidFill>
                  <a:schemeClr val="bg1"/>
                </a:solidFill>
              </a:rPr>
              <a:t> </a:t>
            </a:r>
            <a:r>
              <a:rPr lang="en-US" sz="5300" dirty="0" err="1">
                <a:solidFill>
                  <a:schemeClr val="bg1"/>
                </a:solidFill>
              </a:rPr>
              <a:t>estén</a:t>
            </a:r>
            <a:r>
              <a:rPr lang="en-US" sz="5300" dirty="0">
                <a:solidFill>
                  <a:schemeClr val="bg1"/>
                </a:solidFill>
              </a:rPr>
              <a:t> a </a:t>
            </a:r>
            <a:r>
              <a:rPr lang="en-US" sz="5300" dirty="0" err="1">
                <a:solidFill>
                  <a:schemeClr val="bg1"/>
                </a:solidFill>
              </a:rPr>
              <a:t>Su</a:t>
            </a:r>
            <a:r>
              <a:rPr lang="en-US" sz="5300" dirty="0">
                <a:solidFill>
                  <a:schemeClr val="bg1"/>
                </a:solidFill>
              </a:rPr>
              <a:t> </a:t>
            </a:r>
            <a:r>
              <a:rPr lang="en-US" sz="5300" dirty="0" err="1">
                <a:solidFill>
                  <a:schemeClr val="bg1"/>
                </a:solidFill>
              </a:rPr>
              <a:t>lado</a:t>
            </a:r>
            <a:r>
              <a:rPr lang="en-US" sz="5300" dirty="0">
                <a:solidFill>
                  <a:schemeClr val="bg1"/>
                </a:solidFill>
              </a:rPr>
              <a:t> </a:t>
            </a:r>
            <a:r>
              <a:rPr lang="en-US" sz="5300" dirty="0" err="1">
                <a:solidFill>
                  <a:schemeClr val="bg1"/>
                </a:solidFill>
              </a:rPr>
              <a:t>en</a:t>
            </a:r>
            <a:r>
              <a:rPr lang="en-US" sz="5300" dirty="0">
                <a:solidFill>
                  <a:schemeClr val="bg1"/>
                </a:solidFill>
              </a:rPr>
              <a:t> gloria. La </a:t>
            </a:r>
            <a:r>
              <a:rPr lang="en-US" sz="5300" dirty="0" err="1">
                <a:solidFill>
                  <a:schemeClr val="bg1"/>
                </a:solidFill>
              </a:rPr>
              <a:t>esperanza</a:t>
            </a:r>
            <a:r>
              <a:rPr lang="en-US" sz="5300" dirty="0">
                <a:solidFill>
                  <a:schemeClr val="bg1"/>
                </a:solidFill>
              </a:rPr>
              <a:t> de </a:t>
            </a:r>
            <a:r>
              <a:rPr lang="en-US" sz="5300" dirty="0" err="1">
                <a:solidFill>
                  <a:schemeClr val="bg1"/>
                </a:solidFill>
              </a:rPr>
              <a:t>cada</a:t>
            </a:r>
            <a:r>
              <a:rPr lang="en-US" sz="5300" dirty="0">
                <a:solidFill>
                  <a:schemeClr val="bg1"/>
                </a:solidFill>
              </a:rPr>
              <a:t> </a:t>
            </a:r>
            <a:r>
              <a:rPr lang="en-US" sz="5300" dirty="0" err="1">
                <a:solidFill>
                  <a:schemeClr val="bg1"/>
                </a:solidFill>
              </a:rPr>
              <a:t>pecador</a:t>
            </a:r>
            <a:r>
              <a:rPr lang="en-US" sz="5300" dirty="0">
                <a:solidFill>
                  <a:schemeClr val="bg1"/>
                </a:solidFill>
              </a:rPr>
              <a:t> no se </a:t>
            </a:r>
            <a:r>
              <a:rPr lang="en-US" sz="5300" dirty="0" err="1">
                <a:solidFill>
                  <a:schemeClr val="bg1"/>
                </a:solidFill>
              </a:rPr>
              <a:t>basa</a:t>
            </a:r>
            <a:r>
              <a:rPr lang="en-US" sz="5300" dirty="0">
                <a:solidFill>
                  <a:schemeClr val="bg1"/>
                </a:solidFill>
              </a:rPr>
              <a:t> </a:t>
            </a:r>
            <a:r>
              <a:rPr lang="en-US" sz="5300" dirty="0" err="1">
                <a:solidFill>
                  <a:schemeClr val="bg1"/>
                </a:solidFill>
              </a:rPr>
              <a:t>en</a:t>
            </a:r>
            <a:r>
              <a:rPr lang="en-US" sz="5300" dirty="0">
                <a:solidFill>
                  <a:schemeClr val="bg1"/>
                </a:solidFill>
              </a:rPr>
              <a:t> las </a:t>
            </a:r>
            <a:r>
              <a:rPr lang="en-US" sz="5300" dirty="0" err="1">
                <a:solidFill>
                  <a:schemeClr val="bg1"/>
                </a:solidFill>
              </a:rPr>
              <a:t>respuestas</a:t>
            </a:r>
            <a:r>
              <a:rPr lang="en-US" sz="5300" dirty="0">
                <a:solidFill>
                  <a:schemeClr val="bg1"/>
                </a:solidFill>
              </a:rPr>
              <a:t> </a:t>
            </a:r>
            <a:r>
              <a:rPr lang="en-US" sz="5300" dirty="0" err="1">
                <a:solidFill>
                  <a:schemeClr val="bg1"/>
                </a:solidFill>
              </a:rPr>
              <a:t>teológicas</a:t>
            </a:r>
            <a:r>
              <a:rPr lang="en-US" sz="5300" dirty="0">
                <a:solidFill>
                  <a:schemeClr val="bg1"/>
                </a:solidFill>
              </a:rPr>
              <a:t> </a:t>
            </a:r>
            <a:r>
              <a:rPr lang="en-US" sz="5300" dirty="0" err="1">
                <a:solidFill>
                  <a:schemeClr val="bg1"/>
                </a:solidFill>
              </a:rPr>
              <a:t>sino</a:t>
            </a:r>
            <a:r>
              <a:rPr lang="en-US" sz="5300" dirty="0">
                <a:solidFill>
                  <a:schemeClr val="bg1"/>
                </a:solidFill>
              </a:rPr>
              <a:t> </a:t>
            </a:r>
            <a:r>
              <a:rPr lang="en-US" sz="5300" dirty="0" err="1">
                <a:solidFill>
                  <a:schemeClr val="bg1"/>
                </a:solidFill>
              </a:rPr>
              <a:t>en</a:t>
            </a:r>
            <a:r>
              <a:rPr lang="en-US" sz="5300" dirty="0">
                <a:solidFill>
                  <a:schemeClr val="bg1"/>
                </a:solidFill>
              </a:rPr>
              <a:t> el amor de Cristo por los </a:t>
            </a:r>
            <a:r>
              <a:rPr lang="en-US" sz="5300" dirty="0" err="1">
                <a:solidFill>
                  <a:schemeClr val="bg1"/>
                </a:solidFill>
              </a:rPr>
              <a:t>suyos</a:t>
            </a:r>
            <a:r>
              <a:rPr lang="en-US" sz="5300" dirty="0">
                <a:solidFill>
                  <a:schemeClr val="bg1"/>
                </a:solidFill>
              </a:rPr>
              <a:t>. Sin </a:t>
            </a:r>
            <a:r>
              <a:rPr lang="en-US" sz="5300" dirty="0" err="1">
                <a:solidFill>
                  <a:schemeClr val="bg1"/>
                </a:solidFill>
              </a:rPr>
              <a:t>él</a:t>
            </a:r>
            <a:r>
              <a:rPr lang="en-US" sz="5300" dirty="0">
                <a:solidFill>
                  <a:schemeClr val="bg1"/>
                </a:solidFill>
              </a:rPr>
              <a:t>, no </a:t>
            </a:r>
            <a:r>
              <a:rPr lang="en-US" sz="5300" dirty="0" err="1">
                <a:solidFill>
                  <a:schemeClr val="bg1"/>
                </a:solidFill>
              </a:rPr>
              <a:t>tenemos</a:t>
            </a:r>
            <a:r>
              <a:rPr lang="en-US" sz="5300" dirty="0">
                <a:solidFill>
                  <a:schemeClr val="bg1"/>
                </a:solidFill>
              </a:rPr>
              <a:t> </a:t>
            </a:r>
            <a:r>
              <a:rPr lang="en-US" sz="5300" dirty="0" err="1">
                <a:solidFill>
                  <a:schemeClr val="bg1"/>
                </a:solidFill>
              </a:rPr>
              <a:t>esperanza</a:t>
            </a:r>
            <a:r>
              <a:rPr lang="en-US" sz="5300" dirty="0">
                <a:solidFill>
                  <a:schemeClr val="bg1"/>
                </a:solidFill>
              </a:rPr>
              <a:t> personal, </a:t>
            </a:r>
            <a:r>
              <a:rPr lang="en-US" sz="5300" dirty="0" err="1">
                <a:solidFill>
                  <a:schemeClr val="bg1"/>
                </a:solidFill>
              </a:rPr>
              <a:t>relacional</a:t>
            </a:r>
            <a:r>
              <a:rPr lang="en-US" sz="5300" dirty="0">
                <a:solidFill>
                  <a:schemeClr val="bg1"/>
                </a:solidFill>
              </a:rPr>
              <a:t> o </a:t>
            </a:r>
            <a:r>
              <a:rPr lang="en-US" sz="5300" dirty="0" err="1">
                <a:solidFill>
                  <a:schemeClr val="bg1"/>
                </a:solidFill>
              </a:rPr>
              <a:t>eternamente</a:t>
            </a:r>
            <a:r>
              <a:rPr lang="en-US" sz="5300" dirty="0">
                <a:solidFill>
                  <a:schemeClr val="bg1"/>
                </a:solidFill>
              </a:rPr>
              <a:t>.</a:t>
            </a:r>
            <a:br>
              <a:rPr lang="en-US" dirty="0"/>
            </a:br>
            <a:br>
              <a:rPr lang="en-US" dirty="0"/>
            </a:br>
            <a:r>
              <a:rPr lang="en-US" sz="2800" dirty="0">
                <a:solidFill>
                  <a:srgbClr val="FFFFFF"/>
                </a:solidFill>
              </a:rPr>
              <a:t>.</a:t>
            </a:r>
            <a:br>
              <a:rPr lang="en-US" sz="2800" dirty="0">
                <a:solidFill>
                  <a:srgbClr val="FFFFFF"/>
                </a:solidFill>
              </a:rPr>
            </a:br>
            <a:br>
              <a:rPr lang="en-US" sz="2800" dirty="0">
                <a:solidFill>
                  <a:srgbClr val="FFFFFF"/>
                </a:solidFill>
              </a:rPr>
            </a:br>
            <a:endParaRPr lang="en-US" sz="2800" dirty="0">
              <a:solidFill>
                <a:srgbClr val="FFFFFF"/>
              </a:solidFill>
            </a:endParaRPr>
          </a:p>
        </p:txBody>
      </p:sp>
    </p:spTree>
    <p:extLst>
      <p:ext uri="{BB962C8B-B14F-4D97-AF65-F5344CB8AC3E}">
        <p14:creationId xmlns:p14="http://schemas.microsoft.com/office/powerpoint/2010/main" val="91442265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06AD0D30-36DC-E945-96B6-1FA7E5DD0749}"/>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a:stretch/>
        </p:blipFill>
        <p:spPr>
          <a:xfrm>
            <a:off x="20" y="1"/>
            <a:ext cx="12191980" cy="6857999"/>
          </a:xfrm>
          <a:prstGeom prst="rect">
            <a:avLst/>
          </a:prstGeom>
        </p:spPr>
      </p:pic>
      <p:sp>
        <p:nvSpPr>
          <p:cNvPr id="4" name="Title 3">
            <a:extLst>
              <a:ext uri="{FF2B5EF4-FFF2-40B4-BE49-F238E27FC236}">
                <a16:creationId xmlns:a16="http://schemas.microsoft.com/office/drawing/2014/main" id="{764717BA-047B-AE40-B523-2091FACEF3E2}"/>
              </a:ext>
            </a:extLst>
          </p:cNvPr>
          <p:cNvSpPr>
            <a:spLocks noGrp="1"/>
          </p:cNvSpPr>
          <p:nvPr>
            <p:ph type="title"/>
          </p:nvPr>
        </p:nvSpPr>
        <p:spPr>
          <a:xfrm>
            <a:off x="1524000" y="2145619"/>
            <a:ext cx="9144000" cy="2900518"/>
          </a:xfrm>
        </p:spPr>
        <p:txBody>
          <a:bodyPr vert="horz" lIns="91440" tIns="45720" rIns="91440" bIns="45720" rtlCol="0" anchor="b">
            <a:normAutofit/>
          </a:bodyPr>
          <a:lstStyle/>
          <a:p>
            <a:pPr algn="ctr"/>
            <a:r>
              <a:rPr lang="en-US" sz="8800" b="1" dirty="0" err="1">
                <a:solidFill>
                  <a:srgbClr val="FFFFFF"/>
                </a:solidFill>
                <a:latin typeface="Times" pitchFamily="2" charset="0"/>
              </a:rPr>
              <a:t>Romanos</a:t>
            </a:r>
            <a:r>
              <a:rPr lang="en-US" sz="8800" b="1" dirty="0">
                <a:solidFill>
                  <a:srgbClr val="FFFFFF"/>
                </a:solidFill>
                <a:latin typeface="Times" pitchFamily="2" charset="0"/>
              </a:rPr>
              <a:t> 8:31-39</a:t>
            </a:r>
            <a:br>
              <a:rPr lang="en-US" sz="2000" dirty="0">
                <a:solidFill>
                  <a:srgbClr val="FFFFFF"/>
                </a:solidFill>
              </a:rPr>
            </a:br>
            <a:br>
              <a:rPr lang="en-US" sz="2000" dirty="0">
                <a:solidFill>
                  <a:srgbClr val="FFFFFF"/>
                </a:solidFill>
              </a:rPr>
            </a:br>
            <a:r>
              <a:rPr lang="en-US" sz="2000" dirty="0">
                <a:solidFill>
                  <a:srgbClr val="FFFFFF"/>
                </a:solidFill>
              </a:rPr>
              <a:t>.</a:t>
            </a:r>
            <a:br>
              <a:rPr lang="en-US" sz="2000" dirty="0">
                <a:solidFill>
                  <a:srgbClr val="FFFFFF"/>
                </a:solidFill>
              </a:rPr>
            </a:br>
            <a:br>
              <a:rPr lang="en-US" sz="2000" dirty="0">
                <a:solidFill>
                  <a:srgbClr val="FFFFFF"/>
                </a:solidFill>
              </a:rPr>
            </a:br>
            <a:endParaRPr lang="en-US" sz="2000" dirty="0">
              <a:solidFill>
                <a:srgbClr val="FFFFFF"/>
              </a:solidFill>
            </a:endParaRPr>
          </a:p>
        </p:txBody>
      </p:sp>
    </p:spTree>
    <p:extLst>
      <p:ext uri="{BB962C8B-B14F-4D97-AF65-F5344CB8AC3E}">
        <p14:creationId xmlns:p14="http://schemas.microsoft.com/office/powerpoint/2010/main" val="4181041503"/>
      </p:ext>
    </p:extLst>
  </p:cSld>
  <p:clrMapOvr>
    <a:overrideClrMapping bg1="dk1" tx1="lt1" bg2="dk2" tx2="lt2" accent1="accent1" accent2="accent2" accent3="accent3" accent4="accent4" accent5="accent5" accent6="accent6" hlink="hlink" folHlink="folHlink"/>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urtain, indoor, shower, small&#10;&#10;Description automatically generated">
            <a:extLst>
              <a:ext uri="{FF2B5EF4-FFF2-40B4-BE49-F238E27FC236}">
                <a16:creationId xmlns:a16="http://schemas.microsoft.com/office/drawing/2014/main" id="{D3DDE140-210F-8D44-8466-24924C451855}"/>
              </a:ext>
            </a:extLst>
          </p:cNvPr>
          <p:cNvPicPr>
            <a:picLocks noChangeAspect="1"/>
          </p:cNvPicPr>
          <p:nvPr/>
        </p:nvPicPr>
        <p:blipFill rotWithShape="1">
          <a:blip r:embed="rId2">
            <a:alphaModFix amt="40000"/>
            <a:extLst>
              <a:ext uri="{837473B0-CC2E-450A-ABE3-18F120FF3D39}">
                <a1611:picAttrSrcUrl xmlns:a1611="http://schemas.microsoft.com/office/drawing/2016/11/main" r:id="rId3"/>
              </a:ext>
            </a:extLst>
          </a:blip>
          <a:srcRect t="4163" b="5475"/>
          <a:stretch/>
        </p:blipFill>
        <p:spPr>
          <a:xfrm>
            <a:off x="20" y="10"/>
            <a:ext cx="12191981" cy="6857990"/>
          </a:xfrm>
          <a:prstGeom prst="rect">
            <a:avLst/>
          </a:prstGeom>
        </p:spPr>
      </p:pic>
      <p:sp>
        <p:nvSpPr>
          <p:cNvPr id="8" name="Title 7">
            <a:extLst>
              <a:ext uri="{FF2B5EF4-FFF2-40B4-BE49-F238E27FC236}">
                <a16:creationId xmlns:a16="http://schemas.microsoft.com/office/drawing/2014/main" id="{80A65D55-2DB5-B04D-9B1F-7D58C80DD958}"/>
              </a:ext>
            </a:extLst>
          </p:cNvPr>
          <p:cNvSpPr>
            <a:spLocks noGrp="1"/>
          </p:cNvSpPr>
          <p:nvPr>
            <p:ph type="title"/>
          </p:nvPr>
        </p:nvSpPr>
        <p:spPr>
          <a:xfrm>
            <a:off x="239486" y="1309431"/>
            <a:ext cx="11952514" cy="5348514"/>
          </a:xfrm>
        </p:spPr>
        <p:txBody>
          <a:bodyPr vert="horz" lIns="91440" tIns="45720" rIns="91440" bIns="45720" rtlCol="0" anchor="b">
            <a:normAutofit fontScale="90000"/>
          </a:bodyPr>
          <a:lstStyle/>
          <a:p>
            <a:r>
              <a:rPr lang="en-US" sz="5300" dirty="0" err="1"/>
              <a:t>Queremos</a:t>
            </a:r>
            <a:r>
              <a:rPr lang="en-US" sz="5300" dirty="0"/>
              <a:t> un </a:t>
            </a:r>
            <a:r>
              <a:rPr lang="en-US" sz="5300" dirty="0" err="1"/>
              <a:t>ministerio</a:t>
            </a:r>
            <a:r>
              <a:rPr lang="en-US" sz="5300" dirty="0"/>
              <a:t> que no </a:t>
            </a:r>
            <a:r>
              <a:rPr lang="en-US" sz="5300" dirty="0" err="1"/>
              <a:t>exija</a:t>
            </a:r>
            <a:r>
              <a:rPr lang="en-US" sz="5300" dirty="0"/>
              <a:t> un amor que sea </a:t>
            </a:r>
            <a:r>
              <a:rPr lang="en-US" sz="5300" dirty="0" err="1"/>
              <a:t>así</a:t>
            </a:r>
            <a:r>
              <a:rPr lang="en-US" sz="5300" dirty="0"/>
              <a:t>; es </a:t>
            </a:r>
            <a:r>
              <a:rPr lang="en-US" sz="5300" dirty="0" err="1"/>
              <a:t>decir</a:t>
            </a:r>
            <a:r>
              <a:rPr lang="en-US" sz="5300" dirty="0"/>
              <a:t>… ¡tan </a:t>
            </a:r>
            <a:r>
              <a:rPr lang="en-US" sz="5300" dirty="0" err="1"/>
              <a:t>exigente</a:t>
            </a:r>
            <a:r>
              <a:rPr lang="en-US" sz="5300" dirty="0"/>
              <a:t>! No </a:t>
            </a:r>
            <a:r>
              <a:rPr lang="en-US" sz="5300" dirty="0" err="1"/>
              <a:t>queremos</a:t>
            </a:r>
            <a:r>
              <a:rPr lang="en-US" sz="5300" dirty="0"/>
              <a:t> </a:t>
            </a:r>
            <a:r>
              <a:rPr lang="en-US" sz="5300" dirty="0" err="1"/>
              <a:t>servir</a:t>
            </a:r>
            <a:r>
              <a:rPr lang="en-US" sz="5300" dirty="0"/>
              <a:t> a los </a:t>
            </a:r>
            <a:r>
              <a:rPr lang="en-US" sz="5300" dirty="0" err="1"/>
              <a:t>demás</a:t>
            </a:r>
            <a:r>
              <a:rPr lang="en-US" sz="5300" dirty="0"/>
              <a:t> de una </a:t>
            </a:r>
            <a:r>
              <a:rPr lang="en-US" sz="5300" dirty="0" err="1"/>
              <a:t>manera</a:t>
            </a:r>
            <a:r>
              <a:rPr lang="en-US" sz="5300" dirty="0"/>
              <a:t> que </a:t>
            </a:r>
            <a:r>
              <a:rPr lang="en-US" sz="5300" dirty="0" err="1"/>
              <a:t>requiere</a:t>
            </a:r>
            <a:r>
              <a:rPr lang="en-US" sz="5300" dirty="0"/>
              <a:t> tanto </a:t>
            </a:r>
            <a:r>
              <a:rPr lang="en-US" sz="5300" dirty="0" err="1"/>
              <a:t>sacrificio</a:t>
            </a:r>
            <a:r>
              <a:rPr lang="en-US" sz="5300" dirty="0"/>
              <a:t> personal. </a:t>
            </a:r>
            <a:r>
              <a:rPr lang="en-US" sz="5300" dirty="0" err="1"/>
              <a:t>Preferiríamos</a:t>
            </a:r>
            <a:r>
              <a:rPr lang="en-US" sz="5300" dirty="0"/>
              <a:t> </a:t>
            </a:r>
            <a:r>
              <a:rPr lang="en-US" sz="5300" dirty="0" err="1"/>
              <a:t>lanzar</a:t>
            </a:r>
            <a:r>
              <a:rPr lang="en-US" sz="5300" dirty="0"/>
              <a:t> </a:t>
            </a:r>
            <a:r>
              <a:rPr lang="en-US" sz="5300" dirty="0" err="1"/>
              <a:t>granadas</a:t>
            </a:r>
            <a:r>
              <a:rPr lang="en-US" sz="5300" dirty="0"/>
              <a:t> de </a:t>
            </a:r>
            <a:r>
              <a:rPr lang="en-US" sz="5300" dirty="0" err="1"/>
              <a:t>verdad</a:t>
            </a:r>
            <a:r>
              <a:rPr lang="en-US" sz="5300" dirty="0"/>
              <a:t> a las </a:t>
            </a:r>
            <a:r>
              <a:rPr lang="en-US" sz="5300" dirty="0" err="1"/>
              <a:t>vidas</a:t>
            </a:r>
            <a:r>
              <a:rPr lang="en-US" sz="5300" dirty="0"/>
              <a:t> de las personas </a:t>
            </a:r>
            <a:r>
              <a:rPr lang="en-US" sz="5300" dirty="0" err="1"/>
              <a:t>en</a:t>
            </a:r>
            <a:r>
              <a:rPr lang="en-US" sz="5300" dirty="0"/>
              <a:t> </a:t>
            </a:r>
            <a:r>
              <a:rPr lang="en-US" sz="5300" dirty="0" err="1"/>
              <a:t>lugar</a:t>
            </a:r>
            <a:r>
              <a:rPr lang="en-US" sz="5300" dirty="0"/>
              <a:t> de </a:t>
            </a:r>
            <a:r>
              <a:rPr lang="en-US" sz="5300" dirty="0" err="1"/>
              <a:t>poner</a:t>
            </a:r>
            <a:r>
              <a:rPr lang="en-US" sz="5300" dirty="0"/>
              <a:t> </a:t>
            </a:r>
            <a:r>
              <a:rPr lang="en-US" sz="5300" dirty="0" err="1"/>
              <a:t>nuestras</a:t>
            </a:r>
            <a:r>
              <a:rPr lang="en-US" sz="5300" dirty="0"/>
              <a:t> </a:t>
            </a:r>
            <a:r>
              <a:rPr lang="en-US" sz="5300" dirty="0" err="1"/>
              <a:t>vidas</a:t>
            </a:r>
            <a:r>
              <a:rPr lang="en-US" sz="5300" dirty="0"/>
              <a:t> por </a:t>
            </a:r>
            <a:r>
              <a:rPr lang="en-US" sz="5300" dirty="0" err="1"/>
              <a:t>ellas</a:t>
            </a:r>
            <a:r>
              <a:rPr lang="en-US" sz="5300" dirty="0"/>
              <a:t>. Pero </a:t>
            </a:r>
            <a:r>
              <a:rPr lang="en-US" sz="5300" dirty="0" err="1"/>
              <a:t>esto</a:t>
            </a:r>
            <a:r>
              <a:rPr lang="en-US" sz="5300" dirty="0"/>
              <a:t> es </a:t>
            </a:r>
            <a:r>
              <a:rPr lang="en-US" sz="5300" dirty="0" err="1"/>
              <a:t>exactamente</a:t>
            </a:r>
            <a:r>
              <a:rPr lang="en-US" sz="5300" dirty="0"/>
              <a:t> lo que Cristo </a:t>
            </a:r>
            <a:r>
              <a:rPr lang="en-US" sz="5300" dirty="0" err="1"/>
              <a:t>hizo</a:t>
            </a:r>
            <a:r>
              <a:rPr lang="en-US" sz="5300" dirty="0"/>
              <a:t> por </a:t>
            </a:r>
            <a:r>
              <a:rPr lang="en-US" sz="5300" dirty="0" err="1"/>
              <a:t>nosotros</a:t>
            </a:r>
            <a:r>
              <a:rPr lang="en-US" sz="5300" dirty="0"/>
              <a:t>. ¿Podemos </a:t>
            </a:r>
            <a:r>
              <a:rPr lang="en-US" sz="5300" dirty="0" err="1"/>
              <a:t>esperar</a:t>
            </a:r>
            <a:r>
              <a:rPr lang="en-US" sz="5300" dirty="0"/>
              <a:t> ser </a:t>
            </a:r>
            <a:r>
              <a:rPr lang="en-US" sz="5300" dirty="0" err="1"/>
              <a:t>llamados</a:t>
            </a:r>
            <a:r>
              <a:rPr lang="en-US" sz="5300" dirty="0"/>
              <a:t> a </a:t>
            </a:r>
            <a:r>
              <a:rPr lang="en-US" sz="5300" dirty="0" err="1"/>
              <a:t>hacer</a:t>
            </a:r>
            <a:r>
              <a:rPr lang="en-US" sz="5300" dirty="0"/>
              <a:t> algo </a:t>
            </a:r>
            <a:r>
              <a:rPr lang="en-US" sz="5300" dirty="0" err="1"/>
              <a:t>menos</a:t>
            </a:r>
            <a:r>
              <a:rPr lang="en-US" sz="5300" dirty="0"/>
              <a:t>?</a:t>
            </a:r>
            <a:endParaRPr lang="en-US" sz="11500" dirty="0">
              <a:ln w="22225">
                <a:solidFill>
                  <a:schemeClr val="tx1"/>
                </a:solidFill>
                <a:miter lim="800000"/>
              </a:ln>
              <a:noFill/>
            </a:endParaRPr>
          </a:p>
        </p:txBody>
      </p:sp>
      <p:sp>
        <p:nvSpPr>
          <p:cNvPr id="6" name="TextBox 5">
            <a:extLst>
              <a:ext uri="{FF2B5EF4-FFF2-40B4-BE49-F238E27FC236}">
                <a16:creationId xmlns:a16="http://schemas.microsoft.com/office/drawing/2014/main" id="{E478023A-670E-CE42-BBB1-6D6549BADD71}"/>
              </a:ext>
            </a:extLst>
          </p:cNvPr>
          <p:cNvSpPr txBox="1"/>
          <p:nvPr/>
        </p:nvSpPr>
        <p:spPr>
          <a:xfrm>
            <a:off x="9884959"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ackoverflow.com/questions/8866061/css-background-image-using-an-imag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810425451"/>
      </p:ext>
    </p:extLst>
  </p:cSld>
  <p:clrMapOvr>
    <a:overrideClrMapping bg1="dk1" tx1="lt1" bg2="dk2" tx2="lt2" accent1="accent1" accent2="accent2" accent3="accent3" accent4="accent4" accent5="accent5" accent6="accent6" hlink="hlink" folHlink="folHlink"/>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urtain, indoor, shower, small&#10;&#10;Description automatically generated">
            <a:extLst>
              <a:ext uri="{FF2B5EF4-FFF2-40B4-BE49-F238E27FC236}">
                <a16:creationId xmlns:a16="http://schemas.microsoft.com/office/drawing/2014/main" id="{D3DDE140-210F-8D44-8466-24924C45185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4163" b="5475"/>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74C68D1-B3DC-2342-B26A-A93B65C4039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11500" dirty="0">
                <a:solidFill>
                  <a:srgbClr val="FFFFFF"/>
                </a:solidFill>
              </a:rPr>
              <a:t>1 </a:t>
            </a:r>
            <a:r>
              <a:rPr lang="en-US" sz="11500" dirty="0" err="1">
                <a:solidFill>
                  <a:srgbClr val="FFFFFF"/>
                </a:solidFill>
              </a:rPr>
              <a:t>Corintios</a:t>
            </a:r>
            <a:r>
              <a:rPr lang="en-US" sz="11500" dirty="0">
                <a:solidFill>
                  <a:srgbClr val="FFFFFF"/>
                </a:solidFill>
              </a:rPr>
              <a:t> 13</a:t>
            </a:r>
          </a:p>
        </p:txBody>
      </p:sp>
      <p:sp>
        <p:nvSpPr>
          <p:cNvPr id="6" name="TextBox 5">
            <a:extLst>
              <a:ext uri="{FF2B5EF4-FFF2-40B4-BE49-F238E27FC236}">
                <a16:creationId xmlns:a16="http://schemas.microsoft.com/office/drawing/2014/main" id="{E478023A-670E-CE42-BBB1-6D6549BADD71}"/>
              </a:ext>
            </a:extLst>
          </p:cNvPr>
          <p:cNvSpPr txBox="1"/>
          <p:nvPr/>
        </p:nvSpPr>
        <p:spPr>
          <a:xfrm>
            <a:off x="9881910"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ackoverflow.com/questions/8866061/css-background-image-using-an-imag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50637654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3" name="Title 2">
            <a:extLst>
              <a:ext uri="{FF2B5EF4-FFF2-40B4-BE49-F238E27FC236}">
                <a16:creationId xmlns:a16="http://schemas.microsoft.com/office/drawing/2014/main" id="{674C68D1-B3DC-2342-B26A-A93B65C4039D}"/>
              </a:ext>
            </a:extLst>
          </p:cNvPr>
          <p:cNvSpPr>
            <a:spLocks noGrp="1"/>
          </p:cNvSpPr>
          <p:nvPr>
            <p:ph type="title"/>
          </p:nvPr>
        </p:nvSpPr>
        <p:spPr>
          <a:xfrm>
            <a:off x="740228" y="283056"/>
            <a:ext cx="11234049" cy="4637278"/>
          </a:xfrm>
        </p:spPr>
        <p:txBody>
          <a:bodyPr vert="horz" lIns="91440" tIns="45720" rIns="91440" bIns="45720" rtlCol="0" anchor="b">
            <a:normAutofit/>
          </a:bodyPr>
          <a:lstStyle/>
          <a:p>
            <a:r>
              <a:rPr lang="en-US" dirty="0">
                <a:solidFill>
                  <a:schemeClr val="bg1"/>
                </a:solidFill>
              </a:rPr>
              <a:t>El amor de Cristo no es </a:t>
            </a:r>
            <a:r>
              <a:rPr lang="en-US" dirty="0" err="1">
                <a:solidFill>
                  <a:schemeClr val="bg1"/>
                </a:solidFill>
              </a:rPr>
              <a:t>solamente</a:t>
            </a:r>
            <a:r>
              <a:rPr lang="en-US" dirty="0">
                <a:solidFill>
                  <a:schemeClr val="bg1"/>
                </a:solidFill>
              </a:rPr>
              <a:t> el </a:t>
            </a:r>
            <a:r>
              <a:rPr lang="en-US" dirty="0" err="1">
                <a:solidFill>
                  <a:schemeClr val="bg1"/>
                </a:solidFill>
              </a:rPr>
              <a:t>fundamento</a:t>
            </a:r>
            <a:r>
              <a:rPr lang="en-US" dirty="0">
                <a:solidFill>
                  <a:schemeClr val="bg1"/>
                </a:solidFill>
              </a:rPr>
              <a:t> de </a:t>
            </a:r>
            <a:r>
              <a:rPr lang="en-US" dirty="0" err="1">
                <a:solidFill>
                  <a:schemeClr val="bg1"/>
                </a:solidFill>
              </a:rPr>
              <a:t>nuestra</a:t>
            </a:r>
            <a:r>
              <a:rPr lang="en-US" dirty="0">
                <a:solidFill>
                  <a:schemeClr val="bg1"/>
                </a:solidFill>
              </a:rPr>
              <a:t> </a:t>
            </a:r>
            <a:r>
              <a:rPr lang="en-US" dirty="0" err="1">
                <a:solidFill>
                  <a:schemeClr val="bg1"/>
                </a:solidFill>
              </a:rPr>
              <a:t>esperanza</a:t>
            </a:r>
            <a:r>
              <a:rPr lang="en-US" dirty="0">
                <a:solidFill>
                  <a:schemeClr val="bg1"/>
                </a:solidFill>
              </a:rPr>
              <a:t> personal, </a:t>
            </a:r>
            <a:r>
              <a:rPr lang="en-US" dirty="0" err="1">
                <a:solidFill>
                  <a:schemeClr val="bg1"/>
                </a:solidFill>
              </a:rPr>
              <a:t>sino</a:t>
            </a:r>
            <a:r>
              <a:rPr lang="en-US" dirty="0">
                <a:solidFill>
                  <a:schemeClr val="bg1"/>
                </a:solidFill>
              </a:rPr>
              <a:t> que la </a:t>
            </a:r>
            <a:r>
              <a:rPr lang="en-US" dirty="0" err="1">
                <a:solidFill>
                  <a:schemeClr val="bg1"/>
                </a:solidFill>
              </a:rPr>
              <a:t>encarnación</a:t>
            </a:r>
            <a:r>
              <a:rPr lang="en-US" dirty="0">
                <a:solidFill>
                  <a:schemeClr val="bg1"/>
                </a:solidFill>
              </a:rPr>
              <a:t> de ese amor </a:t>
            </a:r>
            <a:r>
              <a:rPr lang="en-US" dirty="0" err="1">
                <a:solidFill>
                  <a:schemeClr val="bg1"/>
                </a:solidFill>
              </a:rPr>
              <a:t>en</a:t>
            </a:r>
            <a:r>
              <a:rPr lang="en-US" dirty="0">
                <a:solidFill>
                  <a:schemeClr val="bg1"/>
                </a:solidFill>
              </a:rPr>
              <a:t> </a:t>
            </a:r>
            <a:r>
              <a:rPr lang="en-US" dirty="0" err="1">
                <a:solidFill>
                  <a:schemeClr val="bg1"/>
                </a:solidFill>
              </a:rPr>
              <a:t>nosotros</a:t>
            </a:r>
            <a:r>
              <a:rPr lang="en-US" dirty="0">
                <a:solidFill>
                  <a:schemeClr val="bg1"/>
                </a:solidFill>
              </a:rPr>
              <a:t> es </a:t>
            </a:r>
            <a:r>
              <a:rPr lang="en-US" dirty="0" err="1">
                <a:solidFill>
                  <a:schemeClr val="bg1"/>
                </a:solidFill>
              </a:rPr>
              <a:t>nuestra</a:t>
            </a:r>
            <a:r>
              <a:rPr lang="en-US" dirty="0">
                <a:solidFill>
                  <a:schemeClr val="bg1"/>
                </a:solidFill>
              </a:rPr>
              <a:t> </a:t>
            </a:r>
            <a:r>
              <a:rPr lang="en-US" dirty="0" err="1">
                <a:solidFill>
                  <a:schemeClr val="bg1"/>
                </a:solidFill>
              </a:rPr>
              <a:t>única</a:t>
            </a:r>
            <a:r>
              <a:rPr lang="en-US" dirty="0">
                <a:solidFill>
                  <a:schemeClr val="bg1"/>
                </a:solidFill>
              </a:rPr>
              <a:t> </a:t>
            </a:r>
            <a:r>
              <a:rPr lang="en-US" dirty="0" err="1">
                <a:solidFill>
                  <a:schemeClr val="bg1"/>
                </a:solidFill>
              </a:rPr>
              <a:t>esperanza</a:t>
            </a:r>
            <a:r>
              <a:rPr lang="en-US" dirty="0">
                <a:solidFill>
                  <a:schemeClr val="bg1"/>
                </a:solidFill>
              </a:rPr>
              <a:t> para ser </a:t>
            </a:r>
            <a:r>
              <a:rPr lang="en-US" dirty="0" err="1">
                <a:solidFill>
                  <a:schemeClr val="bg1"/>
                </a:solidFill>
              </a:rPr>
              <a:t>eficaces</a:t>
            </a:r>
            <a:r>
              <a:rPr lang="en-US" dirty="0">
                <a:solidFill>
                  <a:schemeClr val="bg1"/>
                </a:solidFill>
              </a:rPr>
              <a:t> con los </a:t>
            </a:r>
            <a:r>
              <a:rPr lang="en-US" dirty="0" err="1">
                <a:solidFill>
                  <a:schemeClr val="bg1"/>
                </a:solidFill>
              </a:rPr>
              <a:t>demás</a:t>
            </a:r>
            <a:r>
              <a:rPr lang="en-US" dirty="0">
                <a:solidFill>
                  <a:schemeClr val="bg1"/>
                </a:solidFill>
              </a:rPr>
              <a:t> para Cristo.</a:t>
            </a:r>
            <a:br>
              <a:rPr lang="en-US" dirty="0"/>
            </a:br>
            <a:r>
              <a:rPr lang="en-US" dirty="0"/>
              <a:t> </a:t>
            </a:r>
            <a:endParaRPr lang="en-US" sz="6600" kern="1200" dirty="0">
              <a:solidFill>
                <a:schemeClr val="bg1"/>
              </a:solidFill>
              <a:latin typeface="+mj-lt"/>
              <a:ea typeface="+mj-ea"/>
              <a:cs typeface="+mj-cs"/>
            </a:endParaRPr>
          </a:p>
        </p:txBody>
      </p:sp>
      <p:cxnSp>
        <p:nvCxnSpPr>
          <p:cNvPr id="20" name="Straight Connector 1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410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2902A-FA5D-45A8-81EE-4342D330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2B538A-2A50-48E0-89A4-F2D2EEB12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319273A-84F0-4EF0-9ABB-6725351DB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1F4FA0F-696B-294E-A27E-6B86A5D19D2F}"/>
              </a:ext>
            </a:extLst>
          </p:cNvPr>
          <p:cNvSpPr>
            <a:spLocks noGrp="1"/>
          </p:cNvSpPr>
          <p:nvPr>
            <p:ph type="title"/>
          </p:nvPr>
        </p:nvSpPr>
        <p:spPr>
          <a:xfrm>
            <a:off x="800717" y="5919302"/>
            <a:ext cx="10905066" cy="938698"/>
          </a:xfrm>
        </p:spPr>
        <p:txBody>
          <a:bodyPr>
            <a:normAutofit/>
          </a:bodyPr>
          <a:lstStyle/>
          <a:p>
            <a:pPr algn="ctr"/>
            <a:r>
              <a:rPr lang="en-US" dirty="0" err="1"/>
              <a:t>Descripción</a:t>
            </a:r>
            <a:r>
              <a:rPr lang="en-US" dirty="0"/>
              <a:t> del Libro</a:t>
            </a:r>
          </a:p>
        </p:txBody>
      </p:sp>
      <p:sp>
        <p:nvSpPr>
          <p:cNvPr id="3" name="Content Placeholder 2">
            <a:extLst>
              <a:ext uri="{FF2B5EF4-FFF2-40B4-BE49-F238E27FC236}">
                <a16:creationId xmlns:a16="http://schemas.microsoft.com/office/drawing/2014/main" id="{EE9D9917-F042-2F41-9D42-329E5FCF68C0}"/>
              </a:ext>
            </a:extLst>
          </p:cNvPr>
          <p:cNvSpPr>
            <a:spLocks noGrp="1"/>
          </p:cNvSpPr>
          <p:nvPr>
            <p:ph idx="1"/>
          </p:nvPr>
        </p:nvSpPr>
        <p:spPr>
          <a:xfrm>
            <a:off x="0" y="384048"/>
            <a:ext cx="12046857" cy="5218466"/>
          </a:xfrm>
          <a:solidFill>
            <a:schemeClr val="bg1"/>
          </a:solidFill>
        </p:spPr>
        <p:txBody>
          <a:bodyPr>
            <a:normAutofit/>
          </a:bodyPr>
          <a:lstStyle/>
          <a:p>
            <a:r>
              <a:rPr lang="en-US" sz="4800" dirty="0" err="1">
                <a:solidFill>
                  <a:schemeClr val="tx1"/>
                </a:solidFill>
              </a:rPr>
              <a:t>Quizás</a:t>
            </a:r>
            <a:r>
              <a:rPr lang="en-US" sz="4800" dirty="0">
                <a:solidFill>
                  <a:schemeClr val="tx1"/>
                </a:solidFill>
              </a:rPr>
              <a:t> </a:t>
            </a:r>
            <a:r>
              <a:rPr lang="en-US" sz="4800" dirty="0" err="1">
                <a:solidFill>
                  <a:schemeClr val="tx1"/>
                </a:solidFill>
              </a:rPr>
              <a:t>nos</a:t>
            </a:r>
            <a:r>
              <a:rPr lang="en-US" sz="4800" dirty="0">
                <a:solidFill>
                  <a:schemeClr val="tx1"/>
                </a:solidFill>
              </a:rPr>
              <a:t> </a:t>
            </a:r>
            <a:r>
              <a:rPr lang="en-US" sz="4800" dirty="0" err="1">
                <a:solidFill>
                  <a:schemeClr val="tx1"/>
                </a:solidFill>
              </a:rPr>
              <a:t>aliviáramos</a:t>
            </a:r>
            <a:r>
              <a:rPr lang="en-US" sz="4800" dirty="0">
                <a:solidFill>
                  <a:schemeClr val="tx1"/>
                </a:solidFill>
              </a:rPr>
              <a:t> </a:t>
            </a:r>
            <a:r>
              <a:rPr lang="en-US" sz="4800" dirty="0" err="1">
                <a:solidFill>
                  <a:schemeClr val="tx1"/>
                </a:solidFill>
              </a:rPr>
              <a:t>si</a:t>
            </a:r>
            <a:r>
              <a:rPr lang="en-US" sz="4800" dirty="0">
                <a:solidFill>
                  <a:schemeClr val="tx1"/>
                </a:solidFill>
              </a:rPr>
              <a:t> Dios </a:t>
            </a:r>
            <a:r>
              <a:rPr lang="en-US" sz="4800" dirty="0" err="1">
                <a:solidFill>
                  <a:schemeClr val="tx1"/>
                </a:solidFill>
              </a:rPr>
              <a:t>hubiera</a:t>
            </a:r>
            <a:r>
              <a:rPr lang="en-US" sz="4800" dirty="0">
                <a:solidFill>
                  <a:schemeClr val="tx1"/>
                </a:solidFill>
              </a:rPr>
              <a:t> </a:t>
            </a:r>
            <a:r>
              <a:rPr lang="en-US" sz="4800" dirty="0" err="1">
                <a:solidFill>
                  <a:schemeClr val="tx1"/>
                </a:solidFill>
              </a:rPr>
              <a:t>puesto</a:t>
            </a:r>
            <a:r>
              <a:rPr lang="en-US" sz="4800" dirty="0">
                <a:solidFill>
                  <a:schemeClr val="tx1"/>
                </a:solidFill>
              </a:rPr>
              <a:t> </a:t>
            </a:r>
            <a:r>
              <a:rPr lang="en-US" sz="4800" dirty="0" err="1">
                <a:solidFill>
                  <a:schemeClr val="tx1"/>
                </a:solidFill>
              </a:rPr>
              <a:t>nuestra</a:t>
            </a:r>
            <a:r>
              <a:rPr lang="en-US" sz="4800" dirty="0">
                <a:solidFill>
                  <a:schemeClr val="tx1"/>
                </a:solidFill>
              </a:rPr>
              <a:t> </a:t>
            </a:r>
            <a:r>
              <a:rPr lang="en-US" sz="4800" dirty="0" err="1">
                <a:solidFill>
                  <a:schemeClr val="tx1"/>
                </a:solidFill>
              </a:rPr>
              <a:t>santificaión</a:t>
            </a:r>
            <a:r>
              <a:rPr lang="en-US" sz="4800" dirty="0">
                <a:solidFill>
                  <a:schemeClr val="tx1"/>
                </a:solidFill>
              </a:rPr>
              <a:t> </a:t>
            </a:r>
            <a:r>
              <a:rPr lang="en-US" sz="4800" dirty="0" err="1">
                <a:solidFill>
                  <a:schemeClr val="tx1"/>
                </a:solidFill>
              </a:rPr>
              <a:t>sólo</a:t>
            </a:r>
            <a:r>
              <a:rPr lang="en-US" sz="4800" dirty="0">
                <a:solidFill>
                  <a:schemeClr val="tx1"/>
                </a:solidFill>
              </a:rPr>
              <a:t> </a:t>
            </a:r>
            <a:r>
              <a:rPr lang="en-US" sz="4800" dirty="0" err="1">
                <a:solidFill>
                  <a:schemeClr val="tx1"/>
                </a:solidFill>
              </a:rPr>
              <a:t>en</a:t>
            </a:r>
            <a:r>
              <a:rPr lang="en-US" sz="4800" dirty="0">
                <a:solidFill>
                  <a:schemeClr val="tx1"/>
                </a:solidFill>
              </a:rPr>
              <a:t> las manos de los "</a:t>
            </a:r>
            <a:r>
              <a:rPr lang="en-US" sz="4800" dirty="0" err="1">
                <a:solidFill>
                  <a:schemeClr val="tx1"/>
                </a:solidFill>
              </a:rPr>
              <a:t>profesionales</a:t>
            </a:r>
            <a:r>
              <a:rPr lang="en-US" sz="4800" dirty="0">
                <a:solidFill>
                  <a:schemeClr val="tx1"/>
                </a:solidFill>
              </a:rPr>
              <a:t>" </a:t>
            </a:r>
            <a:r>
              <a:rPr lang="en-US" sz="4800" dirty="0" err="1">
                <a:solidFill>
                  <a:schemeClr val="tx1"/>
                </a:solidFill>
              </a:rPr>
              <a:t>preparados</a:t>
            </a:r>
            <a:r>
              <a:rPr lang="en-US" sz="4800" dirty="0">
                <a:solidFill>
                  <a:schemeClr val="tx1"/>
                </a:solidFill>
              </a:rPr>
              <a:t>, </a:t>
            </a:r>
            <a:r>
              <a:rPr lang="en-US" sz="4800" dirty="0" err="1">
                <a:solidFill>
                  <a:schemeClr val="tx1"/>
                </a:solidFill>
              </a:rPr>
              <a:t>pero</a:t>
            </a:r>
            <a:r>
              <a:rPr lang="en-US" sz="4800" dirty="0">
                <a:solidFill>
                  <a:schemeClr val="tx1"/>
                </a:solidFill>
              </a:rPr>
              <a:t> </a:t>
            </a:r>
            <a:r>
              <a:rPr lang="en-US" sz="4800" dirty="0" err="1">
                <a:solidFill>
                  <a:schemeClr val="tx1"/>
                </a:solidFill>
              </a:rPr>
              <a:t>así</a:t>
            </a:r>
            <a:r>
              <a:rPr lang="en-US" sz="4800" dirty="0">
                <a:solidFill>
                  <a:schemeClr val="tx1"/>
                </a:solidFill>
              </a:rPr>
              <a:t> no </a:t>
            </a:r>
            <a:r>
              <a:rPr lang="en-US" sz="4800" dirty="0" err="1">
                <a:solidFill>
                  <a:schemeClr val="tx1"/>
                </a:solidFill>
              </a:rPr>
              <a:t>fue</a:t>
            </a:r>
            <a:r>
              <a:rPr lang="en-US" sz="4800" dirty="0">
                <a:solidFill>
                  <a:schemeClr val="tx1"/>
                </a:solidFill>
              </a:rPr>
              <a:t> </a:t>
            </a:r>
            <a:r>
              <a:rPr lang="en-US" sz="4800" dirty="0" err="1">
                <a:solidFill>
                  <a:schemeClr val="tx1"/>
                </a:solidFill>
              </a:rPr>
              <a:t>su</a:t>
            </a:r>
            <a:r>
              <a:rPr lang="en-US" sz="4800" dirty="0">
                <a:solidFill>
                  <a:schemeClr val="tx1"/>
                </a:solidFill>
              </a:rPr>
              <a:t> plan. Al </a:t>
            </a:r>
            <a:r>
              <a:rPr lang="en-US" sz="4800" dirty="0" err="1">
                <a:solidFill>
                  <a:schemeClr val="tx1"/>
                </a:solidFill>
              </a:rPr>
              <a:t>contraste</a:t>
            </a:r>
            <a:r>
              <a:rPr lang="en-US" sz="4800" dirty="0">
                <a:solidFill>
                  <a:schemeClr val="tx1"/>
                </a:solidFill>
              </a:rPr>
              <a:t>, por medio del </a:t>
            </a:r>
            <a:r>
              <a:rPr lang="en-US" sz="4800" dirty="0" err="1">
                <a:solidFill>
                  <a:schemeClr val="tx1"/>
                </a:solidFill>
              </a:rPr>
              <a:t>ministerio</a:t>
            </a:r>
            <a:r>
              <a:rPr lang="en-US" sz="4800" dirty="0">
                <a:solidFill>
                  <a:schemeClr val="tx1"/>
                </a:solidFill>
              </a:rPr>
              <a:t> de </a:t>
            </a:r>
            <a:r>
              <a:rPr lang="en-US" sz="4800" dirty="0" err="1">
                <a:solidFill>
                  <a:schemeClr val="tx1"/>
                </a:solidFill>
              </a:rPr>
              <a:t>cada</a:t>
            </a:r>
            <a:r>
              <a:rPr lang="en-US" sz="4800" dirty="0">
                <a:solidFill>
                  <a:schemeClr val="tx1"/>
                </a:solidFill>
              </a:rPr>
              <a:t> </a:t>
            </a:r>
            <a:r>
              <a:rPr lang="en-US" sz="4800" dirty="0" err="1">
                <a:solidFill>
                  <a:schemeClr val="tx1"/>
                </a:solidFill>
              </a:rPr>
              <a:t>miembro</a:t>
            </a:r>
            <a:r>
              <a:rPr lang="en-US" sz="4800" dirty="0">
                <a:solidFill>
                  <a:schemeClr val="tx1"/>
                </a:solidFill>
              </a:rPr>
              <a:t> del </a:t>
            </a:r>
            <a:r>
              <a:rPr lang="en-US" sz="4800" dirty="0" err="1">
                <a:solidFill>
                  <a:schemeClr val="tx1"/>
                </a:solidFill>
              </a:rPr>
              <a:t>cuerpo</a:t>
            </a:r>
            <a:r>
              <a:rPr lang="en-US" sz="4800" dirty="0">
                <a:solidFill>
                  <a:schemeClr val="tx1"/>
                </a:solidFill>
              </a:rPr>
              <a:t> de Cristo, </a:t>
            </a:r>
            <a:r>
              <a:rPr lang="en-US" sz="4800" dirty="0" err="1">
                <a:solidFill>
                  <a:schemeClr val="tx1"/>
                </a:solidFill>
              </a:rPr>
              <a:t>llegamos</a:t>
            </a:r>
            <a:r>
              <a:rPr lang="en-US" sz="4800" dirty="0">
                <a:solidFill>
                  <a:schemeClr val="tx1"/>
                </a:solidFill>
              </a:rPr>
              <a:t> (la </a:t>
            </a:r>
            <a:r>
              <a:rPr lang="en-US" sz="4800" dirty="0" err="1">
                <a:solidFill>
                  <a:schemeClr val="tx1"/>
                </a:solidFill>
              </a:rPr>
              <a:t>iglesia</a:t>
            </a:r>
            <a:r>
              <a:rPr lang="en-US" sz="4800" dirty="0">
                <a:solidFill>
                  <a:schemeClr val="tx1"/>
                </a:solidFill>
              </a:rPr>
              <a:t>) a la </a:t>
            </a:r>
            <a:r>
              <a:rPr lang="en-US" sz="4800" dirty="0" err="1">
                <a:solidFill>
                  <a:schemeClr val="tx1"/>
                </a:solidFill>
              </a:rPr>
              <a:t>madurez</a:t>
            </a:r>
            <a:r>
              <a:rPr lang="en-US" sz="4800" dirty="0">
                <a:solidFill>
                  <a:schemeClr val="tx1"/>
                </a:solidFill>
              </a:rPr>
              <a:t> </a:t>
            </a:r>
            <a:r>
              <a:rPr lang="en-US" sz="4800" dirty="0" err="1">
                <a:solidFill>
                  <a:schemeClr val="tx1"/>
                </a:solidFill>
              </a:rPr>
              <a:t>en</a:t>
            </a:r>
            <a:r>
              <a:rPr lang="en-US" sz="4800" dirty="0">
                <a:solidFill>
                  <a:schemeClr val="tx1"/>
                </a:solidFill>
              </a:rPr>
              <a:t> Cristo.</a:t>
            </a:r>
          </a:p>
        </p:txBody>
      </p:sp>
    </p:spTree>
    <p:extLst>
      <p:ext uri="{BB962C8B-B14F-4D97-AF65-F5344CB8AC3E}">
        <p14:creationId xmlns:p14="http://schemas.microsoft.com/office/powerpoint/2010/main" val="4172413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3133-8647-5241-B887-26FBA7F478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798EE0-7154-1D47-9A7C-036AFC490200}"/>
              </a:ext>
            </a:extLst>
          </p:cNvPr>
          <p:cNvSpPr>
            <a:spLocks noGrp="1"/>
          </p:cNvSpPr>
          <p:nvPr>
            <p:ph idx="1"/>
          </p:nvPr>
        </p:nvSpPr>
        <p:spPr>
          <a:xfrm>
            <a:off x="203200" y="101600"/>
            <a:ext cx="11800113" cy="6756400"/>
          </a:xfrm>
        </p:spPr>
        <p:txBody>
          <a:bodyPr>
            <a:normAutofit/>
          </a:bodyPr>
          <a:lstStyle/>
          <a:p>
            <a:r>
              <a:rPr lang="en-US" sz="3600" dirty="0"/>
              <a:t>No es solo que </a:t>
            </a:r>
            <a:r>
              <a:rPr lang="en-US" sz="3600" dirty="0" err="1"/>
              <a:t>somos</a:t>
            </a:r>
            <a:r>
              <a:rPr lang="en-US" sz="3600" dirty="0"/>
              <a:t> </a:t>
            </a:r>
            <a:r>
              <a:rPr lang="en-US" sz="3600" dirty="0" err="1"/>
              <a:t>rebeldes</a:t>
            </a:r>
            <a:r>
              <a:rPr lang="en-US" sz="3600" dirty="0"/>
              <a:t> y </a:t>
            </a:r>
            <a:r>
              <a:rPr lang="en-US" sz="3600" dirty="0" err="1"/>
              <a:t>tontos</a:t>
            </a:r>
            <a:r>
              <a:rPr lang="en-US" sz="3600" dirty="0"/>
              <a:t>. El </a:t>
            </a:r>
            <a:r>
              <a:rPr lang="en-US" sz="3600" dirty="0" err="1"/>
              <a:t>pecado</a:t>
            </a:r>
            <a:r>
              <a:rPr lang="en-US" sz="3600" dirty="0"/>
              <a:t> </a:t>
            </a:r>
            <a:r>
              <a:rPr lang="en-US" sz="3600" dirty="0" err="1"/>
              <a:t>nos</a:t>
            </a:r>
            <a:r>
              <a:rPr lang="en-US" sz="3600" dirty="0"/>
              <a:t> </a:t>
            </a:r>
            <a:r>
              <a:rPr lang="en-US" sz="3600" dirty="0" err="1"/>
              <a:t>hace</a:t>
            </a:r>
            <a:r>
              <a:rPr lang="en-US" sz="3600" dirty="0"/>
              <a:t> </a:t>
            </a:r>
            <a:r>
              <a:rPr lang="en-US" sz="3600" dirty="0" err="1"/>
              <a:t>moralmente</a:t>
            </a:r>
            <a:r>
              <a:rPr lang="en-US" sz="3600" dirty="0"/>
              <a:t> </a:t>
            </a:r>
            <a:r>
              <a:rPr lang="en-US" sz="3600" dirty="0" err="1"/>
              <a:t>cuadripléjicos</a:t>
            </a:r>
            <a:r>
              <a:rPr lang="en-US" sz="3600" dirty="0"/>
              <a:t>. </a:t>
            </a:r>
            <a:r>
              <a:rPr lang="en-US" sz="3600" dirty="0" err="1"/>
              <a:t>Somos</a:t>
            </a:r>
            <a:r>
              <a:rPr lang="en-US" sz="3600" dirty="0"/>
              <a:t> </a:t>
            </a:r>
            <a:r>
              <a:rPr lang="en-US" sz="3600" dirty="0" err="1"/>
              <a:t>intrínsecamente</a:t>
            </a:r>
            <a:r>
              <a:rPr lang="en-US" sz="3600" dirty="0"/>
              <a:t> </a:t>
            </a:r>
            <a:r>
              <a:rPr lang="en-US" sz="3600" i="1" dirty="0" err="1"/>
              <a:t>incapaces</a:t>
            </a:r>
            <a:r>
              <a:rPr lang="en-US" sz="3600" dirty="0"/>
              <a:t> de </a:t>
            </a:r>
            <a:r>
              <a:rPr lang="en-US" sz="3600" dirty="0" err="1"/>
              <a:t>hacer</a:t>
            </a:r>
            <a:r>
              <a:rPr lang="en-US" sz="3600" dirty="0"/>
              <a:t> lo </a:t>
            </a:r>
            <a:r>
              <a:rPr lang="en-US" sz="3600" dirty="0" err="1"/>
              <a:t>correcto</a:t>
            </a:r>
            <a:r>
              <a:rPr lang="en-US" sz="3600" dirty="0"/>
              <a:t>. ¿</a:t>
            </a:r>
            <a:r>
              <a:rPr lang="en-US" sz="3600" dirty="0" err="1"/>
              <a:t>Quién</a:t>
            </a:r>
            <a:r>
              <a:rPr lang="en-US" sz="3600" dirty="0"/>
              <a:t> de </a:t>
            </a:r>
            <a:r>
              <a:rPr lang="en-US" sz="3600" dirty="0" err="1"/>
              <a:t>nosotros</a:t>
            </a:r>
            <a:r>
              <a:rPr lang="en-US" sz="3600" dirty="0"/>
              <a:t> </a:t>
            </a:r>
            <a:r>
              <a:rPr lang="en-US" sz="3600" dirty="0" err="1"/>
              <a:t>podría</a:t>
            </a:r>
            <a:r>
              <a:rPr lang="en-US" sz="3600" dirty="0"/>
              <a:t> </a:t>
            </a:r>
            <a:r>
              <a:rPr lang="en-US" sz="3600" dirty="0" err="1"/>
              <a:t>decir</a:t>
            </a:r>
            <a:r>
              <a:rPr lang="en-US" sz="3600" dirty="0"/>
              <a:t> que </a:t>
            </a:r>
            <a:r>
              <a:rPr lang="en-US" sz="3600" dirty="0" err="1"/>
              <a:t>nuestra</a:t>
            </a:r>
            <a:r>
              <a:rPr lang="en-US" sz="3600" dirty="0"/>
              <a:t> </a:t>
            </a:r>
            <a:r>
              <a:rPr lang="en-US" sz="3600" dirty="0" err="1"/>
              <a:t>ira</a:t>
            </a:r>
            <a:r>
              <a:rPr lang="en-US" sz="3600" dirty="0"/>
              <a:t> </a:t>
            </a:r>
            <a:r>
              <a:rPr lang="en-US" sz="3600" dirty="0" err="1"/>
              <a:t>hacia</a:t>
            </a:r>
            <a:r>
              <a:rPr lang="en-US" sz="3600" dirty="0"/>
              <a:t> </a:t>
            </a:r>
            <a:r>
              <a:rPr lang="en-US" sz="3600" dirty="0" err="1"/>
              <a:t>nuestros</a:t>
            </a:r>
            <a:r>
              <a:rPr lang="en-US" sz="3600" dirty="0"/>
              <a:t> amigos </a:t>
            </a:r>
            <a:r>
              <a:rPr lang="en-US" sz="3600" dirty="0" err="1"/>
              <a:t>siempre</a:t>
            </a:r>
            <a:r>
              <a:rPr lang="en-US" sz="3600" dirty="0"/>
              <a:t> ha </a:t>
            </a:r>
            <a:r>
              <a:rPr lang="en-US" sz="3600" dirty="0" err="1"/>
              <a:t>sido</a:t>
            </a:r>
            <a:r>
              <a:rPr lang="en-US" sz="3600" dirty="0"/>
              <a:t> </a:t>
            </a:r>
            <a:r>
              <a:rPr lang="en-US" sz="3600" dirty="0" err="1"/>
              <a:t>justa</a:t>
            </a:r>
            <a:r>
              <a:rPr lang="en-US" sz="3600" dirty="0"/>
              <a:t>? ¿</a:t>
            </a:r>
            <a:r>
              <a:rPr lang="en-US" sz="3600" dirty="0" err="1"/>
              <a:t>Qué</a:t>
            </a:r>
            <a:r>
              <a:rPr lang="en-US" sz="3600" dirty="0"/>
              <a:t> </a:t>
            </a:r>
            <a:r>
              <a:rPr lang="en-US" sz="3600" dirty="0" err="1"/>
              <a:t>esposo</a:t>
            </a:r>
            <a:r>
              <a:rPr lang="en-US" sz="3600" dirty="0"/>
              <a:t> </a:t>
            </a:r>
            <a:r>
              <a:rPr lang="en-US" sz="3600" dirty="0" err="1"/>
              <a:t>podría</a:t>
            </a:r>
            <a:r>
              <a:rPr lang="en-US" sz="3600" dirty="0"/>
              <a:t> </a:t>
            </a:r>
            <a:r>
              <a:rPr lang="en-US" sz="3600" dirty="0" err="1"/>
              <a:t>decir</a:t>
            </a:r>
            <a:r>
              <a:rPr lang="en-US" sz="3600" dirty="0"/>
              <a:t> que </a:t>
            </a:r>
            <a:r>
              <a:rPr lang="en-US" sz="3600" dirty="0" err="1"/>
              <a:t>siempre</a:t>
            </a:r>
            <a:r>
              <a:rPr lang="en-US" sz="3600" dirty="0"/>
              <a:t> ha </a:t>
            </a:r>
            <a:r>
              <a:rPr lang="en-US" sz="3600" dirty="0" err="1"/>
              <a:t>amado</a:t>
            </a:r>
            <a:r>
              <a:rPr lang="en-US" sz="3600" dirty="0"/>
              <a:t> a </a:t>
            </a:r>
            <a:r>
              <a:rPr lang="en-US" sz="3600" dirty="0" err="1"/>
              <a:t>su</a:t>
            </a:r>
            <a:r>
              <a:rPr lang="en-US" sz="3600" dirty="0"/>
              <a:t> </a:t>
            </a:r>
            <a:r>
              <a:rPr lang="en-US" sz="3600" dirty="0" err="1"/>
              <a:t>esposa</a:t>
            </a:r>
            <a:r>
              <a:rPr lang="en-US" sz="3600" dirty="0"/>
              <a:t> </a:t>
            </a:r>
            <a:r>
              <a:rPr lang="en-US" sz="3600" dirty="0" err="1"/>
              <a:t>como</a:t>
            </a:r>
            <a:r>
              <a:rPr lang="en-US" sz="3600" dirty="0"/>
              <a:t> Cristo </a:t>
            </a:r>
            <a:r>
              <a:rPr lang="en-US" sz="3600" dirty="0" err="1"/>
              <a:t>amó</a:t>
            </a:r>
            <a:r>
              <a:rPr lang="en-US" sz="3600" dirty="0"/>
              <a:t> a la </a:t>
            </a:r>
            <a:r>
              <a:rPr lang="en-US" sz="3600" dirty="0" err="1"/>
              <a:t>iglesia</a:t>
            </a:r>
            <a:r>
              <a:rPr lang="en-US" sz="3600" dirty="0"/>
              <a:t>? ¿</a:t>
            </a:r>
            <a:r>
              <a:rPr lang="en-US" sz="3600" dirty="0" err="1"/>
              <a:t>Qué</a:t>
            </a:r>
            <a:r>
              <a:rPr lang="en-US" sz="3600" dirty="0"/>
              <a:t> persona ama </a:t>
            </a:r>
            <a:r>
              <a:rPr lang="en-US" sz="3600" dirty="0" err="1"/>
              <a:t>consistentemente</a:t>
            </a:r>
            <a:r>
              <a:rPr lang="en-US" sz="3600" dirty="0"/>
              <a:t> a </a:t>
            </a:r>
            <a:r>
              <a:rPr lang="en-US" sz="3600" dirty="0" err="1"/>
              <a:t>su</a:t>
            </a:r>
            <a:r>
              <a:rPr lang="en-US" sz="3600" dirty="0"/>
              <a:t> </a:t>
            </a:r>
            <a:r>
              <a:rPr lang="en-US" sz="3600" dirty="0" err="1"/>
              <a:t>prójimo</a:t>
            </a:r>
            <a:r>
              <a:rPr lang="en-US" sz="3600" dirty="0"/>
              <a:t> </a:t>
            </a:r>
            <a:r>
              <a:rPr lang="en-US" sz="3600" dirty="0" err="1"/>
              <a:t>como</a:t>
            </a:r>
            <a:r>
              <a:rPr lang="en-US" sz="3600" dirty="0"/>
              <a:t> a </a:t>
            </a:r>
            <a:r>
              <a:rPr lang="en-US" sz="3600" dirty="0" err="1"/>
              <a:t>sí</a:t>
            </a:r>
            <a:r>
              <a:rPr lang="en-US" sz="3600" dirty="0"/>
              <a:t> </a:t>
            </a:r>
            <a:r>
              <a:rPr lang="en-US" sz="3600" dirty="0" err="1"/>
              <a:t>mismo</a:t>
            </a:r>
            <a:r>
              <a:rPr lang="en-US" sz="3600" dirty="0"/>
              <a:t>? </a:t>
            </a:r>
            <a:r>
              <a:rPr lang="en-US" sz="3600" dirty="0" err="1"/>
              <a:t>Fallamos</a:t>
            </a:r>
            <a:r>
              <a:rPr lang="en-US" sz="3600" dirty="0"/>
              <a:t> </a:t>
            </a:r>
            <a:r>
              <a:rPr lang="en-US" sz="3600" dirty="0" err="1"/>
              <a:t>en</a:t>
            </a:r>
            <a:r>
              <a:rPr lang="en-US" sz="3600" dirty="0"/>
              <a:t> </a:t>
            </a:r>
            <a:r>
              <a:rPr lang="en-US" sz="3600" dirty="0" err="1"/>
              <a:t>estas</a:t>
            </a:r>
            <a:r>
              <a:rPr lang="en-US" sz="3600" dirty="0"/>
              <a:t> </a:t>
            </a:r>
            <a:r>
              <a:rPr lang="en-US" sz="3600" dirty="0" err="1"/>
              <a:t>cosas</a:t>
            </a:r>
            <a:r>
              <a:rPr lang="en-US" sz="3600" dirty="0"/>
              <a:t>, </a:t>
            </a:r>
            <a:r>
              <a:rPr lang="en-US" sz="3600" dirty="0" err="1"/>
              <a:t>incluso</a:t>
            </a:r>
            <a:r>
              <a:rPr lang="en-US" sz="3600" dirty="0"/>
              <a:t> </a:t>
            </a:r>
            <a:r>
              <a:rPr lang="en-US" sz="3600" dirty="0" err="1"/>
              <a:t>cuando</a:t>
            </a:r>
            <a:r>
              <a:rPr lang="en-US" sz="3600" dirty="0"/>
              <a:t> </a:t>
            </a:r>
            <a:r>
              <a:rPr lang="en-US" sz="3600" dirty="0" err="1"/>
              <a:t>queremos</a:t>
            </a:r>
            <a:r>
              <a:rPr lang="en-US" sz="3600" dirty="0"/>
              <a:t> </a:t>
            </a:r>
            <a:r>
              <a:rPr lang="en-US" sz="3600" dirty="0" err="1"/>
              <a:t>hacer</a:t>
            </a:r>
            <a:r>
              <a:rPr lang="en-US" sz="3600" dirty="0"/>
              <a:t> el bien, </a:t>
            </a:r>
            <a:r>
              <a:rPr lang="en-US" sz="3600" dirty="0" err="1"/>
              <a:t>porque</a:t>
            </a:r>
            <a:r>
              <a:rPr lang="en-US" sz="3600" dirty="0"/>
              <a:t> el </a:t>
            </a:r>
            <a:r>
              <a:rPr lang="en-US" sz="3600" dirty="0" err="1"/>
              <a:t>pecado</a:t>
            </a:r>
            <a:r>
              <a:rPr lang="en-US" sz="3600" dirty="0"/>
              <a:t> ha </a:t>
            </a:r>
            <a:r>
              <a:rPr lang="en-US" sz="3600" dirty="0" err="1"/>
              <a:t>atrofiado</a:t>
            </a:r>
            <a:r>
              <a:rPr lang="en-US" sz="3600" dirty="0"/>
              <a:t> </a:t>
            </a:r>
            <a:r>
              <a:rPr lang="en-US" sz="3600" dirty="0" err="1"/>
              <a:t>nuestros</a:t>
            </a:r>
            <a:r>
              <a:rPr lang="en-US" sz="3600" dirty="0"/>
              <a:t> </a:t>
            </a:r>
            <a:r>
              <a:rPr lang="en-US" sz="3600" dirty="0" err="1"/>
              <a:t>músculos</a:t>
            </a:r>
            <a:r>
              <a:rPr lang="en-US" sz="3600" dirty="0"/>
              <a:t> </a:t>
            </a:r>
            <a:r>
              <a:rPr lang="en-US" sz="3600" dirty="0" err="1"/>
              <a:t>morales</a:t>
            </a:r>
            <a:r>
              <a:rPr lang="en-US" sz="3600" dirty="0"/>
              <a:t>. </a:t>
            </a:r>
            <a:r>
              <a:rPr lang="en-US" sz="3600" dirty="0" err="1"/>
              <a:t>Simplemente</a:t>
            </a:r>
            <a:r>
              <a:rPr lang="en-US" sz="3600" dirty="0"/>
              <a:t> no </a:t>
            </a:r>
            <a:r>
              <a:rPr lang="en-US" sz="3600" dirty="0" err="1"/>
              <a:t>podemos</a:t>
            </a:r>
            <a:r>
              <a:rPr lang="en-US" sz="3600" dirty="0"/>
              <a:t> </a:t>
            </a:r>
            <a:r>
              <a:rPr lang="en-US" sz="3600" dirty="0" err="1"/>
              <a:t>hacer</a:t>
            </a:r>
            <a:r>
              <a:rPr lang="en-US" sz="3600" dirty="0"/>
              <a:t> el bien para el </a:t>
            </a:r>
            <a:r>
              <a:rPr lang="en-US" sz="3600" dirty="0" err="1"/>
              <a:t>cual</a:t>
            </a:r>
            <a:r>
              <a:rPr lang="en-US" sz="3600" dirty="0"/>
              <a:t> </a:t>
            </a:r>
            <a:r>
              <a:rPr lang="en-US" sz="3600" dirty="0" err="1"/>
              <a:t>fuimos</a:t>
            </a:r>
            <a:r>
              <a:rPr lang="en-US" sz="3600" dirty="0"/>
              <a:t> </a:t>
            </a:r>
            <a:r>
              <a:rPr lang="en-US" sz="3600" dirty="0" err="1"/>
              <a:t>creados</a:t>
            </a:r>
            <a:r>
              <a:rPr lang="en-US" sz="3600" dirty="0"/>
              <a:t>. Este es uno de los </a:t>
            </a:r>
            <a:r>
              <a:rPr lang="en-US" sz="3600" dirty="0" err="1"/>
              <a:t>resultados</a:t>
            </a:r>
            <a:r>
              <a:rPr lang="en-US" sz="3600" dirty="0"/>
              <a:t> </a:t>
            </a:r>
            <a:r>
              <a:rPr lang="en-US" sz="3600" dirty="0" err="1"/>
              <a:t>más</a:t>
            </a:r>
            <a:r>
              <a:rPr lang="en-US" sz="3600" dirty="0"/>
              <a:t> </a:t>
            </a:r>
            <a:r>
              <a:rPr lang="en-US" sz="3600" dirty="0" err="1"/>
              <a:t>trágicos</a:t>
            </a:r>
            <a:r>
              <a:rPr lang="en-US" sz="3600" dirty="0"/>
              <a:t> de la </a:t>
            </a:r>
            <a:r>
              <a:rPr lang="en-US" sz="3600" dirty="0" err="1"/>
              <a:t>enfermedad</a:t>
            </a:r>
            <a:r>
              <a:rPr lang="en-US" sz="3600" dirty="0"/>
              <a:t> </a:t>
            </a:r>
            <a:r>
              <a:rPr lang="en-US" sz="3600" dirty="0" err="1"/>
              <a:t>más</a:t>
            </a:r>
            <a:r>
              <a:rPr lang="en-US" sz="3600" dirty="0"/>
              <a:t> grave, el </a:t>
            </a:r>
            <a:r>
              <a:rPr lang="en-US" sz="3600" dirty="0" err="1"/>
              <a:t>pecado</a:t>
            </a:r>
            <a:r>
              <a:rPr lang="en-US" sz="3600" dirty="0"/>
              <a:t>.</a:t>
            </a:r>
          </a:p>
          <a:p>
            <a:r>
              <a:rPr lang="en-US" dirty="0"/>
              <a:t> </a:t>
            </a:r>
          </a:p>
        </p:txBody>
      </p:sp>
    </p:spTree>
    <p:extLst>
      <p:ext uri="{BB962C8B-B14F-4D97-AF65-F5344CB8AC3E}">
        <p14:creationId xmlns:p14="http://schemas.microsoft.com/office/powerpoint/2010/main" val="3549841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3" name="Title 2">
            <a:extLst>
              <a:ext uri="{FF2B5EF4-FFF2-40B4-BE49-F238E27FC236}">
                <a16:creationId xmlns:a16="http://schemas.microsoft.com/office/drawing/2014/main" id="{674C68D1-B3DC-2342-B26A-A93B65C4039D}"/>
              </a:ext>
            </a:extLst>
          </p:cNvPr>
          <p:cNvSpPr>
            <a:spLocks noGrp="1"/>
          </p:cNvSpPr>
          <p:nvPr>
            <p:ph type="title"/>
          </p:nvPr>
        </p:nvSpPr>
        <p:spPr>
          <a:xfrm>
            <a:off x="793399" y="888582"/>
            <a:ext cx="11190487" cy="5363903"/>
          </a:xfrm>
        </p:spPr>
        <p:txBody>
          <a:bodyPr vert="horz" lIns="91440" tIns="45720" rIns="91440" bIns="45720" rtlCol="0" anchor="b">
            <a:normAutofit fontScale="90000"/>
          </a:bodyPr>
          <a:lstStyle/>
          <a:p>
            <a:r>
              <a:rPr lang="en-US" sz="4900" b="1" dirty="0">
                <a:solidFill>
                  <a:schemeClr val="bg1"/>
                </a:solidFill>
              </a:rPr>
              <a:t>No </a:t>
            </a:r>
            <a:r>
              <a:rPr lang="en-US" sz="4900" b="1" dirty="0" err="1">
                <a:solidFill>
                  <a:schemeClr val="bg1"/>
                </a:solidFill>
              </a:rPr>
              <a:t>podemos</a:t>
            </a:r>
            <a:r>
              <a:rPr lang="en-US" sz="4900" b="1" dirty="0">
                <a:solidFill>
                  <a:schemeClr val="bg1"/>
                </a:solidFill>
              </a:rPr>
              <a:t> ser </a:t>
            </a:r>
            <a:r>
              <a:rPr lang="en-US" sz="4900" b="1" dirty="0" err="1">
                <a:solidFill>
                  <a:schemeClr val="bg1"/>
                </a:solidFill>
              </a:rPr>
              <a:t>parte</a:t>
            </a:r>
            <a:r>
              <a:rPr lang="en-US" sz="4900" b="1" dirty="0">
                <a:solidFill>
                  <a:schemeClr val="bg1"/>
                </a:solidFill>
              </a:rPr>
              <a:t> de la </a:t>
            </a:r>
            <a:r>
              <a:rPr lang="en-US" sz="4900" b="1" dirty="0" err="1">
                <a:solidFill>
                  <a:schemeClr val="bg1"/>
                </a:solidFill>
              </a:rPr>
              <a:t>obra</a:t>
            </a:r>
            <a:r>
              <a:rPr lang="en-US" sz="4900" b="1" dirty="0">
                <a:solidFill>
                  <a:schemeClr val="bg1"/>
                </a:solidFill>
              </a:rPr>
              <a:t> </a:t>
            </a:r>
            <a:r>
              <a:rPr lang="en-US" sz="4900" b="1" dirty="0" err="1">
                <a:solidFill>
                  <a:schemeClr val="bg1"/>
                </a:solidFill>
              </a:rPr>
              <a:t>vivificante</a:t>
            </a:r>
            <a:r>
              <a:rPr lang="en-US" sz="4900" b="1" dirty="0">
                <a:solidFill>
                  <a:schemeClr val="bg1"/>
                </a:solidFill>
              </a:rPr>
              <a:t> de Cristo, sin </a:t>
            </a:r>
            <a:r>
              <a:rPr lang="en-US" sz="4900" b="1" dirty="0" err="1">
                <a:solidFill>
                  <a:schemeClr val="bg1"/>
                </a:solidFill>
              </a:rPr>
              <a:t>estar</a:t>
            </a:r>
            <a:r>
              <a:rPr lang="en-US" sz="4900" b="1" dirty="0">
                <a:solidFill>
                  <a:schemeClr val="bg1"/>
                </a:solidFill>
              </a:rPr>
              <a:t> </a:t>
            </a:r>
            <a:r>
              <a:rPr lang="en-US" sz="4900" b="1" dirty="0" err="1">
                <a:solidFill>
                  <a:schemeClr val="bg1"/>
                </a:solidFill>
              </a:rPr>
              <a:t>dispuestos</a:t>
            </a:r>
            <a:r>
              <a:rPr lang="en-US" sz="4900" b="1" dirty="0">
                <a:solidFill>
                  <a:schemeClr val="bg1"/>
                </a:solidFill>
              </a:rPr>
              <a:t> a </a:t>
            </a:r>
            <a:r>
              <a:rPr lang="en-US" sz="4900" b="1" dirty="0" err="1">
                <a:solidFill>
                  <a:schemeClr val="bg1"/>
                </a:solidFill>
              </a:rPr>
              <a:t>sacrificar</a:t>
            </a:r>
            <a:r>
              <a:rPr lang="en-US" sz="4900" b="1" dirty="0">
                <a:solidFill>
                  <a:schemeClr val="bg1"/>
                </a:solidFill>
              </a:rPr>
              <a:t> </a:t>
            </a:r>
            <a:r>
              <a:rPr lang="en-US" sz="4900" b="1" dirty="0" err="1">
                <a:solidFill>
                  <a:schemeClr val="bg1"/>
                </a:solidFill>
              </a:rPr>
              <a:t>nuestras</a:t>
            </a:r>
            <a:r>
              <a:rPr lang="en-US" sz="4900" b="1" dirty="0">
                <a:solidFill>
                  <a:schemeClr val="bg1"/>
                </a:solidFill>
              </a:rPr>
              <a:t> </a:t>
            </a:r>
            <a:r>
              <a:rPr lang="en-US" sz="4900" b="1" dirty="0" err="1">
                <a:solidFill>
                  <a:schemeClr val="bg1"/>
                </a:solidFill>
              </a:rPr>
              <a:t>vidas</a:t>
            </a:r>
            <a:r>
              <a:rPr lang="en-US" sz="4900" b="1" dirty="0">
                <a:solidFill>
                  <a:schemeClr val="bg1"/>
                </a:solidFill>
              </a:rPr>
              <a:t>. Por </a:t>
            </a:r>
            <a:r>
              <a:rPr lang="en-US" sz="4900" b="1" dirty="0" err="1">
                <a:solidFill>
                  <a:schemeClr val="bg1"/>
                </a:solidFill>
              </a:rPr>
              <a:t>eso</a:t>
            </a:r>
            <a:r>
              <a:rPr lang="en-US" sz="4900" b="1" dirty="0">
                <a:solidFill>
                  <a:schemeClr val="bg1"/>
                </a:solidFill>
              </a:rPr>
              <a:t> Jesús </a:t>
            </a:r>
            <a:r>
              <a:rPr lang="en-US" sz="4900" b="1" dirty="0" err="1">
                <a:solidFill>
                  <a:schemeClr val="bg1"/>
                </a:solidFill>
              </a:rPr>
              <a:t>dijo</a:t>
            </a:r>
            <a:r>
              <a:rPr lang="en-US" sz="4900" b="1" dirty="0">
                <a:solidFill>
                  <a:schemeClr val="bg1"/>
                </a:solidFill>
              </a:rPr>
              <a:t>: “</a:t>
            </a:r>
            <a:r>
              <a:rPr lang="en-US" sz="4900" b="1" i="1" dirty="0">
                <a:solidFill>
                  <a:schemeClr val="bg1"/>
                </a:solidFill>
              </a:rPr>
              <a:t>Si </a:t>
            </a:r>
            <a:r>
              <a:rPr lang="en-US" sz="4900" b="1" i="1" dirty="0" err="1">
                <a:solidFill>
                  <a:schemeClr val="bg1"/>
                </a:solidFill>
              </a:rPr>
              <a:t>alguno</a:t>
            </a:r>
            <a:r>
              <a:rPr lang="en-US" sz="4900" b="1" i="1" dirty="0">
                <a:solidFill>
                  <a:schemeClr val="bg1"/>
                </a:solidFill>
              </a:rPr>
              <a:t> </a:t>
            </a:r>
            <a:r>
              <a:rPr lang="en-US" sz="4900" b="1" i="1" dirty="0" err="1">
                <a:solidFill>
                  <a:schemeClr val="bg1"/>
                </a:solidFill>
              </a:rPr>
              <a:t>viene</a:t>
            </a:r>
            <a:r>
              <a:rPr lang="en-US" sz="4900" b="1" i="1" dirty="0">
                <a:solidFill>
                  <a:schemeClr val="bg1"/>
                </a:solidFill>
              </a:rPr>
              <a:t> a </a:t>
            </a:r>
            <a:r>
              <a:rPr lang="en-US" sz="4900" b="1" i="1" dirty="0" err="1">
                <a:solidFill>
                  <a:schemeClr val="bg1"/>
                </a:solidFill>
              </a:rPr>
              <a:t>mí</a:t>
            </a:r>
            <a:r>
              <a:rPr lang="en-US" sz="4900" b="1" i="1" dirty="0">
                <a:solidFill>
                  <a:schemeClr val="bg1"/>
                </a:solidFill>
              </a:rPr>
              <a:t>, y no </a:t>
            </a:r>
            <a:r>
              <a:rPr lang="en-US" sz="4900" b="1" i="1" dirty="0" err="1">
                <a:solidFill>
                  <a:schemeClr val="bg1"/>
                </a:solidFill>
              </a:rPr>
              <a:t>aborrece</a:t>
            </a:r>
            <a:r>
              <a:rPr lang="en-US" sz="4900" b="1" i="1" dirty="0">
                <a:solidFill>
                  <a:schemeClr val="bg1"/>
                </a:solidFill>
              </a:rPr>
              <a:t> a </a:t>
            </a:r>
            <a:r>
              <a:rPr lang="en-US" sz="4900" b="1" i="1" dirty="0" err="1">
                <a:solidFill>
                  <a:schemeClr val="bg1"/>
                </a:solidFill>
              </a:rPr>
              <a:t>su</a:t>
            </a:r>
            <a:r>
              <a:rPr lang="en-US" sz="4900" b="1" i="1" dirty="0">
                <a:solidFill>
                  <a:schemeClr val="bg1"/>
                </a:solidFill>
              </a:rPr>
              <a:t> padre, y </a:t>
            </a:r>
            <a:r>
              <a:rPr lang="en-US" sz="4900" b="1" i="1" dirty="0" err="1">
                <a:solidFill>
                  <a:schemeClr val="bg1"/>
                </a:solidFill>
              </a:rPr>
              <a:t>madre</a:t>
            </a:r>
            <a:r>
              <a:rPr lang="en-US" sz="4900" b="1" i="1" dirty="0">
                <a:solidFill>
                  <a:schemeClr val="bg1"/>
                </a:solidFill>
              </a:rPr>
              <a:t>, y </a:t>
            </a:r>
            <a:r>
              <a:rPr lang="en-US" sz="4900" b="1" i="1" dirty="0" err="1">
                <a:solidFill>
                  <a:schemeClr val="bg1"/>
                </a:solidFill>
              </a:rPr>
              <a:t>mujer</a:t>
            </a:r>
            <a:r>
              <a:rPr lang="en-US" sz="4900" b="1" i="1" dirty="0">
                <a:solidFill>
                  <a:schemeClr val="bg1"/>
                </a:solidFill>
              </a:rPr>
              <a:t>, e </a:t>
            </a:r>
            <a:r>
              <a:rPr lang="en-US" sz="4900" b="1" i="1" dirty="0" err="1">
                <a:solidFill>
                  <a:schemeClr val="bg1"/>
                </a:solidFill>
              </a:rPr>
              <a:t>hijos</a:t>
            </a:r>
            <a:r>
              <a:rPr lang="en-US" sz="4900" b="1" i="1" dirty="0">
                <a:solidFill>
                  <a:schemeClr val="bg1"/>
                </a:solidFill>
              </a:rPr>
              <a:t>, y </a:t>
            </a:r>
            <a:r>
              <a:rPr lang="en-US" sz="4900" b="1" i="1" dirty="0" err="1">
                <a:solidFill>
                  <a:schemeClr val="bg1"/>
                </a:solidFill>
              </a:rPr>
              <a:t>hermanos</a:t>
            </a:r>
            <a:r>
              <a:rPr lang="en-US" sz="4900" b="1" i="1" dirty="0">
                <a:solidFill>
                  <a:schemeClr val="bg1"/>
                </a:solidFill>
              </a:rPr>
              <a:t>, y </a:t>
            </a:r>
            <a:r>
              <a:rPr lang="en-US" sz="4900" b="1" i="1" dirty="0" err="1">
                <a:solidFill>
                  <a:schemeClr val="bg1"/>
                </a:solidFill>
              </a:rPr>
              <a:t>hermanas</a:t>
            </a:r>
            <a:r>
              <a:rPr lang="en-US" sz="4900" b="1" i="1" dirty="0">
                <a:solidFill>
                  <a:schemeClr val="bg1"/>
                </a:solidFill>
              </a:rPr>
              <a:t>, y </a:t>
            </a:r>
            <a:r>
              <a:rPr lang="en-US" sz="4900" b="1" i="1" dirty="0" err="1">
                <a:solidFill>
                  <a:schemeClr val="bg1"/>
                </a:solidFill>
              </a:rPr>
              <a:t>aun</a:t>
            </a:r>
            <a:r>
              <a:rPr lang="en-US" sz="4900" b="1" i="1" dirty="0">
                <a:solidFill>
                  <a:schemeClr val="bg1"/>
                </a:solidFill>
              </a:rPr>
              <a:t> </a:t>
            </a:r>
            <a:r>
              <a:rPr lang="en-US" sz="4900" b="1" i="1" dirty="0" err="1">
                <a:solidFill>
                  <a:schemeClr val="bg1"/>
                </a:solidFill>
              </a:rPr>
              <a:t>también</a:t>
            </a:r>
            <a:r>
              <a:rPr lang="en-US" sz="4900" b="1" i="1" dirty="0">
                <a:solidFill>
                  <a:schemeClr val="bg1"/>
                </a:solidFill>
              </a:rPr>
              <a:t> </a:t>
            </a:r>
            <a:r>
              <a:rPr lang="en-US" sz="4900" b="1" i="1" dirty="0" err="1">
                <a:solidFill>
                  <a:schemeClr val="bg1"/>
                </a:solidFill>
              </a:rPr>
              <a:t>su</a:t>
            </a:r>
            <a:r>
              <a:rPr lang="en-US" sz="4900" b="1" i="1" dirty="0">
                <a:solidFill>
                  <a:schemeClr val="bg1"/>
                </a:solidFill>
              </a:rPr>
              <a:t> </a:t>
            </a:r>
            <a:r>
              <a:rPr lang="en-US" sz="4900" b="1" i="1" dirty="0" err="1">
                <a:solidFill>
                  <a:schemeClr val="bg1"/>
                </a:solidFill>
              </a:rPr>
              <a:t>propia</a:t>
            </a:r>
            <a:r>
              <a:rPr lang="en-US" sz="4900" b="1" i="1" dirty="0">
                <a:solidFill>
                  <a:schemeClr val="bg1"/>
                </a:solidFill>
              </a:rPr>
              <a:t> </a:t>
            </a:r>
            <a:r>
              <a:rPr lang="en-US" sz="4900" b="1" i="1" dirty="0" err="1">
                <a:solidFill>
                  <a:schemeClr val="bg1"/>
                </a:solidFill>
              </a:rPr>
              <a:t>vida</a:t>
            </a:r>
            <a:r>
              <a:rPr lang="en-US" sz="4900" b="1" i="1" dirty="0">
                <a:solidFill>
                  <a:schemeClr val="bg1"/>
                </a:solidFill>
              </a:rPr>
              <a:t>, no </a:t>
            </a:r>
            <a:r>
              <a:rPr lang="en-US" sz="4900" b="1" i="1" dirty="0" err="1">
                <a:solidFill>
                  <a:schemeClr val="bg1"/>
                </a:solidFill>
              </a:rPr>
              <a:t>puede</a:t>
            </a:r>
            <a:r>
              <a:rPr lang="en-US" sz="4900" b="1" i="1" dirty="0">
                <a:solidFill>
                  <a:schemeClr val="bg1"/>
                </a:solidFill>
              </a:rPr>
              <a:t> ser mi </a:t>
            </a:r>
            <a:r>
              <a:rPr lang="en-US" sz="4900" b="1" i="1" dirty="0" err="1">
                <a:solidFill>
                  <a:schemeClr val="bg1"/>
                </a:solidFill>
              </a:rPr>
              <a:t>discípulo</a:t>
            </a:r>
            <a:r>
              <a:rPr lang="en-US" sz="4900" b="1" i="1" dirty="0">
                <a:solidFill>
                  <a:schemeClr val="bg1"/>
                </a:solidFill>
              </a:rPr>
              <a:t>. Y el que no </a:t>
            </a:r>
            <a:r>
              <a:rPr lang="en-US" sz="4900" b="1" i="1" dirty="0" err="1">
                <a:solidFill>
                  <a:schemeClr val="bg1"/>
                </a:solidFill>
              </a:rPr>
              <a:t>lleva</a:t>
            </a:r>
            <a:r>
              <a:rPr lang="en-US" sz="4900" b="1" i="1" dirty="0">
                <a:solidFill>
                  <a:schemeClr val="bg1"/>
                </a:solidFill>
              </a:rPr>
              <a:t> </a:t>
            </a:r>
            <a:r>
              <a:rPr lang="en-US" sz="4900" b="1" i="1" dirty="0" err="1">
                <a:solidFill>
                  <a:schemeClr val="bg1"/>
                </a:solidFill>
              </a:rPr>
              <a:t>su</a:t>
            </a:r>
            <a:r>
              <a:rPr lang="en-US" sz="4900" b="1" i="1" dirty="0">
                <a:solidFill>
                  <a:schemeClr val="bg1"/>
                </a:solidFill>
              </a:rPr>
              <a:t> </a:t>
            </a:r>
            <a:r>
              <a:rPr lang="en-US" sz="4900" b="1" i="1" dirty="0" err="1">
                <a:solidFill>
                  <a:schemeClr val="bg1"/>
                </a:solidFill>
              </a:rPr>
              <a:t>cruz</a:t>
            </a:r>
            <a:r>
              <a:rPr lang="en-US" sz="4900" b="1" i="1" dirty="0">
                <a:solidFill>
                  <a:schemeClr val="bg1"/>
                </a:solidFill>
              </a:rPr>
              <a:t> y </a:t>
            </a:r>
            <a:r>
              <a:rPr lang="en-US" sz="4900" b="1" i="1" dirty="0" err="1">
                <a:solidFill>
                  <a:schemeClr val="bg1"/>
                </a:solidFill>
              </a:rPr>
              <a:t>viene</a:t>
            </a:r>
            <a:r>
              <a:rPr lang="en-US" sz="4900" b="1" i="1" dirty="0">
                <a:solidFill>
                  <a:schemeClr val="bg1"/>
                </a:solidFill>
              </a:rPr>
              <a:t> </a:t>
            </a:r>
            <a:r>
              <a:rPr lang="en-US" sz="4900" b="1" i="1" dirty="0" err="1">
                <a:solidFill>
                  <a:schemeClr val="bg1"/>
                </a:solidFill>
              </a:rPr>
              <a:t>en</a:t>
            </a:r>
            <a:r>
              <a:rPr lang="en-US" sz="4900" b="1" i="1" dirty="0">
                <a:solidFill>
                  <a:schemeClr val="bg1"/>
                </a:solidFill>
              </a:rPr>
              <a:t> pos de </a:t>
            </a:r>
            <a:r>
              <a:rPr lang="en-US" sz="4900" b="1" i="1" dirty="0" err="1">
                <a:solidFill>
                  <a:schemeClr val="bg1"/>
                </a:solidFill>
              </a:rPr>
              <a:t>mí</a:t>
            </a:r>
            <a:r>
              <a:rPr lang="en-US" sz="4900" b="1" i="1" dirty="0">
                <a:solidFill>
                  <a:schemeClr val="bg1"/>
                </a:solidFill>
              </a:rPr>
              <a:t>, no </a:t>
            </a:r>
            <a:r>
              <a:rPr lang="en-US" sz="4900" b="1" i="1" dirty="0" err="1">
                <a:solidFill>
                  <a:schemeClr val="bg1"/>
                </a:solidFill>
              </a:rPr>
              <a:t>puede</a:t>
            </a:r>
            <a:r>
              <a:rPr lang="en-US" sz="4900" b="1" i="1" dirty="0">
                <a:solidFill>
                  <a:schemeClr val="bg1"/>
                </a:solidFill>
              </a:rPr>
              <a:t> ser mi </a:t>
            </a:r>
            <a:r>
              <a:rPr lang="en-US" sz="4900" b="1" i="1" dirty="0" err="1">
                <a:solidFill>
                  <a:schemeClr val="bg1"/>
                </a:solidFill>
              </a:rPr>
              <a:t>discípulo</a:t>
            </a:r>
            <a:r>
              <a:rPr lang="en-US" sz="4900" b="1" dirty="0">
                <a:solidFill>
                  <a:schemeClr val="bg1"/>
                </a:solidFill>
              </a:rPr>
              <a:t>” (Lucas 14:26–27).</a:t>
            </a:r>
            <a:br>
              <a:rPr lang="en-US" sz="4900" b="1" dirty="0">
                <a:solidFill>
                  <a:schemeClr val="bg1"/>
                </a:solidFill>
              </a:rPr>
            </a:br>
            <a:r>
              <a:rPr lang="en-US" sz="4900" b="1" dirty="0">
                <a:solidFill>
                  <a:schemeClr val="bg1"/>
                </a:solidFill>
              </a:rPr>
              <a:t>  </a:t>
            </a:r>
            <a:br>
              <a:rPr lang="en-US" dirty="0"/>
            </a:br>
            <a:r>
              <a:rPr lang="en-US" dirty="0"/>
              <a:t> </a:t>
            </a:r>
            <a:endParaRPr lang="en-US" sz="6600" kern="1200" dirty="0">
              <a:solidFill>
                <a:schemeClr val="bg1"/>
              </a:solidFill>
              <a:latin typeface="+mj-lt"/>
              <a:ea typeface="+mj-ea"/>
              <a:cs typeface="+mj-cs"/>
            </a:endParaRPr>
          </a:p>
        </p:txBody>
      </p:sp>
      <p:cxnSp>
        <p:nvCxnSpPr>
          <p:cNvPr id="20" name="Straight Connector 1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20092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326571" y="591344"/>
            <a:ext cx="11027229" cy="5585619"/>
          </a:xfrm>
        </p:spPr>
        <p:txBody>
          <a:bodyPr>
            <a:normAutofit/>
          </a:bodyPr>
          <a:lstStyle/>
          <a:p>
            <a:r>
              <a:rPr lang="en-US" sz="4000" dirty="0"/>
              <a:t>¿</a:t>
            </a:r>
            <a:r>
              <a:rPr lang="en-US" sz="4000" dirty="0" err="1"/>
              <a:t>En</a:t>
            </a:r>
            <a:r>
              <a:rPr lang="en-US" sz="4000" dirty="0"/>
              <a:t> </a:t>
            </a:r>
            <a:r>
              <a:rPr lang="en-US" sz="4000" dirty="0" err="1"/>
              <a:t>qué</a:t>
            </a:r>
            <a:r>
              <a:rPr lang="en-US" sz="4000" dirty="0"/>
              <a:t> </a:t>
            </a:r>
            <a:r>
              <a:rPr lang="en-US" sz="4000" dirty="0" err="1"/>
              <a:t>medida</a:t>
            </a:r>
            <a:r>
              <a:rPr lang="en-US" sz="4000" dirty="0"/>
              <a:t> son las personas </a:t>
            </a:r>
            <a:r>
              <a:rPr lang="en-US" sz="4000" dirty="0" err="1"/>
              <a:t>en</a:t>
            </a:r>
            <a:r>
              <a:rPr lang="en-US" sz="4000" dirty="0"/>
              <a:t> </a:t>
            </a:r>
            <a:r>
              <a:rPr lang="en-US" sz="4000" dirty="0" err="1"/>
              <a:t>su</a:t>
            </a:r>
            <a:r>
              <a:rPr lang="en-US" sz="4000" dirty="0"/>
              <a:t> </a:t>
            </a:r>
            <a:r>
              <a:rPr lang="en-US" sz="4000" dirty="0" err="1"/>
              <a:t>vida</a:t>
            </a:r>
            <a:r>
              <a:rPr lang="en-US" sz="4000" dirty="0"/>
              <a:t> una </a:t>
            </a:r>
            <a:r>
              <a:rPr lang="en-US" sz="4000" dirty="0" err="1"/>
              <a:t>fuente</a:t>
            </a:r>
            <a:r>
              <a:rPr lang="en-US" sz="4000" dirty="0"/>
              <a:t> de </a:t>
            </a:r>
            <a:r>
              <a:rPr lang="en-US" sz="4000" dirty="0" err="1"/>
              <a:t>frustración</a:t>
            </a:r>
            <a:r>
              <a:rPr lang="en-US" sz="4000" dirty="0"/>
              <a:t> personal? ¿Con </a:t>
            </a:r>
            <a:r>
              <a:rPr lang="en-US" sz="4000" dirty="0" err="1"/>
              <a:t>qué</a:t>
            </a:r>
            <a:r>
              <a:rPr lang="en-US" sz="4000" dirty="0"/>
              <a:t> </a:t>
            </a:r>
            <a:r>
              <a:rPr lang="en-US" sz="4000" dirty="0" err="1"/>
              <a:t>frecuencia</a:t>
            </a:r>
            <a:r>
              <a:rPr lang="en-US" sz="4000" dirty="0"/>
              <a:t> cede </a:t>
            </a:r>
            <a:r>
              <a:rPr lang="en-US" sz="4000" dirty="0" err="1"/>
              <a:t>usted</a:t>
            </a:r>
            <a:r>
              <a:rPr lang="en-US" sz="4000" dirty="0"/>
              <a:t> al </a:t>
            </a:r>
            <a:r>
              <a:rPr lang="en-US" sz="4000" dirty="0" err="1"/>
              <a:t>estrés</a:t>
            </a:r>
            <a:r>
              <a:rPr lang="en-US" sz="4000" dirty="0"/>
              <a:t> y </a:t>
            </a:r>
            <a:r>
              <a:rPr lang="en-US" sz="4000" dirty="0" err="1"/>
              <a:t>hace</a:t>
            </a:r>
            <a:r>
              <a:rPr lang="en-US" sz="4000" dirty="0"/>
              <a:t> </a:t>
            </a:r>
            <a:r>
              <a:rPr lang="en-US" sz="4000" dirty="0" err="1"/>
              <a:t>cosas</a:t>
            </a:r>
            <a:r>
              <a:rPr lang="en-US" sz="4000" dirty="0"/>
              <a:t> que no </a:t>
            </a:r>
            <a:r>
              <a:rPr lang="en-US" sz="4000" dirty="0" err="1"/>
              <a:t>honran</a:t>
            </a:r>
            <a:r>
              <a:rPr lang="en-US" sz="4000" dirty="0"/>
              <a:t> a Cristo o </a:t>
            </a:r>
            <a:r>
              <a:rPr lang="en-US" sz="4000" dirty="0" err="1"/>
              <a:t>encarnan</a:t>
            </a:r>
            <a:r>
              <a:rPr lang="en-US" sz="4000" dirty="0"/>
              <a:t> </a:t>
            </a:r>
            <a:r>
              <a:rPr lang="en-US" sz="4000" dirty="0" err="1"/>
              <a:t>Su</a:t>
            </a:r>
            <a:r>
              <a:rPr lang="en-US" sz="4000" dirty="0"/>
              <a:t> </a:t>
            </a:r>
            <a:r>
              <a:rPr lang="en-US" sz="4000" dirty="0" err="1"/>
              <a:t>carácter</a:t>
            </a:r>
            <a:r>
              <a:rPr lang="en-US" sz="4000" dirty="0"/>
              <a:t>? ¿Con </a:t>
            </a:r>
            <a:r>
              <a:rPr lang="en-US" sz="4000" dirty="0" err="1"/>
              <a:t>qué</a:t>
            </a:r>
            <a:r>
              <a:rPr lang="en-US" sz="4000" dirty="0"/>
              <a:t> </a:t>
            </a:r>
            <a:r>
              <a:rPr lang="en-US" sz="4000" dirty="0" err="1"/>
              <a:t>frecuencia</a:t>
            </a:r>
            <a:r>
              <a:rPr lang="en-US" sz="4000" dirty="0"/>
              <a:t> </a:t>
            </a:r>
            <a:r>
              <a:rPr lang="en-US" sz="4000" dirty="0" err="1"/>
              <a:t>ve</a:t>
            </a:r>
            <a:r>
              <a:rPr lang="en-US" sz="4000" dirty="0"/>
              <a:t> a la </a:t>
            </a:r>
            <a:r>
              <a:rPr lang="en-US" sz="4000" dirty="0" err="1"/>
              <a:t>gente</a:t>
            </a:r>
            <a:r>
              <a:rPr lang="en-US" sz="4000" dirty="0"/>
              <a:t> </a:t>
            </a:r>
            <a:r>
              <a:rPr lang="en-US" sz="4000" dirty="0" err="1"/>
              <a:t>como</a:t>
            </a:r>
            <a:r>
              <a:rPr lang="en-US" sz="4000" dirty="0"/>
              <a:t> un </a:t>
            </a:r>
            <a:r>
              <a:rPr lang="en-US" sz="4000" dirty="0" err="1"/>
              <a:t>obstáculo</a:t>
            </a:r>
            <a:r>
              <a:rPr lang="en-US" sz="4000" dirty="0"/>
              <a:t> para el </a:t>
            </a:r>
            <a:r>
              <a:rPr lang="en-US" sz="4000" dirty="0" err="1"/>
              <a:t>ministerio</a:t>
            </a:r>
            <a:r>
              <a:rPr lang="en-US" sz="4000" dirty="0"/>
              <a:t> </a:t>
            </a:r>
            <a:r>
              <a:rPr lang="en-US" sz="4000" dirty="0" err="1"/>
              <a:t>en</a:t>
            </a:r>
            <a:r>
              <a:rPr lang="en-US" sz="4000" dirty="0"/>
              <a:t> </a:t>
            </a:r>
            <a:r>
              <a:rPr lang="en-US" sz="4000" dirty="0" err="1"/>
              <a:t>lugar</a:t>
            </a:r>
            <a:r>
              <a:rPr lang="en-US" sz="4000" dirty="0"/>
              <a:t> de </a:t>
            </a:r>
            <a:r>
              <a:rPr lang="en-US" sz="4000" dirty="0" err="1"/>
              <a:t>objeto</a:t>
            </a:r>
            <a:r>
              <a:rPr lang="en-US" sz="4000" dirty="0"/>
              <a:t> del </a:t>
            </a:r>
            <a:r>
              <a:rPr lang="en-US" sz="4000" dirty="0" err="1"/>
              <a:t>mismo</a:t>
            </a:r>
            <a:r>
              <a:rPr lang="en-US" sz="4000" dirty="0"/>
              <a:t>? ¿A </a:t>
            </a:r>
            <a:r>
              <a:rPr lang="en-US" sz="4000" dirty="0" err="1"/>
              <a:t>quién</a:t>
            </a:r>
            <a:r>
              <a:rPr lang="en-US" sz="4000" dirty="0"/>
              <a:t> ha </a:t>
            </a:r>
            <a:r>
              <a:rPr lang="en-US" sz="4000" dirty="0" err="1"/>
              <a:t>desechado</a:t>
            </a:r>
            <a:r>
              <a:rPr lang="en-US" sz="4000" dirty="0"/>
              <a:t>? Cristo </a:t>
            </a:r>
            <a:r>
              <a:rPr lang="en-US" sz="4000" dirty="0" err="1"/>
              <a:t>nos</a:t>
            </a:r>
            <a:r>
              <a:rPr lang="en-US" sz="4000" dirty="0"/>
              <a:t> ha </a:t>
            </a:r>
            <a:r>
              <a:rPr lang="en-US" sz="4000" dirty="0" err="1"/>
              <a:t>amado</a:t>
            </a:r>
            <a:r>
              <a:rPr lang="en-US" sz="4000" dirty="0"/>
              <a:t> y </a:t>
            </a:r>
            <a:r>
              <a:rPr lang="en-US" sz="4000" dirty="0" err="1"/>
              <a:t>nos</a:t>
            </a:r>
            <a:r>
              <a:rPr lang="en-US" sz="4000" dirty="0"/>
              <a:t> ha </a:t>
            </a:r>
            <a:r>
              <a:rPr lang="en-US" sz="4000" dirty="0" err="1"/>
              <a:t>llamado</a:t>
            </a:r>
            <a:r>
              <a:rPr lang="en-US" sz="4000" dirty="0"/>
              <a:t> a </a:t>
            </a:r>
            <a:r>
              <a:rPr lang="en-US" sz="4000" dirty="0" err="1"/>
              <a:t>encarnar</a:t>
            </a:r>
            <a:r>
              <a:rPr lang="en-US" sz="4000" dirty="0"/>
              <a:t> ese amor </a:t>
            </a:r>
            <a:r>
              <a:rPr lang="en-US" sz="4000" dirty="0" err="1"/>
              <a:t>abnegado</a:t>
            </a:r>
            <a:r>
              <a:rPr lang="en-US" sz="4000" dirty="0"/>
              <a:t> </a:t>
            </a:r>
            <a:r>
              <a:rPr lang="en-US" sz="4000" dirty="0" err="1"/>
              <a:t>donde</a:t>
            </a:r>
            <a:r>
              <a:rPr lang="en-US" sz="4000" dirty="0"/>
              <a:t> </a:t>
            </a:r>
            <a:r>
              <a:rPr lang="en-US" sz="4000" dirty="0" err="1"/>
              <a:t>quiera</a:t>
            </a:r>
            <a:r>
              <a:rPr lang="en-US" sz="4000" dirty="0"/>
              <a:t> que </a:t>
            </a:r>
            <a:r>
              <a:rPr lang="en-US" sz="4000" dirty="0" err="1"/>
              <a:t>Él</a:t>
            </a:r>
            <a:r>
              <a:rPr lang="en-US" sz="4000" dirty="0"/>
              <a:t> </a:t>
            </a:r>
            <a:r>
              <a:rPr lang="en-US" sz="4000" dirty="0" err="1"/>
              <a:t>nos</a:t>
            </a:r>
            <a:r>
              <a:rPr lang="en-US" sz="4000" dirty="0"/>
              <a:t> </a:t>
            </a:r>
            <a:r>
              <a:rPr lang="en-US" sz="4000" dirty="0" err="1"/>
              <a:t>ponga</a:t>
            </a:r>
            <a:r>
              <a:rPr lang="en-US" sz="4000" dirty="0"/>
              <a:t>. ¿</a:t>
            </a:r>
            <a:r>
              <a:rPr lang="en-US" sz="4000" dirty="0" err="1"/>
              <a:t>Sienten</a:t>
            </a:r>
            <a:r>
              <a:rPr lang="en-US" sz="4000" dirty="0"/>
              <a:t> las personas ese amor </a:t>
            </a:r>
            <a:r>
              <a:rPr lang="en-US" sz="4000" dirty="0" err="1"/>
              <a:t>en</a:t>
            </a:r>
            <a:r>
              <a:rPr lang="en-US" sz="4000" dirty="0"/>
              <a:t> </a:t>
            </a:r>
            <a:r>
              <a:rPr lang="en-US" sz="4000" dirty="0" err="1"/>
              <a:t>usted</a:t>
            </a:r>
            <a:r>
              <a:rPr lang="en-US" sz="4000" dirty="0"/>
              <a:t>?</a:t>
            </a:r>
          </a:p>
          <a:p>
            <a:pPr marL="0" indent="0">
              <a:buNone/>
            </a:pPr>
            <a:endParaRPr lang="en-US" dirty="0"/>
          </a:p>
        </p:txBody>
      </p:sp>
    </p:spTree>
    <p:extLst>
      <p:ext uri="{BB962C8B-B14F-4D97-AF65-F5344CB8AC3E}">
        <p14:creationId xmlns:p14="http://schemas.microsoft.com/office/powerpoint/2010/main" val="254869189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326571" y="591344"/>
            <a:ext cx="11027229" cy="5585619"/>
          </a:xfrm>
        </p:spPr>
        <p:txBody>
          <a:bodyPr>
            <a:normAutofit/>
          </a:bodyPr>
          <a:lstStyle/>
          <a:p>
            <a:r>
              <a:rPr lang="en-US" sz="5400" b="1" dirty="0"/>
              <a:t>RELACIONES REDENTORAS</a:t>
            </a:r>
            <a:endParaRPr lang="en-US" sz="5400" dirty="0"/>
          </a:p>
          <a:p>
            <a:r>
              <a:rPr lang="en-US" sz="5400" dirty="0" err="1"/>
              <a:t>Cuando</a:t>
            </a:r>
            <a:r>
              <a:rPr lang="en-US" sz="5400" dirty="0"/>
              <a:t> </a:t>
            </a:r>
            <a:r>
              <a:rPr lang="en-US" sz="5400" dirty="0" err="1"/>
              <a:t>nos</a:t>
            </a:r>
            <a:r>
              <a:rPr lang="en-US" sz="5400" dirty="0"/>
              <a:t> </a:t>
            </a:r>
            <a:r>
              <a:rPr lang="en-US" sz="5400" dirty="0" err="1"/>
              <a:t>olvidamos</a:t>
            </a:r>
            <a:r>
              <a:rPr lang="en-US" sz="5400" dirty="0"/>
              <a:t> del </a:t>
            </a:r>
            <a:r>
              <a:rPr lang="en-US" sz="5400" dirty="0" err="1"/>
              <a:t>llamado</a:t>
            </a:r>
            <a:r>
              <a:rPr lang="en-US" sz="5400" dirty="0"/>
              <a:t> a </a:t>
            </a:r>
            <a:r>
              <a:rPr lang="en-US" sz="5400" dirty="0" err="1"/>
              <a:t>encarnar</a:t>
            </a:r>
            <a:r>
              <a:rPr lang="en-US" sz="5400" dirty="0"/>
              <a:t> el amor de Cristo, </a:t>
            </a:r>
            <a:r>
              <a:rPr lang="en-US" sz="5400" dirty="0" err="1"/>
              <a:t>asumimos</a:t>
            </a:r>
            <a:r>
              <a:rPr lang="en-US" sz="5400" dirty="0"/>
              <a:t> </a:t>
            </a:r>
            <a:r>
              <a:rPr lang="en-US" sz="5400" dirty="0" err="1"/>
              <a:t>nuestras</a:t>
            </a:r>
            <a:r>
              <a:rPr lang="en-US" sz="5400" dirty="0"/>
              <a:t> </a:t>
            </a:r>
            <a:r>
              <a:rPr lang="en-US" sz="5400" dirty="0" err="1"/>
              <a:t>relaciones</a:t>
            </a:r>
            <a:r>
              <a:rPr lang="en-US" sz="5400" dirty="0"/>
              <a:t> </a:t>
            </a:r>
            <a:r>
              <a:rPr lang="en-US" sz="5400" dirty="0" err="1"/>
              <a:t>como</a:t>
            </a:r>
            <a:r>
              <a:rPr lang="en-US" sz="5400" dirty="0"/>
              <a:t> </a:t>
            </a:r>
            <a:r>
              <a:rPr lang="en-US" sz="5400" dirty="0" err="1"/>
              <a:t>propias</a:t>
            </a:r>
            <a:r>
              <a:rPr lang="en-US" sz="5400" dirty="0"/>
              <a:t>. Pronto </a:t>
            </a:r>
            <a:r>
              <a:rPr lang="en-US" sz="5400" dirty="0" err="1"/>
              <a:t>estas</a:t>
            </a:r>
            <a:r>
              <a:rPr lang="en-US" sz="5400" dirty="0"/>
              <a:t> se </a:t>
            </a:r>
            <a:r>
              <a:rPr lang="en-US" sz="5400" dirty="0" err="1"/>
              <a:t>rigen</a:t>
            </a:r>
            <a:r>
              <a:rPr lang="en-US" sz="5400" dirty="0"/>
              <a:t> </a:t>
            </a:r>
            <a:r>
              <a:rPr lang="en-US" sz="5400" dirty="0" err="1"/>
              <a:t>nuestro</a:t>
            </a:r>
            <a:r>
              <a:rPr lang="en-US" sz="5400" dirty="0"/>
              <a:t> placer, </a:t>
            </a:r>
            <a:r>
              <a:rPr lang="en-US" sz="5400" dirty="0" err="1"/>
              <a:t>comodidad</a:t>
            </a:r>
            <a:r>
              <a:rPr lang="en-US" sz="5400" dirty="0"/>
              <a:t> y </a:t>
            </a:r>
            <a:r>
              <a:rPr lang="en-US" sz="5400" dirty="0" err="1"/>
              <a:t>ligereza</a:t>
            </a:r>
            <a:r>
              <a:rPr lang="en-US" sz="5400" dirty="0"/>
              <a:t>.</a:t>
            </a:r>
          </a:p>
        </p:txBody>
      </p:sp>
    </p:spTree>
    <p:extLst>
      <p:ext uri="{BB962C8B-B14F-4D97-AF65-F5344CB8AC3E}">
        <p14:creationId xmlns:p14="http://schemas.microsoft.com/office/powerpoint/2010/main" val="78798204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326571" y="591344"/>
            <a:ext cx="11027229" cy="5585619"/>
          </a:xfrm>
        </p:spPr>
        <p:txBody>
          <a:bodyPr>
            <a:normAutofit fontScale="92500" lnSpcReduction="10000"/>
          </a:bodyPr>
          <a:lstStyle/>
          <a:p>
            <a:r>
              <a:rPr lang="en-US" sz="6600" dirty="0"/>
              <a:t>Nos </a:t>
            </a:r>
            <a:r>
              <a:rPr lang="en-US" sz="6600" dirty="0" err="1"/>
              <a:t>irritamos</a:t>
            </a:r>
            <a:r>
              <a:rPr lang="en-US" sz="6600" dirty="0"/>
              <a:t> con las personas que </a:t>
            </a:r>
            <a:r>
              <a:rPr lang="en-US" sz="6600" dirty="0" err="1"/>
              <a:t>interfieren</a:t>
            </a:r>
            <a:r>
              <a:rPr lang="en-US" sz="6600" dirty="0"/>
              <a:t> </a:t>
            </a:r>
            <a:r>
              <a:rPr lang="en-US" sz="6600" dirty="0" err="1"/>
              <a:t>en</a:t>
            </a:r>
            <a:r>
              <a:rPr lang="en-US" sz="6600" dirty="0"/>
              <a:t> </a:t>
            </a:r>
            <a:r>
              <a:rPr lang="en-US" sz="6600" dirty="0" err="1"/>
              <a:t>estas</a:t>
            </a:r>
            <a:r>
              <a:rPr lang="en-US" sz="6600" dirty="0"/>
              <a:t> </a:t>
            </a:r>
            <a:r>
              <a:rPr lang="en-US" sz="6600" dirty="0" err="1"/>
              <a:t>cosas</a:t>
            </a:r>
            <a:r>
              <a:rPr lang="en-US" sz="6600" dirty="0"/>
              <a:t>, y gran </a:t>
            </a:r>
            <a:r>
              <a:rPr lang="en-US" sz="6600" dirty="0" err="1"/>
              <a:t>parte</a:t>
            </a:r>
            <a:r>
              <a:rPr lang="en-US" sz="6600" dirty="0"/>
              <a:t> de </a:t>
            </a:r>
            <a:r>
              <a:rPr lang="en-US" sz="6600" dirty="0" err="1"/>
              <a:t>nuestro</a:t>
            </a:r>
            <a:r>
              <a:rPr lang="en-US" sz="6600" dirty="0"/>
              <a:t> </a:t>
            </a:r>
            <a:r>
              <a:rPr lang="en-US" sz="6600" dirty="0" err="1"/>
              <a:t>enojo</a:t>
            </a:r>
            <a:r>
              <a:rPr lang="en-US" sz="6600" dirty="0"/>
              <a:t> se debe al </a:t>
            </a:r>
            <a:r>
              <a:rPr lang="en-US" sz="6600" dirty="0" err="1"/>
              <a:t>hecho</a:t>
            </a:r>
            <a:r>
              <a:rPr lang="en-US" sz="6600" dirty="0"/>
              <a:t> de que </a:t>
            </a:r>
            <a:r>
              <a:rPr lang="en-US" sz="6600" dirty="0" err="1"/>
              <a:t>somos</a:t>
            </a:r>
            <a:r>
              <a:rPr lang="en-US" sz="6600" dirty="0"/>
              <a:t> ladrones de </a:t>
            </a:r>
            <a:r>
              <a:rPr lang="en-US" sz="6600" dirty="0" err="1"/>
              <a:t>relaciones</a:t>
            </a:r>
            <a:r>
              <a:rPr lang="en-US" sz="6600" dirty="0"/>
              <a:t>. ¡La </a:t>
            </a:r>
            <a:r>
              <a:rPr lang="en-US" sz="6600" dirty="0" err="1"/>
              <a:t>gente</a:t>
            </a:r>
            <a:r>
              <a:rPr lang="en-US" sz="6600" dirty="0"/>
              <a:t> no </a:t>
            </a:r>
            <a:r>
              <a:rPr lang="en-US" sz="6600" dirty="0" err="1"/>
              <a:t>nos</a:t>
            </a:r>
            <a:r>
              <a:rPr lang="en-US" sz="6600" dirty="0"/>
              <a:t> </a:t>
            </a:r>
            <a:r>
              <a:rPr lang="en-US" sz="6600" dirty="0" err="1"/>
              <a:t>pertenece</a:t>
            </a:r>
            <a:r>
              <a:rPr lang="en-US" sz="6600" dirty="0"/>
              <a:t>; le </a:t>
            </a:r>
            <a:r>
              <a:rPr lang="en-US" sz="6600" dirty="0" err="1"/>
              <a:t>pertenece</a:t>
            </a:r>
            <a:r>
              <a:rPr lang="en-US" sz="6600" dirty="0"/>
              <a:t> a Dios!</a:t>
            </a:r>
          </a:p>
          <a:p>
            <a:pPr marL="0" indent="0">
              <a:buNone/>
            </a:pPr>
            <a:endParaRPr lang="en-US" sz="5400" dirty="0"/>
          </a:p>
        </p:txBody>
      </p:sp>
    </p:spTree>
    <p:extLst>
      <p:ext uri="{BB962C8B-B14F-4D97-AF65-F5344CB8AC3E}">
        <p14:creationId xmlns:p14="http://schemas.microsoft.com/office/powerpoint/2010/main" val="323001438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326571" y="591344"/>
            <a:ext cx="11027229" cy="5585619"/>
          </a:xfrm>
        </p:spPr>
        <p:txBody>
          <a:bodyPr>
            <a:normAutofit/>
          </a:bodyPr>
          <a:lstStyle/>
          <a:p>
            <a:r>
              <a:rPr lang="en-US" sz="4800" dirty="0">
                <a:highlight>
                  <a:srgbClr val="FFFF00"/>
                </a:highlight>
              </a:rPr>
              <a:t>Las </a:t>
            </a:r>
            <a:r>
              <a:rPr lang="en-US" sz="4800" dirty="0" err="1">
                <a:highlight>
                  <a:srgbClr val="FFFF00"/>
                </a:highlight>
              </a:rPr>
              <a:t>relaciones</a:t>
            </a:r>
            <a:r>
              <a:rPr lang="en-US" sz="4800" dirty="0">
                <a:highlight>
                  <a:srgbClr val="FFFF00"/>
                </a:highlight>
              </a:rPr>
              <a:t> no son </a:t>
            </a:r>
            <a:r>
              <a:rPr lang="en-US" sz="4800" dirty="0" err="1">
                <a:highlight>
                  <a:srgbClr val="FFFF00"/>
                </a:highlight>
              </a:rPr>
              <a:t>principalmente</a:t>
            </a:r>
            <a:r>
              <a:rPr lang="en-US" sz="4800" dirty="0">
                <a:highlight>
                  <a:srgbClr val="FFFF00"/>
                </a:highlight>
              </a:rPr>
              <a:t> para </a:t>
            </a:r>
            <a:r>
              <a:rPr lang="en-US" sz="4800" dirty="0" err="1">
                <a:highlight>
                  <a:srgbClr val="FFFF00"/>
                </a:highlight>
              </a:rPr>
              <a:t>nuestra</a:t>
            </a:r>
            <a:r>
              <a:rPr lang="en-US" sz="4800" dirty="0">
                <a:highlight>
                  <a:srgbClr val="FFFF00"/>
                </a:highlight>
              </a:rPr>
              <a:t> </a:t>
            </a:r>
            <a:r>
              <a:rPr lang="en-US" sz="4800" dirty="0" err="1">
                <a:highlight>
                  <a:srgbClr val="FFFF00"/>
                </a:highlight>
              </a:rPr>
              <a:t>realización</a:t>
            </a:r>
            <a:r>
              <a:rPr lang="en-US" sz="4800" dirty="0">
                <a:highlight>
                  <a:srgbClr val="FFFF00"/>
                </a:highlight>
              </a:rPr>
              <a:t>. </a:t>
            </a:r>
            <a:r>
              <a:rPr lang="en-US" sz="4800" dirty="0"/>
              <a:t>Por el </a:t>
            </a:r>
            <a:r>
              <a:rPr lang="en-US" sz="4800" dirty="0" err="1"/>
              <a:t>contrario</a:t>
            </a:r>
            <a:r>
              <a:rPr lang="en-US" sz="4800" dirty="0"/>
              <a:t>, las </a:t>
            </a:r>
            <a:r>
              <a:rPr lang="en-US" sz="4800" dirty="0" err="1"/>
              <a:t>relaciones</a:t>
            </a:r>
            <a:r>
              <a:rPr lang="en-US" sz="4800" dirty="0"/>
              <a:t> entre los </a:t>
            </a:r>
            <a:r>
              <a:rPr lang="en-US" sz="4800" dirty="0" err="1"/>
              <a:t>pecadores</a:t>
            </a:r>
            <a:r>
              <a:rPr lang="en-US" sz="4800" dirty="0"/>
              <a:t> son </a:t>
            </a:r>
            <a:r>
              <a:rPr lang="en-US" sz="4800" dirty="0" err="1"/>
              <a:t>turbias</a:t>
            </a:r>
            <a:r>
              <a:rPr lang="en-US" sz="4800" dirty="0"/>
              <a:t>, </a:t>
            </a:r>
            <a:r>
              <a:rPr lang="en-US" sz="4800" dirty="0" err="1"/>
              <a:t>difíciles</a:t>
            </a:r>
            <a:r>
              <a:rPr lang="en-US" sz="4800" dirty="0"/>
              <a:t>, de </a:t>
            </a:r>
            <a:r>
              <a:rPr lang="en-US" sz="4800" dirty="0" err="1"/>
              <a:t>intenso</a:t>
            </a:r>
            <a:r>
              <a:rPr lang="en-US" sz="4800" dirty="0"/>
              <a:t> </a:t>
            </a:r>
            <a:r>
              <a:rPr lang="en-US" sz="4800" dirty="0" err="1"/>
              <a:t>trabajo</a:t>
            </a:r>
            <a:r>
              <a:rPr lang="en-US" sz="4800" dirty="0"/>
              <a:t>, y </a:t>
            </a:r>
            <a:r>
              <a:rPr lang="en-US" sz="4800" dirty="0" err="1"/>
              <a:t>exigentes</a:t>
            </a:r>
            <a:r>
              <a:rPr lang="en-US" sz="4800" dirty="0"/>
              <a:t>, </a:t>
            </a:r>
            <a:r>
              <a:rPr lang="en-US" sz="4800" dirty="0" err="1"/>
              <a:t>pero</a:t>
            </a:r>
            <a:r>
              <a:rPr lang="en-US" sz="4800" dirty="0"/>
              <a:t> de </a:t>
            </a:r>
            <a:r>
              <a:rPr lang="en-US" sz="4800" dirty="0" err="1"/>
              <a:t>esta</a:t>
            </a:r>
            <a:r>
              <a:rPr lang="en-US" sz="4800" dirty="0"/>
              <a:t> forma, </a:t>
            </a:r>
            <a:r>
              <a:rPr lang="en-US" sz="4800" dirty="0" err="1"/>
              <a:t>están</a:t>
            </a:r>
            <a:r>
              <a:rPr lang="en-US" sz="4800" dirty="0"/>
              <a:t> </a:t>
            </a:r>
            <a:r>
              <a:rPr lang="en-US" sz="4800" dirty="0" err="1"/>
              <a:t>diseñadas</a:t>
            </a:r>
            <a:r>
              <a:rPr lang="en-US" sz="4800" dirty="0"/>
              <a:t> para </a:t>
            </a:r>
            <a:r>
              <a:rPr lang="en-US" sz="4800" dirty="0" err="1"/>
              <a:t>dar</a:t>
            </a:r>
            <a:r>
              <a:rPr lang="en-US" sz="4800" dirty="0"/>
              <a:t> la gloria a Dios y para </a:t>
            </a:r>
            <a:r>
              <a:rPr lang="en-US" sz="4800" dirty="0" err="1"/>
              <a:t>nuestro</a:t>
            </a:r>
            <a:r>
              <a:rPr lang="en-US" sz="4800" dirty="0"/>
              <a:t> bien, </a:t>
            </a:r>
            <a:r>
              <a:rPr lang="en-US" sz="4800" dirty="0" err="1"/>
              <a:t>conforme</a:t>
            </a:r>
            <a:r>
              <a:rPr lang="en-US" sz="4800" dirty="0"/>
              <a:t> </a:t>
            </a:r>
            <a:r>
              <a:rPr lang="en-US" sz="4800" dirty="0" err="1"/>
              <a:t>Él</a:t>
            </a:r>
            <a:r>
              <a:rPr lang="en-US" sz="4800" dirty="0"/>
              <a:t> es </a:t>
            </a:r>
            <a:r>
              <a:rPr lang="en-US" sz="4800" dirty="0" err="1"/>
              <a:t>adorado</a:t>
            </a:r>
            <a:r>
              <a:rPr lang="en-US" sz="4800" dirty="0"/>
              <a:t> y </a:t>
            </a:r>
            <a:r>
              <a:rPr lang="en-US" sz="4800" dirty="0" err="1"/>
              <a:t>nuestros</a:t>
            </a:r>
            <a:r>
              <a:rPr lang="en-US" sz="4800" dirty="0"/>
              <a:t> </a:t>
            </a:r>
            <a:r>
              <a:rPr lang="en-US" sz="4800" dirty="0" err="1"/>
              <a:t>corazones</a:t>
            </a:r>
            <a:r>
              <a:rPr lang="en-US" sz="4800" dirty="0"/>
              <a:t> son </a:t>
            </a:r>
            <a:r>
              <a:rPr lang="en-US" sz="4800" dirty="0" err="1"/>
              <a:t>cambiados</a:t>
            </a:r>
            <a:r>
              <a:rPr lang="en-US" sz="4800" dirty="0"/>
              <a:t>.</a:t>
            </a:r>
          </a:p>
        </p:txBody>
      </p:sp>
    </p:spTree>
    <p:extLst>
      <p:ext uri="{BB962C8B-B14F-4D97-AF65-F5344CB8AC3E}">
        <p14:creationId xmlns:p14="http://schemas.microsoft.com/office/powerpoint/2010/main" val="421577714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555710" y="477998"/>
            <a:ext cx="10798090" cy="5698965"/>
          </a:xfrm>
        </p:spPr>
        <p:txBody>
          <a:bodyPr>
            <a:normAutofit/>
          </a:bodyPr>
          <a:lstStyle/>
          <a:p>
            <a:r>
              <a:rPr lang="en-US" sz="5400" dirty="0"/>
              <a:t>El </a:t>
            </a:r>
            <a:r>
              <a:rPr lang="en-US" sz="5400" dirty="0" err="1"/>
              <a:t>ministerio</a:t>
            </a:r>
            <a:r>
              <a:rPr lang="en-US" sz="5400" dirty="0"/>
              <a:t> personal </a:t>
            </a:r>
            <a:r>
              <a:rPr lang="en-US" sz="5400" dirty="0" err="1"/>
              <a:t>efectivo</a:t>
            </a:r>
            <a:r>
              <a:rPr lang="en-US" sz="5400" dirty="0"/>
              <a:t> </a:t>
            </a:r>
            <a:r>
              <a:rPr lang="en-US" sz="5400" dirty="0" err="1"/>
              <a:t>comienza</a:t>
            </a:r>
            <a:r>
              <a:rPr lang="en-US" sz="5400" dirty="0"/>
              <a:t> </a:t>
            </a:r>
            <a:r>
              <a:rPr lang="en-US" sz="5400" dirty="0" err="1"/>
              <a:t>cuando</a:t>
            </a:r>
            <a:r>
              <a:rPr lang="en-US" sz="5400" dirty="0"/>
              <a:t> </a:t>
            </a:r>
            <a:r>
              <a:rPr lang="en-US" sz="5400" dirty="0" err="1"/>
              <a:t>confesamos</a:t>
            </a:r>
            <a:r>
              <a:rPr lang="en-US" sz="5400" dirty="0"/>
              <a:t> que </a:t>
            </a:r>
            <a:r>
              <a:rPr lang="en-US" sz="5400" dirty="0" err="1"/>
              <a:t>hemos</a:t>
            </a:r>
            <a:r>
              <a:rPr lang="en-US" sz="5400" dirty="0"/>
              <a:t> </a:t>
            </a:r>
            <a:r>
              <a:rPr lang="en-US" sz="5400" dirty="0" err="1"/>
              <a:t>tomado</a:t>
            </a:r>
            <a:r>
              <a:rPr lang="en-US" sz="5400" dirty="0"/>
              <a:t> las </a:t>
            </a:r>
            <a:r>
              <a:rPr lang="en-US" sz="5400" dirty="0" err="1"/>
              <a:t>relaciones</a:t>
            </a:r>
            <a:r>
              <a:rPr lang="en-US" sz="5400" dirty="0"/>
              <a:t> que </a:t>
            </a:r>
            <a:r>
              <a:rPr lang="en-US" sz="5400" dirty="0" err="1"/>
              <a:t>pertenecen</a:t>
            </a:r>
            <a:r>
              <a:rPr lang="en-US" sz="5400" dirty="0"/>
              <a:t> a Dios y las </a:t>
            </a:r>
            <a:r>
              <a:rPr lang="en-US" sz="5400" dirty="0" err="1"/>
              <a:t>hemos</a:t>
            </a:r>
            <a:r>
              <a:rPr lang="en-US" sz="5400" dirty="0"/>
              <a:t> </a:t>
            </a:r>
            <a:r>
              <a:rPr lang="en-US" sz="5400" dirty="0" err="1"/>
              <a:t>utilizado</a:t>
            </a:r>
            <a:r>
              <a:rPr lang="en-US" sz="5400" dirty="0"/>
              <a:t> para </a:t>
            </a:r>
            <a:r>
              <a:rPr lang="en-US" sz="5400" dirty="0" err="1"/>
              <a:t>nuestros</a:t>
            </a:r>
            <a:r>
              <a:rPr lang="en-US" sz="5400" dirty="0"/>
              <a:t> </a:t>
            </a:r>
            <a:r>
              <a:rPr lang="en-US" sz="5400" dirty="0" err="1"/>
              <a:t>propios</a:t>
            </a:r>
            <a:r>
              <a:rPr lang="en-US" sz="5400" dirty="0"/>
              <a:t> </a:t>
            </a:r>
            <a:r>
              <a:rPr lang="en-US" sz="5400" dirty="0" err="1"/>
              <a:t>propósitos</a:t>
            </a:r>
            <a:r>
              <a:rPr lang="en-US" sz="5400" dirty="0"/>
              <a:t> </a:t>
            </a:r>
            <a:r>
              <a:rPr lang="en-US" sz="5400" dirty="0" err="1"/>
              <a:t>egoístas</a:t>
            </a:r>
            <a:r>
              <a:rPr lang="en-US" sz="5400" dirty="0"/>
              <a:t>.</a:t>
            </a:r>
          </a:p>
        </p:txBody>
      </p:sp>
    </p:spTree>
    <p:extLst>
      <p:ext uri="{BB962C8B-B14F-4D97-AF65-F5344CB8AC3E}">
        <p14:creationId xmlns:p14="http://schemas.microsoft.com/office/powerpoint/2010/main" val="156799546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descr="Skeleton">
            <a:extLst>
              <a:ext uri="{FF2B5EF4-FFF2-40B4-BE49-F238E27FC236}">
                <a16:creationId xmlns:a16="http://schemas.microsoft.com/office/drawing/2014/main" id="{68A0CAA0-DE9E-4A70-A67F-CC10717A2E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124" y="223837"/>
            <a:ext cx="914400" cy="914400"/>
          </a:xfrm>
          <a:prstGeom prst="rect">
            <a:avLst/>
          </a:prstGeom>
        </p:spPr>
      </p:pic>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838200" y="223837"/>
            <a:ext cx="10515600" cy="5953126"/>
          </a:xfrm>
        </p:spPr>
        <p:txBody>
          <a:bodyPr>
            <a:normAutofit fontScale="92500" lnSpcReduction="10000"/>
          </a:bodyPr>
          <a:lstStyle/>
          <a:p>
            <a:r>
              <a:rPr lang="en-US" sz="4400" dirty="0" err="1"/>
              <a:t>Cuando</a:t>
            </a:r>
            <a:r>
              <a:rPr lang="en-US" sz="4400" dirty="0"/>
              <a:t> </a:t>
            </a:r>
            <a:r>
              <a:rPr lang="en-US" sz="4400" dirty="0" err="1"/>
              <a:t>confesamos</a:t>
            </a:r>
            <a:r>
              <a:rPr lang="en-US" sz="4400" dirty="0"/>
              <a:t> y </a:t>
            </a:r>
            <a:r>
              <a:rPr lang="en-US" sz="4400" dirty="0" err="1"/>
              <a:t>nos</a:t>
            </a:r>
            <a:r>
              <a:rPr lang="en-US" sz="4400" dirty="0"/>
              <a:t> </a:t>
            </a:r>
            <a:r>
              <a:rPr lang="en-US" sz="4400" dirty="0" err="1"/>
              <a:t>arrepentimos</a:t>
            </a:r>
            <a:r>
              <a:rPr lang="en-US" sz="4400" dirty="0"/>
              <a:t> </a:t>
            </a:r>
            <a:r>
              <a:rPr lang="en-US" sz="4400" dirty="0" err="1"/>
              <a:t>estamos</a:t>
            </a:r>
            <a:r>
              <a:rPr lang="en-US" sz="4400" dirty="0"/>
              <a:t> </a:t>
            </a:r>
            <a:r>
              <a:rPr lang="en-US" sz="4400" dirty="0" err="1"/>
              <a:t>dispuestos</a:t>
            </a:r>
            <a:r>
              <a:rPr lang="en-US" sz="4400" dirty="0"/>
              <a:t> a </a:t>
            </a:r>
            <a:r>
              <a:rPr lang="en-US" sz="4400" dirty="0" err="1"/>
              <a:t>preguntar</a:t>
            </a:r>
            <a:r>
              <a:rPr lang="en-US" sz="4400" dirty="0"/>
              <a:t> </a:t>
            </a:r>
            <a:r>
              <a:rPr lang="en-US" sz="4400" dirty="0" err="1"/>
              <a:t>qué</a:t>
            </a:r>
            <a:r>
              <a:rPr lang="en-US" sz="4400" dirty="0"/>
              <a:t> </a:t>
            </a:r>
            <a:r>
              <a:rPr lang="en-US" sz="4400" dirty="0" err="1"/>
              <a:t>papel</a:t>
            </a:r>
            <a:r>
              <a:rPr lang="en-US" sz="4400" dirty="0"/>
              <a:t> </a:t>
            </a:r>
            <a:r>
              <a:rPr lang="en-US" sz="4400" dirty="0" err="1"/>
              <a:t>pueden</a:t>
            </a:r>
            <a:r>
              <a:rPr lang="en-US" sz="4400" dirty="0"/>
              <a:t> </a:t>
            </a:r>
            <a:r>
              <a:rPr lang="en-US" sz="4400" dirty="0" err="1"/>
              <a:t>desempeñar</a:t>
            </a:r>
            <a:r>
              <a:rPr lang="en-US" sz="4400" dirty="0"/>
              <a:t> </a:t>
            </a:r>
            <a:r>
              <a:rPr lang="en-US" sz="4400" dirty="0" err="1"/>
              <a:t>nuestras</a:t>
            </a:r>
            <a:r>
              <a:rPr lang="en-US" sz="4400" dirty="0"/>
              <a:t> </a:t>
            </a:r>
            <a:r>
              <a:rPr lang="en-US" sz="4400" dirty="0" err="1"/>
              <a:t>relaciones</a:t>
            </a:r>
            <a:r>
              <a:rPr lang="en-US" sz="4400" dirty="0"/>
              <a:t> </a:t>
            </a:r>
            <a:r>
              <a:rPr lang="en-US" sz="4400" dirty="0" err="1"/>
              <a:t>en</a:t>
            </a:r>
            <a:r>
              <a:rPr lang="en-US" sz="4400" dirty="0"/>
              <a:t> la </a:t>
            </a:r>
            <a:r>
              <a:rPr lang="en-US" sz="4400" dirty="0" err="1"/>
              <a:t>obra</a:t>
            </a:r>
            <a:r>
              <a:rPr lang="en-US" sz="4400" dirty="0"/>
              <a:t> que Cristo </a:t>
            </a:r>
            <a:r>
              <a:rPr lang="en-US" sz="4400" dirty="0" err="1"/>
              <a:t>quiere</a:t>
            </a:r>
            <a:r>
              <a:rPr lang="en-US" sz="4400" dirty="0"/>
              <a:t> </a:t>
            </a:r>
            <a:r>
              <a:rPr lang="en-US" sz="4400" dirty="0" err="1"/>
              <a:t>hacer</a:t>
            </a:r>
            <a:r>
              <a:rPr lang="en-US" sz="4400" dirty="0"/>
              <a:t>. Si las </a:t>
            </a:r>
            <a:r>
              <a:rPr lang="en-US" sz="4400" dirty="0" err="1"/>
              <a:t>relaciones</a:t>
            </a:r>
            <a:r>
              <a:rPr lang="en-US" sz="4400" dirty="0"/>
              <a:t> que Dios </a:t>
            </a:r>
            <a:r>
              <a:rPr lang="en-US" sz="4400" dirty="0" err="1"/>
              <a:t>nos</a:t>
            </a:r>
            <a:r>
              <a:rPr lang="en-US" sz="4400" dirty="0"/>
              <a:t> da no son solo un </a:t>
            </a:r>
            <a:r>
              <a:rPr lang="en-US" sz="4400" dirty="0" err="1"/>
              <a:t>lujo</a:t>
            </a:r>
            <a:r>
              <a:rPr lang="en-US" sz="4400" dirty="0"/>
              <a:t> para </a:t>
            </a:r>
            <a:r>
              <a:rPr lang="en-US" sz="4400" dirty="0" err="1"/>
              <a:t>nuestra</a:t>
            </a:r>
            <a:r>
              <a:rPr lang="en-US" sz="4400" dirty="0"/>
              <a:t> </a:t>
            </a:r>
            <a:r>
              <a:rPr lang="en-US" sz="4400" dirty="0" err="1"/>
              <a:t>propia</a:t>
            </a:r>
            <a:r>
              <a:rPr lang="en-US" sz="4400" dirty="0"/>
              <a:t> </a:t>
            </a:r>
            <a:r>
              <a:rPr lang="en-US" sz="4400" dirty="0" err="1"/>
              <a:t>felicidad</a:t>
            </a:r>
            <a:r>
              <a:rPr lang="en-US" sz="4400" dirty="0"/>
              <a:t>, ¿</a:t>
            </a:r>
            <a:r>
              <a:rPr lang="en-US" sz="4400" dirty="0" err="1"/>
              <a:t>cuál</a:t>
            </a:r>
            <a:r>
              <a:rPr lang="en-US" sz="4400" dirty="0"/>
              <a:t> es el plan de Dios para </a:t>
            </a:r>
            <a:r>
              <a:rPr lang="en-US" sz="4400" dirty="0" err="1"/>
              <a:t>ellas</a:t>
            </a:r>
            <a:r>
              <a:rPr lang="en-US" sz="4400" dirty="0"/>
              <a:t>? </a:t>
            </a:r>
            <a:r>
              <a:rPr lang="en-US" sz="4400" dirty="0" err="1"/>
              <a:t>Esto</a:t>
            </a:r>
            <a:r>
              <a:rPr lang="en-US" sz="4400" dirty="0"/>
              <a:t> </a:t>
            </a:r>
            <a:r>
              <a:rPr lang="en-US" sz="4400" dirty="0" err="1"/>
              <a:t>nos</a:t>
            </a:r>
            <a:r>
              <a:rPr lang="en-US" sz="4400" dirty="0"/>
              <a:t> </a:t>
            </a:r>
            <a:r>
              <a:rPr lang="en-US" sz="4400" dirty="0" err="1"/>
              <a:t>lleva</a:t>
            </a:r>
            <a:r>
              <a:rPr lang="en-US" sz="4400" dirty="0"/>
              <a:t> a la </a:t>
            </a:r>
            <a:r>
              <a:rPr lang="en-US" sz="4400" dirty="0" err="1"/>
              <a:t>función</a:t>
            </a:r>
            <a:r>
              <a:rPr lang="en-US" sz="4400" dirty="0"/>
              <a:t> de </a:t>
            </a:r>
            <a:r>
              <a:rPr lang="en-US" sz="4400" b="1" dirty="0"/>
              <a:t>Amar</a:t>
            </a:r>
            <a:r>
              <a:rPr lang="en-US" sz="4400" dirty="0"/>
              <a:t> </a:t>
            </a:r>
            <a:r>
              <a:rPr lang="en-US" sz="4400" dirty="0" err="1"/>
              <a:t>en</a:t>
            </a:r>
            <a:r>
              <a:rPr lang="en-US" sz="4400" dirty="0"/>
              <a:t> el </a:t>
            </a:r>
            <a:r>
              <a:rPr lang="en-US" sz="4400" dirty="0" err="1"/>
              <a:t>ministerio</a:t>
            </a:r>
            <a:r>
              <a:rPr lang="en-US" sz="4400" dirty="0"/>
              <a:t> personal. La </a:t>
            </a:r>
            <a:r>
              <a:rPr lang="en-US" sz="4400" dirty="0" err="1"/>
              <a:t>relación</a:t>
            </a:r>
            <a:r>
              <a:rPr lang="en-US" sz="4400" dirty="0"/>
              <a:t> de Dios con </a:t>
            </a:r>
            <a:r>
              <a:rPr lang="en-US" sz="4400" dirty="0" err="1"/>
              <a:t>nosotros</a:t>
            </a:r>
            <a:r>
              <a:rPr lang="en-US" sz="4400" dirty="0"/>
              <a:t> es amor y </a:t>
            </a:r>
            <a:r>
              <a:rPr lang="en-US" sz="4400" dirty="0" err="1"/>
              <a:t>redención</a:t>
            </a:r>
            <a:r>
              <a:rPr lang="en-US" sz="4400" dirty="0"/>
              <a:t>, y </a:t>
            </a:r>
            <a:r>
              <a:rPr lang="en-US" sz="4400" dirty="0" err="1"/>
              <a:t>quiere</a:t>
            </a:r>
            <a:r>
              <a:rPr lang="en-US" sz="4400" dirty="0"/>
              <a:t> que </a:t>
            </a:r>
            <a:r>
              <a:rPr lang="en-US" sz="4400" dirty="0" err="1"/>
              <a:t>nuestras</a:t>
            </a:r>
            <a:r>
              <a:rPr lang="en-US" sz="4400" dirty="0"/>
              <a:t> </a:t>
            </a:r>
            <a:r>
              <a:rPr lang="en-US" sz="4400" dirty="0" err="1"/>
              <a:t>relaciones</a:t>
            </a:r>
            <a:r>
              <a:rPr lang="en-US" sz="4400" dirty="0"/>
              <a:t> </a:t>
            </a:r>
            <a:r>
              <a:rPr lang="en-US" sz="4400" dirty="0" err="1"/>
              <a:t>reflejen</a:t>
            </a:r>
            <a:r>
              <a:rPr lang="en-US" sz="4400" dirty="0"/>
              <a:t> </a:t>
            </a:r>
            <a:r>
              <a:rPr lang="en-US" sz="4400" dirty="0" err="1"/>
              <a:t>esas</a:t>
            </a:r>
            <a:r>
              <a:rPr lang="en-US" sz="4400" dirty="0"/>
              <a:t> </a:t>
            </a:r>
            <a:r>
              <a:rPr lang="en-US" sz="4400" dirty="0" err="1"/>
              <a:t>cualidades</a:t>
            </a:r>
            <a:r>
              <a:rPr lang="en-US" sz="4400" dirty="0"/>
              <a:t>.</a:t>
            </a:r>
          </a:p>
        </p:txBody>
      </p:sp>
    </p:spTree>
    <p:extLst>
      <p:ext uri="{BB962C8B-B14F-4D97-AF65-F5344CB8AC3E}">
        <p14:creationId xmlns:p14="http://schemas.microsoft.com/office/powerpoint/2010/main" val="169941519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descr="Skeleton">
            <a:extLst>
              <a:ext uri="{FF2B5EF4-FFF2-40B4-BE49-F238E27FC236}">
                <a16:creationId xmlns:a16="http://schemas.microsoft.com/office/drawing/2014/main" id="{68A0CAA0-DE9E-4A70-A67F-CC10717A2E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124" y="223837"/>
            <a:ext cx="914400" cy="914400"/>
          </a:xfrm>
          <a:prstGeom prst="rect">
            <a:avLst/>
          </a:prstGeom>
        </p:spPr>
      </p:pic>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838200" y="223837"/>
            <a:ext cx="10515600" cy="5953126"/>
          </a:xfrm>
        </p:spPr>
        <p:txBody>
          <a:bodyPr>
            <a:normAutofit/>
          </a:bodyPr>
          <a:lstStyle/>
          <a:p>
            <a:r>
              <a:rPr lang="en-US" sz="6000" dirty="0" err="1"/>
              <a:t>Esto</a:t>
            </a:r>
            <a:r>
              <a:rPr lang="en-US" sz="6000" dirty="0"/>
              <a:t> </a:t>
            </a:r>
            <a:r>
              <a:rPr lang="en-US" sz="6000" dirty="0" err="1"/>
              <a:t>significa</a:t>
            </a:r>
            <a:r>
              <a:rPr lang="en-US" sz="6000" dirty="0"/>
              <a:t> por lo </a:t>
            </a:r>
            <a:r>
              <a:rPr lang="en-US" sz="6000" dirty="0" err="1"/>
              <a:t>menos</a:t>
            </a:r>
            <a:r>
              <a:rPr lang="en-US" sz="6000" dirty="0"/>
              <a:t> </a:t>
            </a:r>
            <a:r>
              <a:rPr lang="en-US" sz="6000" dirty="0" err="1">
                <a:highlight>
                  <a:srgbClr val="FFFF00"/>
                </a:highlight>
              </a:rPr>
              <a:t>tres</a:t>
            </a:r>
            <a:r>
              <a:rPr lang="en-US" sz="6000" dirty="0">
                <a:highlight>
                  <a:srgbClr val="FFFF00"/>
                </a:highlight>
              </a:rPr>
              <a:t> </a:t>
            </a:r>
            <a:r>
              <a:rPr lang="en-US" sz="6000" dirty="0" err="1"/>
              <a:t>cosas</a:t>
            </a:r>
            <a:r>
              <a:rPr lang="en-US" sz="6000" dirty="0"/>
              <a:t>:</a:t>
            </a:r>
          </a:p>
          <a:p>
            <a:r>
              <a:rPr lang="en-US" sz="6000" dirty="0"/>
              <a:t>1. </a:t>
            </a:r>
            <a:r>
              <a:rPr lang="en-US" sz="6000" dirty="0" err="1"/>
              <a:t>Él</a:t>
            </a:r>
            <a:r>
              <a:rPr lang="en-US" sz="6000" dirty="0"/>
              <a:t> </a:t>
            </a:r>
            <a:r>
              <a:rPr lang="en-US" sz="6000" dirty="0" err="1"/>
              <a:t>tiene</a:t>
            </a:r>
            <a:r>
              <a:rPr lang="en-US" sz="6000" dirty="0"/>
              <a:t> un </a:t>
            </a:r>
            <a:r>
              <a:rPr lang="en-US" sz="6000" dirty="0" err="1"/>
              <a:t>objetivo</a:t>
            </a:r>
            <a:r>
              <a:rPr lang="en-US" sz="6000" dirty="0"/>
              <a:t> </a:t>
            </a:r>
            <a:r>
              <a:rPr lang="en-US" sz="6000" dirty="0" err="1"/>
              <a:t>más</a:t>
            </a:r>
            <a:r>
              <a:rPr lang="en-US" sz="6000" dirty="0"/>
              <a:t> </a:t>
            </a:r>
            <a:r>
              <a:rPr lang="en-US" sz="6000" dirty="0" err="1"/>
              <a:t>elevado</a:t>
            </a:r>
            <a:r>
              <a:rPr lang="en-US" sz="6000" dirty="0"/>
              <a:t> para </a:t>
            </a:r>
            <a:r>
              <a:rPr lang="en-US" sz="6000" dirty="0" err="1"/>
              <a:t>nuestras</a:t>
            </a:r>
            <a:r>
              <a:rPr lang="en-US" sz="6000" dirty="0"/>
              <a:t> </a:t>
            </a:r>
            <a:r>
              <a:rPr lang="en-US" sz="6000" dirty="0" err="1"/>
              <a:t>relaciones</a:t>
            </a:r>
            <a:r>
              <a:rPr lang="en-US" sz="6000" dirty="0"/>
              <a:t> que </a:t>
            </a:r>
            <a:r>
              <a:rPr lang="en-US" sz="6000" dirty="0" err="1"/>
              <a:t>nuestra</a:t>
            </a:r>
            <a:r>
              <a:rPr lang="en-US" sz="6000" dirty="0"/>
              <a:t> </a:t>
            </a:r>
            <a:r>
              <a:rPr lang="en-US" sz="6000" dirty="0" err="1"/>
              <a:t>felicidad</a:t>
            </a:r>
            <a:r>
              <a:rPr lang="en-US" sz="6000" dirty="0"/>
              <a:t> personal.</a:t>
            </a:r>
          </a:p>
          <a:p>
            <a:pPr marL="0" indent="0">
              <a:buNone/>
            </a:pPr>
            <a:endParaRPr lang="en-US" sz="4400" dirty="0"/>
          </a:p>
        </p:txBody>
      </p:sp>
    </p:spTree>
    <p:extLst>
      <p:ext uri="{BB962C8B-B14F-4D97-AF65-F5344CB8AC3E}">
        <p14:creationId xmlns:p14="http://schemas.microsoft.com/office/powerpoint/2010/main" val="41227671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descr="Skeleton">
            <a:extLst>
              <a:ext uri="{FF2B5EF4-FFF2-40B4-BE49-F238E27FC236}">
                <a16:creationId xmlns:a16="http://schemas.microsoft.com/office/drawing/2014/main" id="{68A0CAA0-DE9E-4A70-A67F-CC10717A2E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124" y="223837"/>
            <a:ext cx="914400" cy="914400"/>
          </a:xfrm>
          <a:prstGeom prst="rect">
            <a:avLst/>
          </a:prstGeom>
        </p:spPr>
      </p:pic>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838200" y="223837"/>
            <a:ext cx="10515600" cy="5953126"/>
          </a:xfrm>
        </p:spPr>
        <p:txBody>
          <a:bodyPr>
            <a:normAutofit/>
          </a:bodyPr>
          <a:lstStyle/>
          <a:p>
            <a:pPr marL="0" indent="0">
              <a:buNone/>
            </a:pPr>
            <a:r>
              <a:rPr lang="en-US" sz="6600" dirty="0"/>
              <a:t>2. </a:t>
            </a:r>
            <a:r>
              <a:rPr lang="en-US" sz="6600" dirty="0" err="1"/>
              <a:t>Él</a:t>
            </a:r>
            <a:r>
              <a:rPr lang="en-US" sz="6600" dirty="0"/>
              <a:t> </a:t>
            </a:r>
            <a:r>
              <a:rPr lang="en-US" sz="6600" dirty="0" err="1"/>
              <a:t>quiere</a:t>
            </a:r>
            <a:r>
              <a:rPr lang="en-US" sz="6600" dirty="0"/>
              <a:t> que </a:t>
            </a:r>
            <a:r>
              <a:rPr lang="en-US" sz="6600" dirty="0" err="1">
                <a:highlight>
                  <a:srgbClr val="FFFF00"/>
                </a:highlight>
              </a:rPr>
              <a:t>nuestras</a:t>
            </a:r>
            <a:r>
              <a:rPr lang="en-US" sz="6600" dirty="0">
                <a:highlight>
                  <a:srgbClr val="FFFF00"/>
                </a:highlight>
              </a:rPr>
              <a:t> </a:t>
            </a:r>
            <a:r>
              <a:rPr lang="en-US" sz="6600" dirty="0" err="1">
                <a:highlight>
                  <a:srgbClr val="FFFF00"/>
                </a:highlight>
              </a:rPr>
              <a:t>relaciones</a:t>
            </a:r>
            <a:r>
              <a:rPr lang="en-US" sz="6600" dirty="0">
                <a:highlight>
                  <a:srgbClr val="FFFF00"/>
                </a:highlight>
              </a:rPr>
              <a:t> </a:t>
            </a:r>
            <a:r>
              <a:rPr lang="en-US" sz="6600" dirty="0" err="1">
                <a:highlight>
                  <a:srgbClr val="FFFF00"/>
                </a:highlight>
              </a:rPr>
              <a:t>sean</a:t>
            </a:r>
            <a:r>
              <a:rPr lang="en-US" sz="6600" dirty="0">
                <a:highlight>
                  <a:srgbClr val="FFFF00"/>
                </a:highlight>
              </a:rPr>
              <a:t> el </a:t>
            </a:r>
            <a:r>
              <a:rPr lang="en-US" sz="6600" dirty="0" err="1">
                <a:highlight>
                  <a:srgbClr val="FFFF00"/>
                </a:highlight>
              </a:rPr>
              <a:t>contexto</a:t>
            </a:r>
            <a:r>
              <a:rPr lang="en-US" sz="6600" dirty="0">
                <a:highlight>
                  <a:srgbClr val="FFFF00"/>
                </a:highlight>
              </a:rPr>
              <a:t> para el </a:t>
            </a:r>
            <a:r>
              <a:rPr lang="en-US" sz="6600" dirty="0" err="1">
                <a:highlight>
                  <a:srgbClr val="FFFF00"/>
                </a:highlight>
              </a:rPr>
              <a:t>cambio</a:t>
            </a:r>
            <a:r>
              <a:rPr lang="en-US" sz="6600" dirty="0">
                <a:highlight>
                  <a:srgbClr val="FFFF00"/>
                </a:highlight>
              </a:rPr>
              <a:t> </a:t>
            </a:r>
            <a:r>
              <a:rPr lang="en-US" sz="6600" dirty="0"/>
              <a:t>que </a:t>
            </a:r>
            <a:r>
              <a:rPr lang="en-US" sz="6600" dirty="0" err="1"/>
              <a:t>Él</a:t>
            </a:r>
            <a:r>
              <a:rPr lang="en-US" sz="6600" dirty="0"/>
              <a:t> </a:t>
            </a:r>
            <a:r>
              <a:rPr lang="en-US" sz="6600" dirty="0" err="1"/>
              <a:t>obra</a:t>
            </a:r>
            <a:r>
              <a:rPr lang="en-US" sz="6600" dirty="0"/>
              <a:t> </a:t>
            </a:r>
            <a:r>
              <a:rPr lang="en-US" sz="6600" dirty="0" err="1"/>
              <a:t>en</a:t>
            </a:r>
            <a:r>
              <a:rPr lang="en-US" sz="6600" dirty="0"/>
              <a:t> </a:t>
            </a:r>
            <a:r>
              <a:rPr lang="en-US" sz="6600" dirty="0" err="1"/>
              <a:t>nosotros</a:t>
            </a:r>
            <a:r>
              <a:rPr lang="en-US" sz="6600" dirty="0"/>
              <a:t> y a </a:t>
            </a:r>
            <a:r>
              <a:rPr lang="en-US" sz="6600" dirty="0" err="1"/>
              <a:t>través</a:t>
            </a:r>
            <a:r>
              <a:rPr lang="en-US" sz="6600" dirty="0"/>
              <a:t> de </a:t>
            </a:r>
            <a:r>
              <a:rPr lang="en-US" sz="6600" dirty="0" err="1"/>
              <a:t>nosotros</a:t>
            </a:r>
            <a:r>
              <a:rPr lang="en-US" sz="6600" dirty="0"/>
              <a:t>.</a:t>
            </a:r>
          </a:p>
          <a:p>
            <a:pPr marL="0" indent="0">
              <a:buNone/>
            </a:pPr>
            <a:endParaRPr lang="en-US" sz="6000" dirty="0"/>
          </a:p>
          <a:p>
            <a:pPr marL="0" indent="0">
              <a:buNone/>
            </a:pPr>
            <a:endParaRPr lang="en-US" sz="4400" dirty="0"/>
          </a:p>
        </p:txBody>
      </p:sp>
    </p:spTree>
    <p:extLst>
      <p:ext uri="{BB962C8B-B14F-4D97-AF65-F5344CB8AC3E}">
        <p14:creationId xmlns:p14="http://schemas.microsoft.com/office/powerpoint/2010/main" val="423334510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descr="Skeleton">
            <a:extLst>
              <a:ext uri="{FF2B5EF4-FFF2-40B4-BE49-F238E27FC236}">
                <a16:creationId xmlns:a16="http://schemas.microsoft.com/office/drawing/2014/main" id="{68A0CAA0-DE9E-4A70-A67F-CC10717A2E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124" y="223837"/>
            <a:ext cx="914400" cy="914400"/>
          </a:xfrm>
          <a:prstGeom prst="rect">
            <a:avLst/>
          </a:prstGeom>
        </p:spPr>
      </p:pic>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838200" y="223837"/>
            <a:ext cx="10515600" cy="5953126"/>
          </a:xfrm>
        </p:spPr>
        <p:txBody>
          <a:bodyPr>
            <a:normAutofit/>
          </a:bodyPr>
          <a:lstStyle/>
          <a:p>
            <a:pPr marL="0" indent="0">
              <a:buNone/>
            </a:pPr>
            <a:br>
              <a:rPr lang="en-US" sz="16600" dirty="0"/>
            </a:br>
            <a:r>
              <a:rPr lang="en-US" sz="6000" dirty="0"/>
              <a:t>3. </a:t>
            </a:r>
            <a:r>
              <a:rPr lang="en-US" sz="6000" dirty="0" err="1"/>
              <a:t>Necesitamos</a:t>
            </a:r>
            <a:r>
              <a:rPr lang="en-US" sz="6000" dirty="0"/>
              <a:t> </a:t>
            </a:r>
            <a:r>
              <a:rPr lang="en-US" sz="6000" dirty="0" err="1"/>
              <a:t>desarrollar</a:t>
            </a:r>
            <a:r>
              <a:rPr lang="en-US" sz="6000" dirty="0"/>
              <a:t> </a:t>
            </a:r>
            <a:r>
              <a:rPr lang="en-US" sz="6000" dirty="0" err="1"/>
              <a:t>relaciones</a:t>
            </a:r>
            <a:r>
              <a:rPr lang="en-US" sz="6000" dirty="0"/>
              <a:t> que </a:t>
            </a:r>
            <a:r>
              <a:rPr lang="en-US" sz="6000" dirty="0" err="1"/>
              <a:t>fomenten</a:t>
            </a:r>
            <a:r>
              <a:rPr lang="en-US" sz="6000" dirty="0"/>
              <a:t> </a:t>
            </a:r>
            <a:r>
              <a:rPr lang="en-US" sz="6000" dirty="0" err="1"/>
              <a:t>esta</a:t>
            </a:r>
            <a:r>
              <a:rPr lang="en-US" sz="6000" dirty="0"/>
              <a:t> </a:t>
            </a:r>
            <a:r>
              <a:rPr lang="en-US" sz="6000" dirty="0" err="1"/>
              <a:t>obra</a:t>
            </a:r>
            <a:r>
              <a:rPr lang="en-US" sz="6000" dirty="0"/>
              <a:t> de </a:t>
            </a:r>
            <a:r>
              <a:rPr lang="en-US" sz="6000" dirty="0" err="1"/>
              <a:t>cambio</a:t>
            </a:r>
            <a:r>
              <a:rPr lang="en-US" sz="6000" dirty="0"/>
              <a:t>.</a:t>
            </a:r>
            <a:endParaRPr lang="en-US" sz="16600" dirty="0"/>
          </a:p>
          <a:p>
            <a:pPr marL="0" indent="0">
              <a:buNone/>
            </a:pPr>
            <a:endParaRPr lang="en-US" sz="6000" dirty="0"/>
          </a:p>
          <a:p>
            <a:pPr marL="0" indent="0">
              <a:buNone/>
            </a:pPr>
            <a:endParaRPr lang="en-US" sz="4400" dirty="0"/>
          </a:p>
        </p:txBody>
      </p:sp>
    </p:spTree>
    <p:extLst>
      <p:ext uri="{BB962C8B-B14F-4D97-AF65-F5344CB8AC3E}">
        <p14:creationId xmlns:p14="http://schemas.microsoft.com/office/powerpoint/2010/main" val="3918848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3DDB-9ECB-A54C-80E9-D9AEB3FF0459}"/>
              </a:ext>
            </a:extLst>
          </p:cNvPr>
          <p:cNvSpPr>
            <a:spLocks noGrp="1"/>
          </p:cNvSpPr>
          <p:nvPr>
            <p:ph type="title"/>
          </p:nvPr>
        </p:nvSpPr>
        <p:spPr/>
        <p:txBody>
          <a:bodyPr/>
          <a:lstStyle/>
          <a:p>
            <a:r>
              <a:rPr lang="en-US" dirty="0" err="1"/>
              <a:t>En</a:t>
            </a:r>
            <a:r>
              <a:rPr lang="en-US" dirty="0"/>
              <a:t> la </a:t>
            </a:r>
            <a:r>
              <a:rPr lang="en-US" dirty="0" err="1"/>
              <a:t>cruz</a:t>
            </a:r>
            <a:r>
              <a:rPr lang="en-US" dirty="0"/>
              <a:t> se </a:t>
            </a:r>
            <a:r>
              <a:rPr lang="en-US" dirty="0" err="1"/>
              <a:t>encuentra</a:t>
            </a:r>
            <a:r>
              <a:rPr lang="en-US" dirty="0"/>
              <a:t> la </a:t>
            </a:r>
            <a:r>
              <a:rPr lang="en-US" dirty="0" err="1"/>
              <a:t>solución</a:t>
            </a:r>
            <a:r>
              <a:rPr lang="en-US" dirty="0"/>
              <a:t> a los </a:t>
            </a:r>
            <a:r>
              <a:rPr lang="en-US" dirty="0" err="1"/>
              <a:t>tres</a:t>
            </a:r>
            <a:r>
              <a:rPr lang="en-US" dirty="0"/>
              <a:t> </a:t>
            </a:r>
            <a:r>
              <a:rPr lang="en-US" dirty="0" err="1"/>
              <a:t>tipos</a:t>
            </a:r>
            <a:r>
              <a:rPr lang="en-US" dirty="0"/>
              <a:t> de </a:t>
            </a:r>
            <a:r>
              <a:rPr lang="en-US" dirty="0" err="1"/>
              <a:t>pecado</a:t>
            </a:r>
            <a:r>
              <a:rPr lang="en-US" dirty="0"/>
              <a:t>: </a:t>
            </a:r>
          </a:p>
        </p:txBody>
      </p:sp>
      <p:sp>
        <p:nvSpPr>
          <p:cNvPr id="3" name="Content Placeholder 2">
            <a:extLst>
              <a:ext uri="{FF2B5EF4-FFF2-40B4-BE49-F238E27FC236}">
                <a16:creationId xmlns:a16="http://schemas.microsoft.com/office/drawing/2014/main" id="{DCB9C48B-51A9-6D45-9116-855031F32A36}"/>
              </a:ext>
            </a:extLst>
          </p:cNvPr>
          <p:cNvSpPr>
            <a:spLocks noGrp="1"/>
          </p:cNvSpPr>
          <p:nvPr>
            <p:ph idx="1"/>
          </p:nvPr>
        </p:nvSpPr>
        <p:spPr/>
        <p:txBody>
          <a:bodyPr>
            <a:normAutofit lnSpcReduction="10000"/>
          </a:bodyPr>
          <a:lstStyle/>
          <a:p>
            <a:r>
              <a:rPr lang="en-US" sz="4000" dirty="0"/>
              <a:t>1. El </a:t>
            </a:r>
            <a:r>
              <a:rPr lang="en-US" sz="4000" dirty="0" err="1"/>
              <a:t>pecado</a:t>
            </a:r>
            <a:r>
              <a:rPr lang="en-US" sz="4000" dirty="0"/>
              <a:t> </a:t>
            </a:r>
            <a:r>
              <a:rPr lang="en-US" sz="4000" dirty="0" err="1"/>
              <a:t>imputado</a:t>
            </a:r>
            <a:r>
              <a:rPr lang="en-US" sz="4000" dirty="0"/>
              <a:t>. Se </a:t>
            </a:r>
            <a:r>
              <a:rPr lang="en-US" sz="4000" dirty="0" err="1"/>
              <a:t>soluciona</a:t>
            </a:r>
            <a:r>
              <a:rPr lang="en-US" sz="4000" dirty="0"/>
              <a:t> por el </a:t>
            </a:r>
            <a:r>
              <a:rPr lang="en-US" sz="4000" dirty="0" err="1"/>
              <a:t>hecho</a:t>
            </a:r>
            <a:r>
              <a:rPr lang="en-US" sz="4000" dirty="0"/>
              <a:t> de que </a:t>
            </a:r>
            <a:r>
              <a:rPr lang="en-US" sz="4000" dirty="0" err="1"/>
              <a:t>somos</a:t>
            </a:r>
            <a:r>
              <a:rPr lang="en-US" sz="4000" dirty="0"/>
              <a:t> </a:t>
            </a:r>
            <a:r>
              <a:rPr lang="en-US" sz="4000" dirty="0" err="1"/>
              <a:t>puestos</a:t>
            </a:r>
            <a:r>
              <a:rPr lang="en-US" sz="4000" dirty="0"/>
              <a:t> </a:t>
            </a:r>
            <a:r>
              <a:rPr lang="en-US" sz="4000" dirty="0" err="1">
                <a:highlight>
                  <a:srgbClr val="FFFF00"/>
                </a:highlight>
              </a:rPr>
              <a:t>en</a:t>
            </a:r>
            <a:r>
              <a:rPr lang="en-US" sz="4000" dirty="0">
                <a:highlight>
                  <a:srgbClr val="FFFF00"/>
                </a:highlight>
              </a:rPr>
              <a:t> Cristo </a:t>
            </a:r>
            <a:r>
              <a:rPr lang="en-US" sz="4000" dirty="0" err="1"/>
              <a:t>en</a:t>
            </a:r>
            <a:r>
              <a:rPr lang="en-US" sz="4000" dirty="0"/>
              <a:t> el </a:t>
            </a:r>
            <a:r>
              <a:rPr lang="en-US" sz="4000" dirty="0" err="1"/>
              <a:t>momento</a:t>
            </a:r>
            <a:r>
              <a:rPr lang="en-US" sz="4000" dirty="0"/>
              <a:t> de ser salvos. </a:t>
            </a:r>
            <a:r>
              <a:rPr lang="en-US" sz="4000" dirty="0" err="1"/>
              <a:t>Mientras</a:t>
            </a:r>
            <a:r>
              <a:rPr lang="en-US" sz="4000" dirty="0"/>
              <a:t> que </a:t>
            </a:r>
            <a:r>
              <a:rPr lang="en-US" sz="4000" dirty="0" err="1"/>
              <a:t>en</a:t>
            </a:r>
            <a:r>
              <a:rPr lang="en-US" sz="4000" dirty="0"/>
              <a:t> </a:t>
            </a:r>
            <a:r>
              <a:rPr lang="en-US" sz="4000" dirty="0" err="1"/>
              <a:t>Adán</a:t>
            </a:r>
            <a:r>
              <a:rPr lang="en-US" sz="4000" dirty="0"/>
              <a:t> </a:t>
            </a:r>
            <a:r>
              <a:rPr lang="en-US" sz="4000" dirty="0" err="1"/>
              <a:t>éramos</a:t>
            </a:r>
            <a:r>
              <a:rPr lang="en-US" sz="4000" dirty="0"/>
              <a:t> </a:t>
            </a:r>
            <a:r>
              <a:rPr lang="en-US" sz="4000" dirty="0" err="1"/>
              <a:t>culpables</a:t>
            </a:r>
            <a:r>
              <a:rPr lang="en-US" sz="4000" dirty="0"/>
              <a:t>, </a:t>
            </a:r>
            <a:r>
              <a:rPr lang="en-US" sz="4000" dirty="0" err="1"/>
              <a:t>ahora</a:t>
            </a:r>
            <a:r>
              <a:rPr lang="en-US" sz="4000" dirty="0"/>
              <a:t> </a:t>
            </a:r>
            <a:r>
              <a:rPr lang="en-US" sz="4000" dirty="0" err="1"/>
              <a:t>somos</a:t>
            </a:r>
            <a:r>
              <a:rPr lang="en-US" sz="4000" dirty="0"/>
              <a:t> </a:t>
            </a:r>
            <a:r>
              <a:rPr lang="en-US" sz="4000" dirty="0" err="1"/>
              <a:t>considerados</a:t>
            </a:r>
            <a:r>
              <a:rPr lang="en-US" sz="4000" dirty="0"/>
              <a:t> </a:t>
            </a:r>
            <a:r>
              <a:rPr lang="en-US" sz="4000" dirty="0" err="1"/>
              <a:t>inocentes</a:t>
            </a:r>
            <a:r>
              <a:rPr lang="en-US" sz="4000" dirty="0"/>
              <a:t> </a:t>
            </a:r>
            <a:r>
              <a:rPr lang="en-US" sz="4000" dirty="0" err="1"/>
              <a:t>en</a:t>
            </a:r>
            <a:r>
              <a:rPr lang="en-US" sz="4000" dirty="0"/>
              <a:t> Cristo. </a:t>
            </a:r>
            <a:r>
              <a:rPr lang="en-US" sz="4000" dirty="0" err="1"/>
              <a:t>Porque</a:t>
            </a:r>
            <a:r>
              <a:rPr lang="en-US" sz="4000" dirty="0"/>
              <a:t> </a:t>
            </a:r>
            <a:r>
              <a:rPr lang="en-US" sz="4000" dirty="0" err="1"/>
              <a:t>así</a:t>
            </a:r>
            <a:r>
              <a:rPr lang="en-US" sz="4000" dirty="0"/>
              <a:t> </a:t>
            </a:r>
            <a:r>
              <a:rPr lang="en-US" sz="4000" dirty="0" err="1"/>
              <a:t>como</a:t>
            </a:r>
            <a:r>
              <a:rPr lang="en-US" sz="4000" dirty="0"/>
              <a:t> </a:t>
            </a:r>
            <a:r>
              <a:rPr lang="en-US" sz="4000" dirty="0" err="1"/>
              <a:t>en</a:t>
            </a:r>
            <a:r>
              <a:rPr lang="en-US" sz="4000" dirty="0"/>
              <a:t> </a:t>
            </a:r>
            <a:r>
              <a:rPr lang="en-US" sz="4000" dirty="0" err="1"/>
              <a:t>Adán</a:t>
            </a:r>
            <a:r>
              <a:rPr lang="en-US" sz="4000" dirty="0"/>
              <a:t> </a:t>
            </a:r>
            <a:r>
              <a:rPr lang="en-US" sz="4000" dirty="0" err="1"/>
              <a:t>todos</a:t>
            </a:r>
            <a:r>
              <a:rPr lang="en-US" sz="4000" dirty="0"/>
              <a:t> </a:t>
            </a:r>
            <a:r>
              <a:rPr lang="en-US" sz="4000" dirty="0" err="1"/>
              <a:t>mueren</a:t>
            </a:r>
            <a:r>
              <a:rPr lang="en-US" sz="4000" dirty="0"/>
              <a:t>, </a:t>
            </a:r>
            <a:r>
              <a:rPr lang="en-US" sz="4000" dirty="0" err="1"/>
              <a:t>también</a:t>
            </a:r>
            <a:r>
              <a:rPr lang="en-US" sz="4000" dirty="0"/>
              <a:t> </a:t>
            </a:r>
            <a:r>
              <a:rPr lang="en-US" sz="4000" dirty="0" err="1"/>
              <a:t>en</a:t>
            </a:r>
            <a:r>
              <a:rPr lang="en-US" sz="4000" dirty="0"/>
              <a:t> Cristo </a:t>
            </a:r>
            <a:r>
              <a:rPr lang="en-US" sz="4000" dirty="0" err="1"/>
              <a:t>todos</a:t>
            </a:r>
            <a:r>
              <a:rPr lang="en-US" sz="4000" dirty="0"/>
              <a:t> </a:t>
            </a:r>
            <a:r>
              <a:rPr lang="en-US" sz="4000" dirty="0" err="1"/>
              <a:t>serán</a:t>
            </a:r>
            <a:r>
              <a:rPr lang="en-US" sz="4000" dirty="0"/>
              <a:t> </a:t>
            </a:r>
            <a:r>
              <a:rPr lang="en-US" sz="4000" dirty="0" err="1"/>
              <a:t>vivificados</a:t>
            </a:r>
            <a:r>
              <a:rPr lang="en-US" sz="4000" dirty="0"/>
              <a:t> (1 Co. 1:30; 15:21- 22; Ro. 4:22-24; Fil. 3:9). </a:t>
            </a:r>
          </a:p>
        </p:txBody>
      </p:sp>
    </p:spTree>
    <p:extLst>
      <p:ext uri="{BB962C8B-B14F-4D97-AF65-F5344CB8AC3E}">
        <p14:creationId xmlns:p14="http://schemas.microsoft.com/office/powerpoint/2010/main" val="3411866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838200" y="223837"/>
            <a:ext cx="10515600" cy="5953126"/>
          </a:xfrm>
        </p:spPr>
        <p:txBody>
          <a:bodyPr>
            <a:normAutofit/>
          </a:bodyPr>
          <a:lstStyle/>
          <a:p>
            <a:pPr marL="0" indent="0">
              <a:buNone/>
            </a:pPr>
            <a:endParaRPr lang="en-US" sz="6000" dirty="0"/>
          </a:p>
          <a:p>
            <a:pPr marL="0" indent="0">
              <a:buNone/>
            </a:pPr>
            <a:endParaRPr lang="en-US" sz="4400" dirty="0"/>
          </a:p>
        </p:txBody>
      </p:sp>
      <p:pic>
        <p:nvPicPr>
          <p:cNvPr id="2" name="Picture 1">
            <a:extLst>
              <a:ext uri="{FF2B5EF4-FFF2-40B4-BE49-F238E27FC236}">
                <a16:creationId xmlns:a16="http://schemas.microsoft.com/office/drawing/2014/main" id="{6C1BE5E3-A2D0-C54E-BBE5-3F7FC398DF89}"/>
              </a:ext>
            </a:extLst>
          </p:cNvPr>
          <p:cNvPicPr>
            <a:picLocks noChangeAspect="1"/>
          </p:cNvPicPr>
          <p:nvPr/>
        </p:nvPicPr>
        <p:blipFill>
          <a:blip r:embed="rId2"/>
          <a:stretch>
            <a:fillRect/>
          </a:stretch>
        </p:blipFill>
        <p:spPr>
          <a:xfrm>
            <a:off x="3943350" y="99895"/>
            <a:ext cx="6815137" cy="6658209"/>
          </a:xfrm>
          <a:prstGeom prst="rect">
            <a:avLst/>
          </a:prstGeom>
        </p:spPr>
      </p:pic>
      <p:sp>
        <p:nvSpPr>
          <p:cNvPr id="4" name="Rectangle 3">
            <a:extLst>
              <a:ext uri="{FF2B5EF4-FFF2-40B4-BE49-F238E27FC236}">
                <a16:creationId xmlns:a16="http://schemas.microsoft.com/office/drawing/2014/main" id="{815CBF8A-71D4-2B4A-9505-594445FD30C2}"/>
              </a:ext>
            </a:extLst>
          </p:cNvPr>
          <p:cNvSpPr/>
          <p:nvPr/>
        </p:nvSpPr>
        <p:spPr>
          <a:xfrm>
            <a:off x="539312" y="818674"/>
            <a:ext cx="6096000" cy="2308324"/>
          </a:xfrm>
          <a:prstGeom prst="rect">
            <a:avLst/>
          </a:prstGeom>
        </p:spPr>
        <p:txBody>
          <a:bodyPr>
            <a:spAutoFit/>
          </a:bodyPr>
          <a:lstStyle/>
          <a:p>
            <a:r>
              <a:rPr lang="en-US" sz="3600" dirty="0">
                <a:latin typeface="Helvetica" pitchFamily="2" charset="0"/>
              </a:rPr>
              <a:t>El </a:t>
            </a:r>
            <a:r>
              <a:rPr lang="en-US" sz="3600" dirty="0" err="1">
                <a:latin typeface="Helvetica" pitchFamily="2" charset="0"/>
              </a:rPr>
              <a:t>Fundamento</a:t>
            </a:r>
            <a:r>
              <a:rPr lang="en-US" sz="3600" dirty="0">
                <a:latin typeface="Helvetica" pitchFamily="2" charset="0"/>
              </a:rPr>
              <a:t> </a:t>
            </a:r>
            <a:r>
              <a:rPr lang="en-US" sz="3600" dirty="0" err="1">
                <a:latin typeface="Helvetica" pitchFamily="2" charset="0"/>
              </a:rPr>
              <a:t>Relacional</a:t>
            </a:r>
            <a:r>
              <a:rPr lang="en-US" sz="3600" dirty="0">
                <a:latin typeface="Helvetica" pitchFamily="2" charset="0"/>
              </a:rPr>
              <a:t> para el </a:t>
            </a:r>
            <a:r>
              <a:rPr lang="en-US" sz="3600" dirty="0" err="1">
                <a:latin typeface="Helvetica" pitchFamily="2" charset="0"/>
              </a:rPr>
              <a:t>Ministerio</a:t>
            </a:r>
            <a:r>
              <a:rPr lang="en-US" sz="3600" dirty="0">
                <a:latin typeface="Helvetica" pitchFamily="2" charset="0"/>
              </a:rPr>
              <a:t>: </a:t>
            </a:r>
            <a:br>
              <a:rPr lang="en-US" sz="3600" dirty="0">
                <a:latin typeface="Helvetica" pitchFamily="2" charset="0"/>
              </a:rPr>
            </a:br>
            <a:r>
              <a:rPr lang="en-US" sz="3600" dirty="0">
                <a:latin typeface="Helvetica" pitchFamily="2" charset="0"/>
              </a:rPr>
              <a:t>La </a:t>
            </a:r>
            <a:r>
              <a:rPr lang="en-US" sz="3600" dirty="0" err="1">
                <a:latin typeface="Helvetica" pitchFamily="2" charset="0"/>
              </a:rPr>
              <a:t>Salvación</a:t>
            </a:r>
            <a:r>
              <a:rPr lang="en-US" sz="3600" dirty="0">
                <a:latin typeface="Helvetica" pitchFamily="2" charset="0"/>
              </a:rPr>
              <a:t> </a:t>
            </a:r>
            <a:r>
              <a:rPr lang="en-US" sz="3600" dirty="0" err="1">
                <a:latin typeface="Helvetica" pitchFamily="2" charset="0"/>
              </a:rPr>
              <a:t>como</a:t>
            </a:r>
            <a:r>
              <a:rPr lang="en-US" sz="3600" dirty="0">
                <a:latin typeface="Helvetica" pitchFamily="2" charset="0"/>
              </a:rPr>
              <a:t> </a:t>
            </a:r>
            <a:r>
              <a:rPr lang="en-US" sz="3600" dirty="0" err="1">
                <a:latin typeface="Helvetica" pitchFamily="2" charset="0"/>
              </a:rPr>
              <a:t>Nuestro</a:t>
            </a:r>
            <a:r>
              <a:rPr lang="en-US" sz="3600" dirty="0">
                <a:latin typeface="Helvetica" pitchFamily="2" charset="0"/>
              </a:rPr>
              <a:t> </a:t>
            </a:r>
            <a:r>
              <a:rPr lang="en-US" sz="3600" dirty="0" err="1">
                <a:latin typeface="Helvetica" pitchFamily="2" charset="0"/>
              </a:rPr>
              <a:t>Modelo</a:t>
            </a:r>
            <a:endParaRPr lang="en-US" sz="3600" dirty="0">
              <a:latin typeface="Helvetica" pitchFamily="2" charset="0"/>
            </a:endParaRPr>
          </a:p>
        </p:txBody>
      </p:sp>
    </p:spTree>
    <p:extLst>
      <p:ext uri="{BB962C8B-B14F-4D97-AF65-F5344CB8AC3E}">
        <p14:creationId xmlns:p14="http://schemas.microsoft.com/office/powerpoint/2010/main" val="204508354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838200" y="223837"/>
            <a:ext cx="10515600" cy="5953126"/>
          </a:xfrm>
        </p:spPr>
        <p:txBody>
          <a:bodyPr>
            <a:normAutofit/>
          </a:bodyPr>
          <a:lstStyle/>
          <a:p>
            <a:pPr marL="0" indent="0">
              <a:buNone/>
            </a:pPr>
            <a:endParaRPr lang="en-US" sz="6000" dirty="0"/>
          </a:p>
          <a:p>
            <a:pPr marL="0" indent="0">
              <a:buNone/>
            </a:pPr>
            <a:endParaRPr lang="en-US" sz="4400" dirty="0"/>
          </a:p>
        </p:txBody>
      </p:sp>
      <p:sp>
        <p:nvSpPr>
          <p:cNvPr id="5" name="Rectangle 4">
            <a:extLst>
              <a:ext uri="{FF2B5EF4-FFF2-40B4-BE49-F238E27FC236}">
                <a16:creationId xmlns:a16="http://schemas.microsoft.com/office/drawing/2014/main" id="{930C0F38-AEEA-574E-9290-17095786EA87}"/>
              </a:ext>
            </a:extLst>
          </p:cNvPr>
          <p:cNvSpPr/>
          <p:nvPr/>
        </p:nvSpPr>
        <p:spPr>
          <a:xfrm>
            <a:off x="257175" y="414337"/>
            <a:ext cx="11515725" cy="3785652"/>
          </a:xfrm>
          <a:prstGeom prst="rect">
            <a:avLst/>
          </a:prstGeom>
        </p:spPr>
        <p:txBody>
          <a:bodyPr wrap="square">
            <a:spAutoFit/>
          </a:bodyPr>
          <a:lstStyle/>
          <a:p>
            <a:r>
              <a:rPr lang="en-US" sz="3600" dirty="0">
                <a:latin typeface="Helvetica" pitchFamily="2" charset="0"/>
              </a:rPr>
              <a:t>Al </a:t>
            </a:r>
            <a:r>
              <a:rPr lang="en-US" sz="3600" dirty="0" err="1">
                <a:latin typeface="Helvetica" pitchFamily="2" charset="0"/>
              </a:rPr>
              <a:t>observar</a:t>
            </a:r>
            <a:r>
              <a:rPr lang="en-US" sz="3600" dirty="0">
                <a:latin typeface="Helvetica" pitchFamily="2" charset="0"/>
              </a:rPr>
              <a:t> la </a:t>
            </a:r>
            <a:r>
              <a:rPr lang="en-US" sz="3600" dirty="0" err="1">
                <a:latin typeface="Helvetica" pitchFamily="2" charset="0"/>
              </a:rPr>
              <a:t>obra</a:t>
            </a:r>
            <a:r>
              <a:rPr lang="en-US" sz="3600" dirty="0">
                <a:latin typeface="Helvetica" pitchFamily="2" charset="0"/>
              </a:rPr>
              <a:t> de Dios </a:t>
            </a:r>
            <a:r>
              <a:rPr lang="en-US" sz="3600" i="1" dirty="0" err="1">
                <a:latin typeface="Helvetica" pitchFamily="2" charset="0"/>
              </a:rPr>
              <a:t>en</a:t>
            </a:r>
            <a:r>
              <a:rPr lang="en-US" sz="3600" dirty="0">
                <a:latin typeface="Helvetica" pitchFamily="2" charset="0"/>
              </a:rPr>
              <a:t> </a:t>
            </a:r>
            <a:r>
              <a:rPr lang="en-US" sz="3600" dirty="0" err="1">
                <a:latin typeface="Helvetica" pitchFamily="2" charset="0"/>
              </a:rPr>
              <a:t>nosotros</a:t>
            </a:r>
            <a:r>
              <a:rPr lang="en-US" sz="3600" dirty="0">
                <a:latin typeface="Helvetica" pitchFamily="2" charset="0"/>
              </a:rPr>
              <a:t> </a:t>
            </a:r>
            <a:r>
              <a:rPr lang="en-US" sz="3600" dirty="0" err="1">
                <a:latin typeface="Helvetica" pitchFamily="2" charset="0"/>
              </a:rPr>
              <a:t>como</a:t>
            </a:r>
            <a:r>
              <a:rPr lang="en-US" sz="3600" dirty="0">
                <a:latin typeface="Helvetica" pitchFamily="2" charset="0"/>
              </a:rPr>
              <a:t> el </a:t>
            </a:r>
            <a:r>
              <a:rPr lang="en-US" sz="3600" dirty="0" err="1">
                <a:latin typeface="Helvetica" pitchFamily="2" charset="0"/>
              </a:rPr>
              <a:t>modelo</a:t>
            </a:r>
            <a:r>
              <a:rPr lang="en-US" sz="3600" dirty="0">
                <a:latin typeface="Helvetica" pitchFamily="2" charset="0"/>
              </a:rPr>
              <a:t> para </a:t>
            </a:r>
            <a:r>
              <a:rPr lang="en-US" sz="3600" dirty="0" err="1">
                <a:latin typeface="Helvetica" pitchFamily="2" charset="0"/>
              </a:rPr>
              <a:t>nuestro</a:t>
            </a:r>
            <a:r>
              <a:rPr lang="en-US" sz="3600" dirty="0">
                <a:latin typeface="Helvetica" pitchFamily="2" charset="0"/>
              </a:rPr>
              <a:t> </a:t>
            </a:r>
            <a:r>
              <a:rPr lang="en-US" sz="3600" dirty="0" err="1">
                <a:latin typeface="Helvetica" pitchFamily="2" charset="0"/>
              </a:rPr>
              <a:t>trabajo</a:t>
            </a:r>
            <a:r>
              <a:rPr lang="en-US" sz="3600" dirty="0">
                <a:latin typeface="Helvetica" pitchFamily="2" charset="0"/>
              </a:rPr>
              <a:t> </a:t>
            </a:r>
            <a:r>
              <a:rPr lang="en-US" sz="3600" i="1" dirty="0">
                <a:latin typeface="Helvetica" pitchFamily="2" charset="0"/>
              </a:rPr>
              <a:t>para</a:t>
            </a:r>
            <a:r>
              <a:rPr lang="en-US" sz="3600" dirty="0">
                <a:latin typeface="Helvetica" pitchFamily="2" charset="0"/>
              </a:rPr>
              <a:t> </a:t>
            </a:r>
            <a:r>
              <a:rPr lang="en-US" sz="3600" dirty="0" err="1">
                <a:latin typeface="Helvetica" pitchFamily="2" charset="0"/>
              </a:rPr>
              <a:t>Él</a:t>
            </a:r>
            <a:r>
              <a:rPr lang="en-US" sz="3600" dirty="0">
                <a:latin typeface="Helvetica" pitchFamily="2" charset="0"/>
              </a:rPr>
              <a:t>, </a:t>
            </a:r>
            <a:r>
              <a:rPr lang="en-US" sz="3600" dirty="0" err="1">
                <a:latin typeface="Helvetica" pitchFamily="2" charset="0"/>
              </a:rPr>
              <a:t>surgen</a:t>
            </a:r>
            <a:r>
              <a:rPr lang="en-US" sz="3600" dirty="0">
                <a:latin typeface="Helvetica" pitchFamily="2" charset="0"/>
              </a:rPr>
              <a:t> </a:t>
            </a:r>
            <a:r>
              <a:rPr lang="en-US" sz="3600" dirty="0" err="1">
                <a:latin typeface="Helvetica" pitchFamily="2" charset="0"/>
              </a:rPr>
              <a:t>tres</a:t>
            </a:r>
            <a:r>
              <a:rPr lang="en-US" sz="3600" dirty="0">
                <a:latin typeface="Helvetica" pitchFamily="2" charset="0"/>
              </a:rPr>
              <a:t> </a:t>
            </a:r>
            <a:r>
              <a:rPr lang="en-US" sz="3600" dirty="0" err="1">
                <a:latin typeface="Helvetica" pitchFamily="2" charset="0"/>
              </a:rPr>
              <a:t>principios</a:t>
            </a:r>
            <a:r>
              <a:rPr lang="en-US" sz="3600" dirty="0">
                <a:latin typeface="Helvetica" pitchFamily="2" charset="0"/>
              </a:rPr>
              <a:t> </a:t>
            </a:r>
            <a:r>
              <a:rPr lang="en-US" sz="3600" dirty="0" err="1">
                <a:latin typeface="Helvetica" pitchFamily="2" charset="0"/>
              </a:rPr>
              <a:t>prácticos</a:t>
            </a:r>
            <a:r>
              <a:rPr lang="en-US" sz="3600" dirty="0">
                <a:latin typeface="Helvetica" pitchFamily="2" charset="0"/>
              </a:rPr>
              <a:t>:</a:t>
            </a:r>
            <a:br>
              <a:rPr lang="en-US" sz="3600" dirty="0">
                <a:latin typeface="Helvetica" pitchFamily="2" charset="0"/>
              </a:rPr>
            </a:br>
            <a:endParaRPr lang="en-US" sz="3600" dirty="0">
              <a:latin typeface="Helvetica" pitchFamily="2" charset="0"/>
            </a:endParaRPr>
          </a:p>
          <a:p>
            <a:pPr algn="just"/>
            <a:r>
              <a:rPr lang="en-US" sz="4800" dirty="0">
                <a:latin typeface="Helvetica" pitchFamily="2" charset="0"/>
              </a:rPr>
              <a:t>1. La </a:t>
            </a:r>
            <a:r>
              <a:rPr lang="en-US" sz="4800" dirty="0" err="1">
                <a:latin typeface="Helvetica" pitchFamily="2" charset="0"/>
              </a:rPr>
              <a:t>actividad</a:t>
            </a:r>
            <a:r>
              <a:rPr lang="en-US" sz="4800" dirty="0">
                <a:latin typeface="Helvetica" pitchFamily="2" charset="0"/>
              </a:rPr>
              <a:t> </a:t>
            </a:r>
            <a:r>
              <a:rPr lang="en-US" sz="4800" dirty="0" err="1">
                <a:latin typeface="Helvetica" pitchFamily="2" charset="0"/>
              </a:rPr>
              <a:t>redentora</a:t>
            </a:r>
            <a:r>
              <a:rPr lang="en-US" sz="4800" dirty="0">
                <a:latin typeface="Helvetica" pitchFamily="2" charset="0"/>
              </a:rPr>
              <a:t> de Dios </a:t>
            </a:r>
            <a:r>
              <a:rPr lang="en-US" sz="4800" dirty="0" err="1">
                <a:latin typeface="Helvetica" pitchFamily="2" charset="0"/>
              </a:rPr>
              <a:t>siempre</a:t>
            </a:r>
            <a:r>
              <a:rPr lang="en-US" sz="4800" dirty="0">
                <a:latin typeface="Helvetica" pitchFamily="2" charset="0"/>
              </a:rPr>
              <a:t> se </a:t>
            </a:r>
            <a:r>
              <a:rPr lang="en-US" sz="4800" dirty="0" err="1">
                <a:latin typeface="Helvetica" pitchFamily="2" charset="0"/>
              </a:rPr>
              <a:t>lleva</a:t>
            </a:r>
            <a:r>
              <a:rPr lang="en-US" sz="4800" dirty="0">
                <a:latin typeface="Helvetica" pitchFamily="2" charset="0"/>
              </a:rPr>
              <a:t> a </a:t>
            </a:r>
            <a:r>
              <a:rPr lang="en-US" sz="4800" dirty="0" err="1">
                <a:latin typeface="Helvetica" pitchFamily="2" charset="0"/>
              </a:rPr>
              <a:t>cabo</a:t>
            </a:r>
            <a:r>
              <a:rPr lang="en-US" sz="4800" dirty="0">
                <a:latin typeface="Helvetica" pitchFamily="2" charset="0"/>
              </a:rPr>
              <a:t> dentro de las </a:t>
            </a:r>
            <a:r>
              <a:rPr lang="en-US" sz="4800" dirty="0" err="1">
                <a:latin typeface="Helvetica" pitchFamily="2" charset="0"/>
              </a:rPr>
              <a:t>relaciones</a:t>
            </a:r>
            <a:r>
              <a:rPr lang="en-US" sz="4800" dirty="0">
                <a:latin typeface="Helvetica" pitchFamily="2" charset="0"/>
              </a:rPr>
              <a:t>.</a:t>
            </a:r>
          </a:p>
        </p:txBody>
      </p:sp>
    </p:spTree>
    <p:extLst>
      <p:ext uri="{BB962C8B-B14F-4D97-AF65-F5344CB8AC3E}">
        <p14:creationId xmlns:p14="http://schemas.microsoft.com/office/powerpoint/2010/main" val="247068781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838200" y="223837"/>
            <a:ext cx="10515600" cy="5953126"/>
          </a:xfrm>
        </p:spPr>
        <p:txBody>
          <a:bodyPr>
            <a:normAutofit/>
          </a:bodyPr>
          <a:lstStyle/>
          <a:p>
            <a:pPr marL="0" indent="0">
              <a:buNone/>
            </a:pPr>
            <a:endParaRPr lang="en-US" sz="6000" dirty="0"/>
          </a:p>
          <a:p>
            <a:pPr marL="0" indent="0">
              <a:buNone/>
            </a:pPr>
            <a:endParaRPr lang="en-US" sz="4400" dirty="0"/>
          </a:p>
        </p:txBody>
      </p:sp>
      <p:sp>
        <p:nvSpPr>
          <p:cNvPr id="5" name="Rectangle 4">
            <a:extLst>
              <a:ext uri="{FF2B5EF4-FFF2-40B4-BE49-F238E27FC236}">
                <a16:creationId xmlns:a16="http://schemas.microsoft.com/office/drawing/2014/main" id="{930C0F38-AEEA-574E-9290-17095786EA87}"/>
              </a:ext>
            </a:extLst>
          </p:cNvPr>
          <p:cNvSpPr/>
          <p:nvPr/>
        </p:nvSpPr>
        <p:spPr>
          <a:xfrm>
            <a:off x="257175" y="414337"/>
            <a:ext cx="11515725" cy="3416320"/>
          </a:xfrm>
          <a:prstGeom prst="rect">
            <a:avLst/>
          </a:prstGeom>
        </p:spPr>
        <p:txBody>
          <a:bodyPr wrap="square">
            <a:spAutoFit/>
          </a:bodyPr>
          <a:lstStyle/>
          <a:p>
            <a:r>
              <a:rPr lang="en-US" sz="7200" dirty="0"/>
              <a:t>2. El primer paso de Dios para </a:t>
            </a:r>
            <a:r>
              <a:rPr lang="en-US" sz="7200" dirty="0" err="1"/>
              <a:t>cambiarnos</a:t>
            </a:r>
            <a:r>
              <a:rPr lang="en-US" sz="7200" dirty="0"/>
              <a:t> es </a:t>
            </a:r>
            <a:r>
              <a:rPr lang="en-US" sz="7200" dirty="0" err="1"/>
              <a:t>llevarnos</a:t>
            </a:r>
            <a:r>
              <a:rPr lang="en-US" sz="7200" dirty="0"/>
              <a:t> a una </a:t>
            </a:r>
            <a:r>
              <a:rPr lang="en-US" sz="7200" dirty="0" err="1"/>
              <a:t>relación</a:t>
            </a:r>
            <a:r>
              <a:rPr lang="en-US" sz="7200" dirty="0"/>
              <a:t> con </a:t>
            </a:r>
            <a:r>
              <a:rPr lang="en-US" sz="7200" dirty="0" err="1"/>
              <a:t>Él</a:t>
            </a:r>
            <a:r>
              <a:rPr lang="en-US" sz="7200" dirty="0"/>
              <a:t>.</a:t>
            </a:r>
          </a:p>
        </p:txBody>
      </p:sp>
    </p:spTree>
    <p:extLst>
      <p:ext uri="{BB962C8B-B14F-4D97-AF65-F5344CB8AC3E}">
        <p14:creationId xmlns:p14="http://schemas.microsoft.com/office/powerpoint/2010/main" val="160749523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5004052-C2F3-D346-80F7-3B38453F9274}"/>
              </a:ext>
            </a:extLst>
          </p:cNvPr>
          <p:cNvSpPr>
            <a:spLocks noGrp="1"/>
          </p:cNvSpPr>
          <p:nvPr>
            <p:ph idx="1"/>
          </p:nvPr>
        </p:nvSpPr>
        <p:spPr>
          <a:xfrm>
            <a:off x="838200" y="223837"/>
            <a:ext cx="10515600" cy="5953126"/>
          </a:xfrm>
        </p:spPr>
        <p:txBody>
          <a:bodyPr>
            <a:normAutofit/>
          </a:bodyPr>
          <a:lstStyle/>
          <a:p>
            <a:pPr marL="0" indent="0">
              <a:buNone/>
            </a:pPr>
            <a:endParaRPr lang="en-US" sz="6000" dirty="0"/>
          </a:p>
          <a:p>
            <a:pPr marL="0" indent="0">
              <a:buNone/>
            </a:pPr>
            <a:endParaRPr lang="en-US" sz="4400" dirty="0"/>
          </a:p>
        </p:txBody>
      </p:sp>
      <p:sp>
        <p:nvSpPr>
          <p:cNvPr id="5" name="Rectangle 4">
            <a:extLst>
              <a:ext uri="{FF2B5EF4-FFF2-40B4-BE49-F238E27FC236}">
                <a16:creationId xmlns:a16="http://schemas.microsoft.com/office/drawing/2014/main" id="{930C0F38-AEEA-574E-9290-17095786EA87}"/>
              </a:ext>
            </a:extLst>
          </p:cNvPr>
          <p:cNvSpPr/>
          <p:nvPr/>
        </p:nvSpPr>
        <p:spPr>
          <a:xfrm>
            <a:off x="257175" y="414337"/>
            <a:ext cx="11515725" cy="5262979"/>
          </a:xfrm>
          <a:prstGeom prst="rect">
            <a:avLst/>
          </a:prstGeom>
        </p:spPr>
        <p:txBody>
          <a:bodyPr wrap="square">
            <a:spAutoFit/>
          </a:bodyPr>
          <a:lstStyle/>
          <a:p>
            <a:r>
              <a:rPr lang="en-US" sz="6600" dirty="0"/>
              <a:t>3. </a:t>
            </a:r>
            <a:r>
              <a:rPr lang="en-US" sz="6600" dirty="0" err="1"/>
              <a:t>Nuestras</a:t>
            </a:r>
            <a:r>
              <a:rPr lang="en-US" sz="6600" dirty="0"/>
              <a:t> </a:t>
            </a:r>
            <a:r>
              <a:rPr lang="en-US" sz="6600" dirty="0" err="1"/>
              <a:t>relaciones</a:t>
            </a:r>
            <a:r>
              <a:rPr lang="en-US" sz="6600" dirty="0"/>
              <a:t> son </a:t>
            </a:r>
            <a:r>
              <a:rPr lang="en-US" sz="6600" dirty="0" err="1"/>
              <a:t>esenciales</a:t>
            </a:r>
            <a:r>
              <a:rPr lang="en-US" sz="6600" dirty="0"/>
              <a:t> para la </a:t>
            </a:r>
            <a:r>
              <a:rPr lang="en-US" sz="6600" dirty="0" err="1"/>
              <a:t>obra</a:t>
            </a:r>
            <a:r>
              <a:rPr lang="en-US" sz="6600" dirty="0"/>
              <a:t> que Dios </a:t>
            </a:r>
            <a:r>
              <a:rPr lang="en-US" sz="6600" dirty="0" err="1"/>
              <a:t>está</a:t>
            </a:r>
            <a:r>
              <a:rPr lang="en-US" sz="6600" dirty="0"/>
              <a:t> </a:t>
            </a:r>
            <a:r>
              <a:rPr lang="en-US" sz="6600" dirty="0" err="1"/>
              <a:t>llevando</a:t>
            </a:r>
            <a:r>
              <a:rPr lang="en-US" sz="6600" dirty="0"/>
              <a:t> a </a:t>
            </a:r>
            <a:r>
              <a:rPr lang="en-US" sz="6600" dirty="0" err="1"/>
              <a:t>cabo</a:t>
            </a:r>
            <a:r>
              <a:rPr lang="en-US" sz="6600" dirty="0"/>
              <a:t> </a:t>
            </a:r>
            <a:r>
              <a:rPr lang="en-US" sz="6600" dirty="0" err="1"/>
              <a:t>en</a:t>
            </a:r>
            <a:r>
              <a:rPr lang="en-US" sz="6600" dirty="0"/>
              <a:t> </a:t>
            </a:r>
            <a:r>
              <a:rPr lang="en-US" sz="6600" dirty="0" err="1"/>
              <a:t>nosotros</a:t>
            </a:r>
            <a:r>
              <a:rPr lang="en-US" sz="6600" dirty="0"/>
              <a:t> y </a:t>
            </a:r>
            <a:r>
              <a:rPr lang="en-US" sz="6600" dirty="0" err="1"/>
              <a:t>en</a:t>
            </a:r>
            <a:r>
              <a:rPr lang="en-US" sz="6600" dirty="0"/>
              <a:t> </a:t>
            </a:r>
            <a:r>
              <a:rPr lang="en-US" sz="6600" dirty="0" err="1"/>
              <a:t>otros</a:t>
            </a:r>
            <a:r>
              <a:rPr lang="en-US" sz="6600" dirty="0"/>
              <a:t>.</a:t>
            </a:r>
          </a:p>
          <a:p>
            <a:endParaRPr lang="en-US" sz="7200" dirty="0"/>
          </a:p>
        </p:txBody>
      </p:sp>
    </p:spTree>
    <p:extLst>
      <p:ext uri="{BB962C8B-B14F-4D97-AF65-F5344CB8AC3E}">
        <p14:creationId xmlns:p14="http://schemas.microsoft.com/office/powerpoint/2010/main" val="55644915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an">
            <a:extLst>
              <a:ext uri="{FF2B5EF4-FFF2-40B4-BE49-F238E27FC236}">
                <a16:creationId xmlns:a16="http://schemas.microsoft.com/office/drawing/2014/main" id="{73A043A0-BDAC-C84E-BBC9-D8C63C11A6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8572" y="664029"/>
            <a:ext cx="1970314" cy="1970314"/>
          </a:xfrm>
          <a:prstGeom prst="rect">
            <a:avLst/>
          </a:prstGeom>
        </p:spPr>
      </p:pic>
      <p:sp>
        <p:nvSpPr>
          <p:cNvPr id="6" name="TextBox 5">
            <a:extLst>
              <a:ext uri="{FF2B5EF4-FFF2-40B4-BE49-F238E27FC236}">
                <a16:creationId xmlns:a16="http://schemas.microsoft.com/office/drawing/2014/main" id="{39AAA547-FD9A-7641-944C-E0A39B5543D0}"/>
              </a:ext>
            </a:extLst>
          </p:cNvPr>
          <p:cNvSpPr txBox="1"/>
          <p:nvPr/>
        </p:nvSpPr>
        <p:spPr>
          <a:xfrm>
            <a:off x="2852057" y="1311729"/>
            <a:ext cx="2721429" cy="646331"/>
          </a:xfrm>
          <a:prstGeom prst="rect">
            <a:avLst/>
          </a:prstGeom>
          <a:noFill/>
        </p:spPr>
        <p:txBody>
          <a:bodyPr wrap="square" rtlCol="0">
            <a:spAutoFit/>
          </a:bodyPr>
          <a:lstStyle/>
          <a:p>
            <a:r>
              <a:rPr lang="en-US" sz="3600" dirty="0"/>
              <a:t>Juan 1:40-42</a:t>
            </a:r>
          </a:p>
        </p:txBody>
      </p:sp>
      <p:pic>
        <p:nvPicPr>
          <p:cNvPr id="7" name="Graphic 6" descr="Man">
            <a:extLst>
              <a:ext uri="{FF2B5EF4-FFF2-40B4-BE49-F238E27FC236}">
                <a16:creationId xmlns:a16="http://schemas.microsoft.com/office/drawing/2014/main" id="{DA417E9C-DD33-A14A-BA02-4BDFA04D9B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9442" y="664029"/>
            <a:ext cx="1970314" cy="1970314"/>
          </a:xfrm>
          <a:prstGeom prst="rect">
            <a:avLst/>
          </a:prstGeom>
        </p:spPr>
      </p:pic>
      <p:sp>
        <p:nvSpPr>
          <p:cNvPr id="8" name="TextBox 7">
            <a:extLst>
              <a:ext uri="{FF2B5EF4-FFF2-40B4-BE49-F238E27FC236}">
                <a16:creationId xmlns:a16="http://schemas.microsoft.com/office/drawing/2014/main" id="{200FAB80-0415-CC43-8818-5833D1B172E7}"/>
              </a:ext>
            </a:extLst>
          </p:cNvPr>
          <p:cNvSpPr txBox="1"/>
          <p:nvPr/>
        </p:nvSpPr>
        <p:spPr>
          <a:xfrm>
            <a:off x="1698171" y="2808514"/>
            <a:ext cx="1360715" cy="523220"/>
          </a:xfrm>
          <a:prstGeom prst="rect">
            <a:avLst/>
          </a:prstGeom>
          <a:noFill/>
        </p:spPr>
        <p:txBody>
          <a:bodyPr wrap="square" rtlCol="0">
            <a:spAutoFit/>
          </a:bodyPr>
          <a:lstStyle/>
          <a:p>
            <a:r>
              <a:rPr lang="en-US" sz="2800" dirty="0"/>
              <a:t>Andrés</a:t>
            </a:r>
            <a:endParaRPr lang="en-US" dirty="0"/>
          </a:p>
        </p:txBody>
      </p:sp>
      <p:sp>
        <p:nvSpPr>
          <p:cNvPr id="9" name="TextBox 8">
            <a:extLst>
              <a:ext uri="{FF2B5EF4-FFF2-40B4-BE49-F238E27FC236}">
                <a16:creationId xmlns:a16="http://schemas.microsoft.com/office/drawing/2014/main" id="{100B5A30-1F5E-614F-AA67-ED5523133294}"/>
              </a:ext>
            </a:extLst>
          </p:cNvPr>
          <p:cNvSpPr txBox="1"/>
          <p:nvPr/>
        </p:nvSpPr>
        <p:spPr>
          <a:xfrm>
            <a:off x="6096000" y="2808514"/>
            <a:ext cx="2438400" cy="523220"/>
          </a:xfrm>
          <a:prstGeom prst="rect">
            <a:avLst/>
          </a:prstGeom>
          <a:noFill/>
        </p:spPr>
        <p:txBody>
          <a:bodyPr wrap="square" rtlCol="0">
            <a:spAutoFit/>
          </a:bodyPr>
          <a:lstStyle/>
          <a:p>
            <a:r>
              <a:rPr lang="en-US" sz="2800" dirty="0"/>
              <a:t>Simon Pedro</a:t>
            </a:r>
          </a:p>
        </p:txBody>
      </p:sp>
      <p:pic>
        <p:nvPicPr>
          <p:cNvPr id="10" name="Graphic 9" descr="Man">
            <a:extLst>
              <a:ext uri="{FF2B5EF4-FFF2-40B4-BE49-F238E27FC236}">
                <a16:creationId xmlns:a16="http://schemas.microsoft.com/office/drawing/2014/main" id="{45D3ECA0-4473-F447-8D52-578A24D029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8572" y="3575957"/>
            <a:ext cx="1970314" cy="1970314"/>
          </a:xfrm>
          <a:prstGeom prst="rect">
            <a:avLst/>
          </a:prstGeom>
        </p:spPr>
      </p:pic>
      <p:sp>
        <p:nvSpPr>
          <p:cNvPr id="11" name="TextBox 10">
            <a:extLst>
              <a:ext uri="{FF2B5EF4-FFF2-40B4-BE49-F238E27FC236}">
                <a16:creationId xmlns:a16="http://schemas.microsoft.com/office/drawing/2014/main" id="{255DAC16-D503-464F-AFB8-8C6F3C21F9EE}"/>
              </a:ext>
            </a:extLst>
          </p:cNvPr>
          <p:cNvSpPr txBox="1"/>
          <p:nvPr/>
        </p:nvSpPr>
        <p:spPr>
          <a:xfrm>
            <a:off x="1393371" y="5757837"/>
            <a:ext cx="1360715" cy="523220"/>
          </a:xfrm>
          <a:prstGeom prst="rect">
            <a:avLst/>
          </a:prstGeom>
          <a:noFill/>
        </p:spPr>
        <p:txBody>
          <a:bodyPr wrap="square" rtlCol="0">
            <a:spAutoFit/>
          </a:bodyPr>
          <a:lstStyle/>
          <a:p>
            <a:r>
              <a:rPr lang="en-US" sz="2800" dirty="0"/>
              <a:t>Felipe</a:t>
            </a:r>
            <a:endParaRPr lang="en-US" dirty="0"/>
          </a:p>
        </p:txBody>
      </p:sp>
      <p:sp>
        <p:nvSpPr>
          <p:cNvPr id="12" name="TextBox 11">
            <a:extLst>
              <a:ext uri="{FF2B5EF4-FFF2-40B4-BE49-F238E27FC236}">
                <a16:creationId xmlns:a16="http://schemas.microsoft.com/office/drawing/2014/main" id="{13BE7D85-7164-4C4C-94FB-D933937BF388}"/>
              </a:ext>
            </a:extLst>
          </p:cNvPr>
          <p:cNvSpPr txBox="1"/>
          <p:nvPr/>
        </p:nvSpPr>
        <p:spPr>
          <a:xfrm>
            <a:off x="2852057" y="4223658"/>
            <a:ext cx="2721429" cy="646331"/>
          </a:xfrm>
          <a:prstGeom prst="rect">
            <a:avLst/>
          </a:prstGeom>
          <a:noFill/>
        </p:spPr>
        <p:txBody>
          <a:bodyPr wrap="square" rtlCol="0">
            <a:spAutoFit/>
          </a:bodyPr>
          <a:lstStyle/>
          <a:p>
            <a:r>
              <a:rPr lang="en-US" sz="3600" dirty="0"/>
              <a:t>Juan 1:44-45</a:t>
            </a:r>
          </a:p>
        </p:txBody>
      </p:sp>
      <p:pic>
        <p:nvPicPr>
          <p:cNvPr id="13" name="Graphic 12" descr="Man">
            <a:extLst>
              <a:ext uri="{FF2B5EF4-FFF2-40B4-BE49-F238E27FC236}">
                <a16:creationId xmlns:a16="http://schemas.microsoft.com/office/drawing/2014/main" id="{4ADACA3F-E603-9E45-894B-8607083BE2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0843" y="3771195"/>
            <a:ext cx="1970314" cy="1970314"/>
          </a:xfrm>
          <a:prstGeom prst="rect">
            <a:avLst/>
          </a:prstGeom>
        </p:spPr>
      </p:pic>
      <p:sp>
        <p:nvSpPr>
          <p:cNvPr id="14" name="TextBox 13">
            <a:extLst>
              <a:ext uri="{FF2B5EF4-FFF2-40B4-BE49-F238E27FC236}">
                <a16:creationId xmlns:a16="http://schemas.microsoft.com/office/drawing/2014/main" id="{5802E596-8EA1-BD4A-8016-937B4D901927}"/>
              </a:ext>
            </a:extLst>
          </p:cNvPr>
          <p:cNvSpPr txBox="1"/>
          <p:nvPr/>
        </p:nvSpPr>
        <p:spPr>
          <a:xfrm>
            <a:off x="6095999" y="5817003"/>
            <a:ext cx="2438399" cy="523220"/>
          </a:xfrm>
          <a:prstGeom prst="rect">
            <a:avLst/>
          </a:prstGeom>
          <a:noFill/>
        </p:spPr>
        <p:txBody>
          <a:bodyPr wrap="square" rtlCol="0">
            <a:spAutoFit/>
          </a:bodyPr>
          <a:lstStyle/>
          <a:p>
            <a:r>
              <a:rPr lang="en-US" sz="2800" dirty="0" err="1"/>
              <a:t>Natanael</a:t>
            </a:r>
            <a:r>
              <a:rPr lang="en-US" sz="2800" dirty="0"/>
              <a:t> </a:t>
            </a:r>
            <a:endParaRPr lang="en-US" dirty="0"/>
          </a:p>
        </p:txBody>
      </p:sp>
    </p:spTree>
    <p:extLst>
      <p:ext uri="{BB962C8B-B14F-4D97-AF65-F5344CB8AC3E}">
        <p14:creationId xmlns:p14="http://schemas.microsoft.com/office/powerpoint/2010/main" val="8465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3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ild reading outside a tent in mountains">
            <a:extLst>
              <a:ext uri="{FF2B5EF4-FFF2-40B4-BE49-F238E27FC236}">
                <a16:creationId xmlns:a16="http://schemas.microsoft.com/office/drawing/2014/main" id="{B204C4F9-AA57-CC45-92CA-A14D81FC6652}"/>
              </a:ext>
            </a:extLst>
          </p:cNvPr>
          <p:cNvPicPr>
            <a:picLocks noGrp="1" noChangeAspect="1"/>
          </p:cNvPicPr>
          <p:nvPr>
            <p:ph idx="1"/>
          </p:nvPr>
        </p:nvPicPr>
        <p:blipFill rotWithShape="1">
          <a:blip r:embed="rId2">
            <a:alphaModFix amt="50000"/>
          </a:blip>
          <a:srcRect t="15413"/>
          <a:stretch/>
        </p:blipFill>
        <p:spPr>
          <a:xfrm>
            <a:off x="20" y="1"/>
            <a:ext cx="12191980" cy="6857999"/>
          </a:xfrm>
          <a:prstGeom prst="rect">
            <a:avLst/>
          </a:prstGeom>
        </p:spPr>
      </p:pic>
      <p:sp>
        <p:nvSpPr>
          <p:cNvPr id="2" name="Title 1">
            <a:extLst>
              <a:ext uri="{FF2B5EF4-FFF2-40B4-BE49-F238E27FC236}">
                <a16:creationId xmlns:a16="http://schemas.microsoft.com/office/drawing/2014/main" id="{89653ECD-DC63-904E-B54F-B5EFB4748245}"/>
              </a:ext>
            </a:extLst>
          </p:cNvPr>
          <p:cNvSpPr>
            <a:spLocks noGrp="1"/>
          </p:cNvSpPr>
          <p:nvPr>
            <p:ph type="title"/>
          </p:nvPr>
        </p:nvSpPr>
        <p:spPr>
          <a:xfrm>
            <a:off x="239485" y="1153887"/>
            <a:ext cx="11713029" cy="5486400"/>
          </a:xfrm>
        </p:spPr>
        <p:txBody>
          <a:bodyPr vert="horz" lIns="91440" tIns="45720" rIns="91440" bIns="45720" rtlCol="0" anchor="b">
            <a:normAutofit fontScale="90000"/>
          </a:bodyPr>
          <a:lstStyle/>
          <a:p>
            <a:pPr algn="ctr"/>
            <a:r>
              <a:rPr lang="en-US" sz="6000" dirty="0">
                <a:solidFill>
                  <a:srgbClr val="FFFFFF"/>
                </a:solidFill>
              </a:rPr>
              <a:t>Por </a:t>
            </a:r>
            <a:r>
              <a:rPr lang="en-US" sz="6000" dirty="0" err="1">
                <a:solidFill>
                  <a:srgbClr val="FFFFFF"/>
                </a:solidFill>
              </a:rPr>
              <a:t>ello</a:t>
            </a:r>
            <a:r>
              <a:rPr lang="en-US" sz="6000" dirty="0">
                <a:solidFill>
                  <a:srgbClr val="FFFFFF"/>
                </a:solidFill>
              </a:rPr>
              <a:t>, </a:t>
            </a:r>
            <a:r>
              <a:rPr lang="en-US" sz="6000" dirty="0" err="1">
                <a:solidFill>
                  <a:srgbClr val="FFFFFF"/>
                </a:solidFill>
              </a:rPr>
              <a:t>nuestras</a:t>
            </a:r>
            <a:r>
              <a:rPr lang="en-US" sz="6000" dirty="0">
                <a:solidFill>
                  <a:srgbClr val="FFFFFF"/>
                </a:solidFill>
              </a:rPr>
              <a:t> </a:t>
            </a:r>
            <a:r>
              <a:rPr lang="en-US" sz="6000" dirty="0" err="1">
                <a:solidFill>
                  <a:srgbClr val="FFFFFF"/>
                </a:solidFill>
              </a:rPr>
              <a:t>relaciones</a:t>
            </a:r>
            <a:r>
              <a:rPr lang="en-US" sz="6000" dirty="0">
                <a:solidFill>
                  <a:srgbClr val="FFFFFF"/>
                </a:solidFill>
              </a:rPr>
              <a:t> no </a:t>
            </a:r>
            <a:r>
              <a:rPr lang="en-US" sz="6000" dirty="0" err="1">
                <a:solidFill>
                  <a:srgbClr val="FFFFFF"/>
                </a:solidFill>
              </a:rPr>
              <a:t>nos</a:t>
            </a:r>
            <a:r>
              <a:rPr lang="en-US" sz="6000" dirty="0">
                <a:solidFill>
                  <a:srgbClr val="FFFFFF"/>
                </a:solidFill>
              </a:rPr>
              <a:t> </a:t>
            </a:r>
            <a:r>
              <a:rPr lang="en-US" sz="6000" dirty="0" err="1">
                <a:solidFill>
                  <a:srgbClr val="FFFFFF"/>
                </a:solidFill>
              </a:rPr>
              <a:t>pertenecen</a:t>
            </a:r>
            <a:r>
              <a:rPr lang="en-US" sz="6000" dirty="0">
                <a:solidFill>
                  <a:srgbClr val="FFFFFF"/>
                </a:solidFill>
              </a:rPr>
              <a:t>, </a:t>
            </a:r>
            <a:r>
              <a:rPr lang="en-US" sz="6000" dirty="0" err="1">
                <a:solidFill>
                  <a:srgbClr val="FFFFFF"/>
                </a:solidFill>
              </a:rPr>
              <a:t>pertenecen</a:t>
            </a:r>
            <a:r>
              <a:rPr lang="en-US" sz="6000" dirty="0">
                <a:solidFill>
                  <a:srgbClr val="FFFFFF"/>
                </a:solidFill>
              </a:rPr>
              <a:t> al </a:t>
            </a:r>
            <a:r>
              <a:rPr lang="en-US" sz="6000" dirty="0" err="1">
                <a:solidFill>
                  <a:srgbClr val="FFFFFF"/>
                </a:solidFill>
              </a:rPr>
              <a:t>Señor</a:t>
            </a:r>
            <a:r>
              <a:rPr lang="en-US" sz="6000" dirty="0">
                <a:solidFill>
                  <a:srgbClr val="FFFFFF"/>
                </a:solidFill>
              </a:rPr>
              <a:t> y son </a:t>
            </a:r>
            <a:r>
              <a:rPr lang="en-US" sz="6000" dirty="0" err="1">
                <a:solidFill>
                  <a:srgbClr val="FFFFFF"/>
                </a:solidFill>
              </a:rPr>
              <a:t>santas</a:t>
            </a:r>
            <a:r>
              <a:rPr lang="en-US" sz="6000" dirty="0">
                <a:solidFill>
                  <a:srgbClr val="FFFFFF"/>
                </a:solidFill>
              </a:rPr>
              <a:t>. Dios las </a:t>
            </a:r>
            <a:r>
              <a:rPr lang="en-US" sz="6000" dirty="0" err="1">
                <a:solidFill>
                  <a:srgbClr val="FFFFFF"/>
                </a:solidFill>
              </a:rPr>
              <a:t>usa</a:t>
            </a:r>
            <a:r>
              <a:rPr lang="en-US" sz="6000" dirty="0">
                <a:solidFill>
                  <a:srgbClr val="FFFFFF"/>
                </a:solidFill>
              </a:rPr>
              <a:t> para </a:t>
            </a:r>
            <a:r>
              <a:rPr lang="en-US" sz="6000" dirty="0" err="1">
                <a:solidFill>
                  <a:srgbClr val="FFFFFF"/>
                </a:solidFill>
              </a:rPr>
              <a:t>preparar</a:t>
            </a:r>
            <a:r>
              <a:rPr lang="en-US" sz="6000" dirty="0">
                <a:solidFill>
                  <a:srgbClr val="FFFFFF"/>
                </a:solidFill>
              </a:rPr>
              <a:t> un pueblo para </a:t>
            </a:r>
            <a:r>
              <a:rPr lang="en-US" sz="6000" dirty="0" err="1">
                <a:solidFill>
                  <a:srgbClr val="FFFFFF"/>
                </a:solidFill>
              </a:rPr>
              <a:t>sí</a:t>
            </a:r>
            <a:r>
              <a:rPr lang="en-US" sz="6000" dirty="0">
                <a:solidFill>
                  <a:srgbClr val="FFFFFF"/>
                </a:solidFill>
              </a:rPr>
              <a:t> </a:t>
            </a:r>
            <a:r>
              <a:rPr lang="en-US" sz="6000" dirty="0" err="1">
                <a:solidFill>
                  <a:srgbClr val="FFFFFF"/>
                </a:solidFill>
              </a:rPr>
              <a:t>mismo</a:t>
            </a:r>
            <a:r>
              <a:rPr lang="en-US" sz="6000" dirty="0">
                <a:solidFill>
                  <a:srgbClr val="FFFFFF"/>
                </a:solidFill>
              </a:rPr>
              <a:t>. </a:t>
            </a:r>
            <a:r>
              <a:rPr lang="en-US" sz="6000" dirty="0" err="1">
                <a:solidFill>
                  <a:srgbClr val="FFFFFF"/>
                </a:solidFill>
              </a:rPr>
              <a:t>Estas</a:t>
            </a:r>
            <a:r>
              <a:rPr lang="en-US" sz="6000" dirty="0">
                <a:solidFill>
                  <a:srgbClr val="FFFFFF"/>
                </a:solidFill>
              </a:rPr>
              <a:t> </a:t>
            </a:r>
            <a:r>
              <a:rPr lang="en-US" sz="6000" dirty="0" err="1">
                <a:solidFill>
                  <a:srgbClr val="FFFFFF"/>
                </a:solidFill>
              </a:rPr>
              <a:t>relaciones</a:t>
            </a:r>
            <a:r>
              <a:rPr lang="en-US" sz="6000" dirty="0">
                <a:solidFill>
                  <a:srgbClr val="FFFFFF"/>
                </a:solidFill>
              </a:rPr>
              <a:t> </a:t>
            </a:r>
            <a:r>
              <a:rPr lang="en-US" sz="6000" dirty="0" err="1">
                <a:solidFill>
                  <a:srgbClr val="FFFFFF"/>
                </a:solidFill>
              </a:rPr>
              <a:t>cotidianas</a:t>
            </a:r>
            <a:r>
              <a:rPr lang="en-US" sz="6000" dirty="0">
                <a:solidFill>
                  <a:srgbClr val="FFFFFF"/>
                </a:solidFill>
              </a:rPr>
              <a:t> son </a:t>
            </a:r>
            <a:r>
              <a:rPr lang="en-US" sz="6000" dirty="0" err="1">
                <a:solidFill>
                  <a:srgbClr val="FFFFFF"/>
                </a:solidFill>
              </a:rPr>
              <a:t>esenciales</a:t>
            </a:r>
            <a:r>
              <a:rPr lang="en-US" sz="6000" dirty="0">
                <a:solidFill>
                  <a:srgbClr val="FFFFFF"/>
                </a:solidFill>
              </a:rPr>
              <a:t> para el plan de </a:t>
            </a:r>
            <a:r>
              <a:rPr lang="en-US" sz="6000" dirty="0" err="1">
                <a:solidFill>
                  <a:srgbClr val="FFFFFF"/>
                </a:solidFill>
              </a:rPr>
              <a:t>transformación</a:t>
            </a:r>
            <a:r>
              <a:rPr lang="en-US" sz="6000" dirty="0">
                <a:solidFill>
                  <a:srgbClr val="FFFFFF"/>
                </a:solidFill>
              </a:rPr>
              <a:t> personal </a:t>
            </a:r>
            <a:r>
              <a:rPr lang="en-US" sz="6000" dirty="0" err="1">
                <a:solidFill>
                  <a:srgbClr val="FFFFFF"/>
                </a:solidFill>
              </a:rPr>
              <a:t>dispuesto</a:t>
            </a:r>
            <a:r>
              <a:rPr lang="en-US" sz="6000" dirty="0">
                <a:solidFill>
                  <a:srgbClr val="FFFFFF"/>
                </a:solidFill>
              </a:rPr>
              <a:t> antes de la </a:t>
            </a:r>
            <a:r>
              <a:rPr lang="en-US" sz="6000" dirty="0" err="1">
                <a:solidFill>
                  <a:srgbClr val="FFFFFF"/>
                </a:solidFill>
              </a:rPr>
              <a:t>fundación</a:t>
            </a:r>
            <a:r>
              <a:rPr lang="en-US" sz="6000" dirty="0">
                <a:solidFill>
                  <a:srgbClr val="FFFFFF"/>
                </a:solidFill>
              </a:rPr>
              <a:t> del </a:t>
            </a:r>
            <a:r>
              <a:rPr lang="en-US" sz="6000" dirty="0" err="1">
                <a:solidFill>
                  <a:srgbClr val="FFFFFF"/>
                </a:solidFill>
              </a:rPr>
              <a:t>mundo</a:t>
            </a:r>
            <a:r>
              <a:rPr lang="en-US" sz="6000" dirty="0">
                <a:solidFill>
                  <a:srgbClr val="FFFFFF"/>
                </a:solidFill>
              </a:rPr>
              <a:t>.</a:t>
            </a:r>
            <a:br>
              <a:rPr lang="en-US" sz="2900" dirty="0">
                <a:solidFill>
                  <a:srgbClr val="FFFFFF"/>
                </a:solidFill>
              </a:rPr>
            </a:br>
            <a:br>
              <a:rPr lang="en-US" sz="2900" dirty="0">
                <a:solidFill>
                  <a:srgbClr val="FFFFFF"/>
                </a:solidFill>
              </a:rPr>
            </a:br>
            <a:endParaRPr lang="en-US" sz="2900" dirty="0">
              <a:solidFill>
                <a:srgbClr val="FFFFFF"/>
              </a:solidFill>
            </a:endParaRPr>
          </a:p>
        </p:txBody>
      </p:sp>
    </p:spTree>
    <p:extLst>
      <p:ext uri="{BB962C8B-B14F-4D97-AF65-F5344CB8AC3E}">
        <p14:creationId xmlns:p14="http://schemas.microsoft.com/office/powerpoint/2010/main" val="1459134229"/>
      </p:ext>
    </p:extLst>
  </p:cSld>
  <p:clrMapOvr>
    <a:overrideClrMapping bg1="dk1" tx1="lt1" bg2="dk2" tx2="lt2" accent1="accent1" accent2="accent2" accent3="accent3" accent4="accent4" accent5="accent5" accent6="accent6" hlink="hlink" folHlink="folHlink"/>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etail of a slice of lemon with soda water in glass">
            <a:extLst>
              <a:ext uri="{FF2B5EF4-FFF2-40B4-BE49-F238E27FC236}">
                <a16:creationId xmlns:a16="http://schemas.microsoft.com/office/drawing/2014/main" id="{91B01B2B-9E69-7C4D-975A-C7415A78398F}"/>
              </a:ext>
            </a:extLst>
          </p:cNvPr>
          <p:cNvPicPr>
            <a:picLocks noGrp="1" noChangeAspect="1"/>
          </p:cNvPicPr>
          <p:nvPr>
            <p:ph idx="1"/>
          </p:nvPr>
        </p:nvPicPr>
        <p:blipFill rotWithShape="1">
          <a:blip r:embed="rId2">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9B148B75-ACF5-6049-A755-6CBFDFC515E5}"/>
              </a:ext>
            </a:extLst>
          </p:cNvPr>
          <p:cNvSpPr>
            <a:spLocks noGrp="1"/>
          </p:cNvSpPr>
          <p:nvPr>
            <p:ph type="title"/>
          </p:nvPr>
        </p:nvSpPr>
        <p:spPr>
          <a:xfrm>
            <a:off x="0" y="261257"/>
            <a:ext cx="12191979" cy="5834743"/>
          </a:xfrm>
        </p:spPr>
        <p:txBody>
          <a:bodyPr vert="horz" lIns="91440" tIns="45720" rIns="91440" bIns="45720" rtlCol="0" anchor="b">
            <a:normAutofit/>
          </a:bodyPr>
          <a:lstStyle/>
          <a:p>
            <a:r>
              <a:rPr lang="en-US" sz="6000" dirty="0"/>
              <a:t>Dios </a:t>
            </a:r>
            <a:r>
              <a:rPr lang="en-US" sz="6000" dirty="0" err="1"/>
              <a:t>nos</a:t>
            </a:r>
            <a:r>
              <a:rPr lang="en-US" sz="6000" dirty="0"/>
              <a:t> da </a:t>
            </a:r>
            <a:r>
              <a:rPr lang="en-US" sz="6000" dirty="0" err="1"/>
              <a:t>oportunidades</a:t>
            </a:r>
            <a:r>
              <a:rPr lang="en-US" sz="6000" dirty="0"/>
              <a:t> </a:t>
            </a:r>
            <a:r>
              <a:rPr lang="en-US" sz="6000" dirty="0" err="1"/>
              <a:t>todos</a:t>
            </a:r>
            <a:r>
              <a:rPr lang="en-US" sz="6000" dirty="0"/>
              <a:t> los días para </a:t>
            </a:r>
            <a:r>
              <a:rPr lang="en-US" sz="6000" dirty="0" err="1"/>
              <a:t>servir</a:t>
            </a:r>
            <a:r>
              <a:rPr lang="en-US" sz="6000" dirty="0"/>
              <a:t> a los </a:t>
            </a:r>
            <a:r>
              <a:rPr lang="en-US" sz="6000" dirty="0" err="1"/>
              <a:t>atribulados</a:t>
            </a:r>
            <a:r>
              <a:rPr lang="en-US" sz="6000" dirty="0"/>
              <a:t>, </a:t>
            </a:r>
            <a:r>
              <a:rPr lang="en-US" sz="6000" dirty="0" err="1"/>
              <a:t>enojados</a:t>
            </a:r>
            <a:r>
              <a:rPr lang="en-US" sz="6000" dirty="0"/>
              <a:t>, </a:t>
            </a:r>
            <a:r>
              <a:rPr lang="en-US" sz="6000" dirty="0" err="1"/>
              <a:t>desalentados</a:t>
            </a:r>
            <a:r>
              <a:rPr lang="en-US" sz="6000" dirty="0"/>
              <a:t>, </a:t>
            </a:r>
            <a:r>
              <a:rPr lang="en-US" sz="6000" dirty="0" err="1"/>
              <a:t>derrotados</a:t>
            </a:r>
            <a:r>
              <a:rPr lang="en-US" sz="6000" dirty="0"/>
              <a:t>, </a:t>
            </a:r>
            <a:r>
              <a:rPr lang="en-US" sz="6000" dirty="0" err="1"/>
              <a:t>confundidos</a:t>
            </a:r>
            <a:r>
              <a:rPr lang="en-US" sz="6000" dirty="0"/>
              <a:t>, y </a:t>
            </a:r>
            <a:r>
              <a:rPr lang="en-US" sz="6000" dirty="0" err="1"/>
              <a:t>ciegos</a:t>
            </a:r>
            <a:r>
              <a:rPr lang="en-US" sz="6000" dirty="0"/>
              <a:t>. </a:t>
            </a:r>
            <a:r>
              <a:rPr lang="en-US" sz="6000" dirty="0" err="1"/>
              <a:t>Esta</a:t>
            </a:r>
            <a:r>
              <a:rPr lang="en-US" sz="6000" dirty="0"/>
              <a:t> es la forma </a:t>
            </a:r>
            <a:r>
              <a:rPr lang="en-US" sz="6000" dirty="0" err="1"/>
              <a:t>en</a:t>
            </a:r>
            <a:r>
              <a:rPr lang="en-US" sz="6000" dirty="0"/>
              <a:t> que </a:t>
            </a:r>
            <a:r>
              <a:rPr lang="en-US" sz="6000" dirty="0" err="1"/>
              <a:t>Él</a:t>
            </a:r>
            <a:r>
              <a:rPr lang="en-US" sz="6000" dirty="0"/>
              <a:t> </a:t>
            </a:r>
            <a:r>
              <a:rPr lang="en-US" sz="6000" dirty="0" err="1"/>
              <a:t>trabaja</a:t>
            </a:r>
            <a:r>
              <a:rPr lang="en-US" sz="6000" dirty="0"/>
              <a:t> y llama a </a:t>
            </a:r>
            <a:r>
              <a:rPr lang="en-US" sz="6000" dirty="0" err="1"/>
              <a:t>cada</a:t>
            </a:r>
            <a:r>
              <a:rPr lang="en-US" sz="6000" dirty="0"/>
              <a:t> uno de Sus </a:t>
            </a:r>
            <a:r>
              <a:rPr lang="en-US" sz="6000" dirty="0" err="1"/>
              <a:t>hijos</a:t>
            </a:r>
            <a:r>
              <a:rPr lang="en-US" sz="6000" dirty="0"/>
              <a:t> a que </a:t>
            </a:r>
            <a:r>
              <a:rPr lang="en-US" sz="6000" dirty="0" err="1"/>
              <a:t>sean</a:t>
            </a:r>
            <a:r>
              <a:rPr lang="en-US" sz="6000" dirty="0"/>
              <a:t> </a:t>
            </a:r>
            <a:r>
              <a:rPr lang="en-US" sz="6000" dirty="0" err="1"/>
              <a:t>parte</a:t>
            </a:r>
            <a:r>
              <a:rPr lang="en-US" sz="6000" dirty="0"/>
              <a:t> de </a:t>
            </a:r>
            <a:r>
              <a:rPr lang="en-US" sz="6000" dirty="0" err="1"/>
              <a:t>ello</a:t>
            </a:r>
            <a:r>
              <a:rPr lang="en-US" sz="6000" dirty="0"/>
              <a:t>.</a:t>
            </a:r>
            <a:endParaRPr lang="en-US" sz="4800" dirty="0">
              <a:solidFill>
                <a:srgbClr val="FFFFFF"/>
              </a:solidFill>
            </a:endParaRPr>
          </a:p>
        </p:txBody>
      </p:sp>
    </p:spTree>
    <p:extLst>
      <p:ext uri="{BB962C8B-B14F-4D97-AF65-F5344CB8AC3E}">
        <p14:creationId xmlns:p14="http://schemas.microsoft.com/office/powerpoint/2010/main" val="2547206773"/>
      </p:ext>
    </p:extLst>
  </p:cSld>
  <p:clrMapOvr>
    <a:overrideClrMapping bg1="dk1" tx1="lt1" bg2="dk2" tx2="lt2" accent1="accent1" accent2="accent2" accent3="accent3" accent4="accent4" accent5="accent5" accent6="accent6" hlink="hlink" folHlink="folHlink"/>
  </p:clrMapOvr>
</p:sld>
</file>

<file path=ppt/slides/slide3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48B75-ACF5-6049-A755-6CBFDFC515E5}"/>
              </a:ext>
            </a:extLst>
          </p:cNvPr>
          <p:cNvSpPr>
            <a:spLocks noGrp="1"/>
          </p:cNvSpPr>
          <p:nvPr>
            <p:ph type="title"/>
          </p:nvPr>
        </p:nvSpPr>
        <p:spPr>
          <a:xfrm>
            <a:off x="195943" y="195943"/>
            <a:ext cx="11800114" cy="6183086"/>
          </a:xfrm>
        </p:spPr>
        <p:txBody>
          <a:bodyPr vert="horz" lIns="91440" tIns="45720" rIns="91440" bIns="45720" rtlCol="0" anchor="b">
            <a:normAutofit/>
          </a:bodyPr>
          <a:lstStyle/>
          <a:p>
            <a:r>
              <a:rPr lang="en-US" sz="4800" dirty="0" err="1">
                <a:latin typeface="Times" pitchFamily="2" charset="0"/>
              </a:rPr>
              <a:t>Comienza</a:t>
            </a:r>
            <a:r>
              <a:rPr lang="en-US" sz="4800" dirty="0">
                <a:latin typeface="Times" pitchFamily="2" charset="0"/>
              </a:rPr>
              <a:t> con sus </a:t>
            </a:r>
            <a:r>
              <a:rPr lang="en-US" sz="4800" i="1" dirty="0" err="1">
                <a:latin typeface="Times" pitchFamily="2" charset="0"/>
              </a:rPr>
              <a:t>actitudes</a:t>
            </a:r>
            <a:r>
              <a:rPr lang="en-US" sz="4800" dirty="0">
                <a:latin typeface="Times" pitchFamily="2" charset="0"/>
              </a:rPr>
              <a:t>. </a:t>
            </a:r>
            <a:r>
              <a:rPr lang="en-US" sz="4800" dirty="0" err="1">
                <a:latin typeface="Times" pitchFamily="2" charset="0"/>
              </a:rPr>
              <a:t>Cuando</a:t>
            </a:r>
            <a:r>
              <a:rPr lang="en-US" sz="4800" dirty="0">
                <a:latin typeface="Times" pitchFamily="2" charset="0"/>
              </a:rPr>
              <a:t> </a:t>
            </a:r>
            <a:r>
              <a:rPr lang="en-US" sz="4800" dirty="0" err="1">
                <a:latin typeface="Times" pitchFamily="2" charset="0"/>
              </a:rPr>
              <a:t>piensan</a:t>
            </a:r>
            <a:r>
              <a:rPr lang="en-US" sz="4800" dirty="0">
                <a:latin typeface="Times" pitchFamily="2" charset="0"/>
              </a:rPr>
              <a:t> </a:t>
            </a:r>
            <a:r>
              <a:rPr lang="en-US" sz="4800" dirty="0" err="1">
                <a:latin typeface="Times" pitchFamily="2" charset="0"/>
              </a:rPr>
              <a:t>en</a:t>
            </a:r>
            <a:r>
              <a:rPr lang="en-US" sz="4800" dirty="0">
                <a:latin typeface="Times" pitchFamily="2" charset="0"/>
              </a:rPr>
              <a:t> el </a:t>
            </a:r>
            <a:r>
              <a:rPr lang="en-US" sz="4800" dirty="0" err="1">
                <a:latin typeface="Times" pitchFamily="2" charset="0"/>
              </a:rPr>
              <a:t>otro</a:t>
            </a:r>
            <a:r>
              <a:rPr lang="en-US" sz="4800" dirty="0">
                <a:latin typeface="Times" pitchFamily="2" charset="0"/>
              </a:rPr>
              <a:t> </a:t>
            </a:r>
            <a:r>
              <a:rPr lang="en-US" sz="4800" dirty="0" err="1">
                <a:latin typeface="Times" pitchFamily="2" charset="0"/>
              </a:rPr>
              <a:t>desde</a:t>
            </a:r>
            <a:r>
              <a:rPr lang="en-US" sz="4800" dirty="0">
                <a:latin typeface="Times" pitchFamily="2" charset="0"/>
              </a:rPr>
              <a:t> una </a:t>
            </a:r>
            <a:r>
              <a:rPr lang="en-US" sz="4800" dirty="0" err="1">
                <a:latin typeface="Times" pitchFamily="2" charset="0"/>
              </a:rPr>
              <a:t>perspectiva</a:t>
            </a:r>
            <a:r>
              <a:rPr lang="en-US" sz="4800" dirty="0">
                <a:latin typeface="Times" pitchFamily="2" charset="0"/>
              </a:rPr>
              <a:t> horizontal, se </a:t>
            </a:r>
            <a:r>
              <a:rPr lang="en-US" sz="4800" dirty="0" err="1">
                <a:latin typeface="Times" pitchFamily="2" charset="0"/>
              </a:rPr>
              <a:t>muestran</a:t>
            </a:r>
            <a:r>
              <a:rPr lang="en-US" sz="4800" dirty="0">
                <a:latin typeface="Times" pitchFamily="2" charset="0"/>
              </a:rPr>
              <a:t> </a:t>
            </a:r>
            <a:r>
              <a:rPr lang="en-US" sz="4800" dirty="0" err="1">
                <a:latin typeface="Times" pitchFamily="2" charset="0"/>
              </a:rPr>
              <a:t>desalentados</a:t>
            </a:r>
            <a:r>
              <a:rPr lang="en-US" sz="4800" dirty="0">
                <a:latin typeface="Times" pitchFamily="2" charset="0"/>
              </a:rPr>
              <a:t>, sin </a:t>
            </a:r>
            <a:r>
              <a:rPr lang="en-US" sz="4800" dirty="0" err="1">
                <a:latin typeface="Times" pitchFamily="2" charset="0"/>
              </a:rPr>
              <a:t>esperanza</a:t>
            </a:r>
            <a:r>
              <a:rPr lang="en-US" sz="4800" dirty="0">
                <a:latin typeface="Times" pitchFamily="2" charset="0"/>
              </a:rPr>
              <a:t>, y </a:t>
            </a:r>
            <a:r>
              <a:rPr lang="en-US" sz="4800" dirty="0" err="1">
                <a:latin typeface="Times" pitchFamily="2" charset="0"/>
              </a:rPr>
              <a:t>cínicos</a:t>
            </a:r>
            <a:r>
              <a:rPr lang="en-US" sz="4800" dirty="0">
                <a:latin typeface="Times" pitchFamily="2" charset="0"/>
              </a:rPr>
              <a:t>. </a:t>
            </a:r>
            <a:r>
              <a:rPr lang="en-US" sz="4800" dirty="0" err="1">
                <a:latin typeface="Times" pitchFamily="2" charset="0"/>
              </a:rPr>
              <a:t>Después</a:t>
            </a:r>
            <a:r>
              <a:rPr lang="en-US" sz="4800" dirty="0">
                <a:latin typeface="Times" pitchFamily="2" charset="0"/>
              </a:rPr>
              <a:t> de </a:t>
            </a:r>
            <a:r>
              <a:rPr lang="en-US" sz="4800" dirty="0" err="1">
                <a:latin typeface="Times" pitchFamily="2" charset="0"/>
              </a:rPr>
              <a:t>todo</a:t>
            </a:r>
            <a:r>
              <a:rPr lang="en-US" sz="4800" dirty="0">
                <a:latin typeface="Times" pitchFamily="2" charset="0"/>
              </a:rPr>
              <a:t>, </a:t>
            </a:r>
            <a:r>
              <a:rPr lang="en-US" sz="4800" dirty="0" err="1">
                <a:latin typeface="Times" pitchFamily="2" charset="0"/>
              </a:rPr>
              <a:t>han</a:t>
            </a:r>
            <a:r>
              <a:rPr lang="en-US" sz="4800" dirty="0">
                <a:latin typeface="Times" pitchFamily="2" charset="0"/>
              </a:rPr>
              <a:t> </a:t>
            </a:r>
            <a:r>
              <a:rPr lang="en-US" sz="4800" dirty="0" err="1">
                <a:latin typeface="Times" pitchFamily="2" charset="0"/>
              </a:rPr>
              <a:t>hecho</a:t>
            </a:r>
            <a:r>
              <a:rPr lang="en-US" sz="4800" dirty="0">
                <a:latin typeface="Times" pitchFamily="2" charset="0"/>
              </a:rPr>
              <a:t> </a:t>
            </a:r>
            <a:r>
              <a:rPr lang="en-US" sz="4800" dirty="0" err="1">
                <a:latin typeface="Times" pitchFamily="2" charset="0"/>
              </a:rPr>
              <a:t>todo</a:t>
            </a:r>
            <a:r>
              <a:rPr lang="en-US" sz="4800" dirty="0">
                <a:latin typeface="Times" pitchFamily="2" charset="0"/>
              </a:rPr>
              <a:t> lo imaginable para que la </a:t>
            </a:r>
            <a:r>
              <a:rPr lang="en-US" sz="4800" dirty="0" err="1">
                <a:latin typeface="Times" pitchFamily="2" charset="0"/>
              </a:rPr>
              <a:t>otra</a:t>
            </a:r>
            <a:r>
              <a:rPr lang="en-US" sz="4800" dirty="0">
                <a:latin typeface="Times" pitchFamily="2" charset="0"/>
              </a:rPr>
              <a:t> persona se </a:t>
            </a:r>
            <a:r>
              <a:rPr lang="en-US" sz="4800" dirty="0" err="1">
                <a:latin typeface="Times" pitchFamily="2" charset="0"/>
              </a:rPr>
              <a:t>arregle</a:t>
            </a:r>
            <a:r>
              <a:rPr lang="en-US" sz="4800" dirty="0">
                <a:latin typeface="Times" pitchFamily="2" charset="0"/>
              </a:rPr>
              <a:t> </a:t>
            </a:r>
            <a:r>
              <a:rPr lang="en-US" sz="4800" dirty="0" err="1">
                <a:latin typeface="Times" pitchFamily="2" charset="0"/>
              </a:rPr>
              <a:t>pero</a:t>
            </a:r>
            <a:r>
              <a:rPr lang="en-US" sz="4800" dirty="0">
                <a:latin typeface="Times" pitchFamily="2" charset="0"/>
              </a:rPr>
              <a:t> nada ha </a:t>
            </a:r>
            <a:r>
              <a:rPr lang="en-US" sz="4800" dirty="0" err="1">
                <a:latin typeface="Times" pitchFamily="2" charset="0"/>
              </a:rPr>
              <a:t>funcionado</a:t>
            </a:r>
            <a:r>
              <a:rPr lang="en-US" sz="4800" dirty="0">
                <a:latin typeface="Times" pitchFamily="2" charset="0"/>
              </a:rPr>
              <a:t>. Pero </a:t>
            </a:r>
            <a:r>
              <a:rPr lang="en-US" sz="4800" dirty="0" err="1">
                <a:latin typeface="Times" pitchFamily="2" charset="0"/>
              </a:rPr>
              <a:t>cuando</a:t>
            </a:r>
            <a:r>
              <a:rPr lang="en-US" sz="4800" dirty="0">
                <a:latin typeface="Times" pitchFamily="2" charset="0"/>
              </a:rPr>
              <a:t> son </a:t>
            </a:r>
            <a:r>
              <a:rPr lang="en-US" sz="4800" dirty="0" err="1">
                <a:latin typeface="Times" pitchFamily="2" charset="0"/>
              </a:rPr>
              <a:t>conscientes</a:t>
            </a:r>
            <a:r>
              <a:rPr lang="en-US" sz="4800" dirty="0">
                <a:latin typeface="Times" pitchFamily="2" charset="0"/>
              </a:rPr>
              <a:t> de que Dios </a:t>
            </a:r>
            <a:r>
              <a:rPr lang="en-US" sz="4800" dirty="0" err="1">
                <a:latin typeface="Times" pitchFamily="2" charset="0"/>
              </a:rPr>
              <a:t>está</a:t>
            </a:r>
            <a:r>
              <a:rPr lang="en-US" sz="4800" dirty="0">
                <a:latin typeface="Times" pitchFamily="2" charset="0"/>
              </a:rPr>
              <a:t> </a:t>
            </a:r>
            <a:r>
              <a:rPr lang="en-US" sz="4800" dirty="0" err="1">
                <a:latin typeface="Times" pitchFamily="2" charset="0"/>
              </a:rPr>
              <a:t>presente</a:t>
            </a:r>
            <a:r>
              <a:rPr lang="en-US" sz="4800" dirty="0">
                <a:latin typeface="Times" pitchFamily="2" charset="0"/>
              </a:rPr>
              <a:t> con </a:t>
            </a:r>
            <a:r>
              <a:rPr lang="en-US" sz="4800" dirty="0" err="1">
                <a:latin typeface="Times" pitchFamily="2" charset="0"/>
              </a:rPr>
              <a:t>Su</a:t>
            </a:r>
            <a:r>
              <a:rPr lang="en-US" sz="4800" dirty="0">
                <a:latin typeface="Times" pitchFamily="2" charset="0"/>
              </a:rPr>
              <a:t> </a:t>
            </a:r>
            <a:r>
              <a:rPr lang="en-US" sz="4800" dirty="0" err="1">
                <a:latin typeface="Times" pitchFamily="2" charset="0"/>
              </a:rPr>
              <a:t>propio</a:t>
            </a:r>
            <a:r>
              <a:rPr lang="en-US" sz="4800" dirty="0">
                <a:latin typeface="Times" pitchFamily="2" charset="0"/>
              </a:rPr>
              <a:t> </a:t>
            </a:r>
            <a:r>
              <a:rPr lang="en-US" sz="4800" dirty="0" err="1">
                <a:latin typeface="Times" pitchFamily="2" charset="0"/>
              </a:rPr>
              <a:t>propósito</a:t>
            </a:r>
            <a:r>
              <a:rPr lang="en-US" sz="4800" dirty="0">
                <a:latin typeface="Times" pitchFamily="2" charset="0"/>
              </a:rPr>
              <a:t> </a:t>
            </a:r>
            <a:r>
              <a:rPr lang="en-US" sz="4800" dirty="0" err="1">
                <a:latin typeface="Times" pitchFamily="2" charset="0"/>
              </a:rPr>
              <a:t>redentor</a:t>
            </a:r>
            <a:r>
              <a:rPr lang="en-US" sz="4800" dirty="0">
                <a:latin typeface="Times" pitchFamily="2" charset="0"/>
              </a:rPr>
              <a:t>, </a:t>
            </a:r>
            <a:r>
              <a:rPr lang="en-US" sz="4800" dirty="0" err="1">
                <a:latin typeface="Times" pitchFamily="2" charset="0"/>
              </a:rPr>
              <a:t>tendrán</a:t>
            </a:r>
            <a:r>
              <a:rPr lang="en-US" sz="4800" dirty="0">
                <a:latin typeface="Times" pitchFamily="2" charset="0"/>
              </a:rPr>
              <a:t> </a:t>
            </a:r>
            <a:r>
              <a:rPr lang="en-US" sz="4800" dirty="0" err="1">
                <a:latin typeface="Times" pitchFamily="2" charset="0"/>
              </a:rPr>
              <a:t>motivos</a:t>
            </a:r>
            <a:r>
              <a:rPr lang="en-US" sz="4800" dirty="0">
                <a:latin typeface="Times" pitchFamily="2" charset="0"/>
              </a:rPr>
              <a:t> de </a:t>
            </a:r>
            <a:r>
              <a:rPr lang="en-US" sz="4800" dirty="0" err="1">
                <a:latin typeface="Times" pitchFamily="2" charset="0"/>
              </a:rPr>
              <a:t>sobra</a:t>
            </a:r>
            <a:r>
              <a:rPr lang="en-US" sz="4800" dirty="0">
                <a:latin typeface="Times" pitchFamily="2" charset="0"/>
              </a:rPr>
              <a:t> para </a:t>
            </a:r>
            <a:r>
              <a:rPr lang="en-US" sz="4800" dirty="0" err="1">
                <a:latin typeface="Times" pitchFamily="2" charset="0"/>
              </a:rPr>
              <a:t>tener</a:t>
            </a:r>
            <a:r>
              <a:rPr lang="en-US" sz="4800" dirty="0">
                <a:latin typeface="Times" pitchFamily="2" charset="0"/>
              </a:rPr>
              <a:t> </a:t>
            </a:r>
            <a:r>
              <a:rPr lang="en-US" sz="4800" dirty="0" err="1">
                <a:latin typeface="Times" pitchFamily="2" charset="0"/>
              </a:rPr>
              <a:t>esperanza</a:t>
            </a:r>
            <a:r>
              <a:rPr lang="en-US" sz="4800" dirty="0">
                <a:latin typeface="Times" pitchFamily="2" charset="0"/>
              </a:rPr>
              <a:t>.</a:t>
            </a:r>
            <a:endParaRPr lang="en-US" sz="3600" dirty="0">
              <a:solidFill>
                <a:srgbClr val="FFFFFF"/>
              </a:solidFill>
              <a:latin typeface="Times" pitchFamily="2" charset="0"/>
            </a:endParaRPr>
          </a:p>
        </p:txBody>
      </p:sp>
      <p:sp>
        <p:nvSpPr>
          <p:cNvPr id="9" name="Content Placeholder 8">
            <a:extLst>
              <a:ext uri="{FF2B5EF4-FFF2-40B4-BE49-F238E27FC236}">
                <a16:creationId xmlns:a16="http://schemas.microsoft.com/office/drawing/2014/main" id="{D5EB99F2-DA1B-5C4B-8862-6D787A9659A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86668172"/>
      </p:ext>
    </p:extLst>
  </p:cSld>
  <p:clrMapOvr>
    <a:overrideClrMapping bg1="dk1" tx1="lt1" bg2="dk2" tx2="lt2" accent1="accent1" accent2="accent2" accent3="accent3" accent4="accent4" accent5="accent5" accent6="accent6" hlink="hlink" folHlink="folHlink"/>
  </p:clrMapOvr>
</p:sld>
</file>

<file path=ppt/slides/slide3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48B75-ACF5-6049-A755-6CBFDFC515E5}"/>
              </a:ext>
            </a:extLst>
          </p:cNvPr>
          <p:cNvSpPr>
            <a:spLocks noGrp="1"/>
          </p:cNvSpPr>
          <p:nvPr>
            <p:ph type="title"/>
          </p:nvPr>
        </p:nvSpPr>
        <p:spPr>
          <a:xfrm>
            <a:off x="195943" y="195943"/>
            <a:ext cx="11800114" cy="6183086"/>
          </a:xfrm>
        </p:spPr>
        <p:txBody>
          <a:bodyPr vert="horz" lIns="91440" tIns="45720" rIns="91440" bIns="45720" rtlCol="0" anchor="b">
            <a:normAutofit/>
          </a:bodyPr>
          <a:lstStyle/>
          <a:p>
            <a:r>
              <a:rPr lang="en-US" sz="4800" dirty="0" err="1">
                <a:latin typeface="Times" pitchFamily="2" charset="0"/>
              </a:rPr>
              <a:t>Comienza</a:t>
            </a:r>
            <a:r>
              <a:rPr lang="en-US" sz="4800" dirty="0">
                <a:latin typeface="Times" pitchFamily="2" charset="0"/>
              </a:rPr>
              <a:t> con sus </a:t>
            </a:r>
            <a:r>
              <a:rPr lang="en-US" sz="4800" i="1" dirty="0" err="1">
                <a:latin typeface="Times" pitchFamily="2" charset="0"/>
              </a:rPr>
              <a:t>actitudes</a:t>
            </a:r>
            <a:r>
              <a:rPr lang="en-US" sz="4800" dirty="0">
                <a:latin typeface="Times" pitchFamily="2" charset="0"/>
              </a:rPr>
              <a:t>. </a:t>
            </a:r>
            <a:r>
              <a:rPr lang="en-US" sz="4800" dirty="0" err="1">
                <a:latin typeface="Times" pitchFamily="2" charset="0"/>
              </a:rPr>
              <a:t>Cuando</a:t>
            </a:r>
            <a:r>
              <a:rPr lang="en-US" sz="4800" dirty="0">
                <a:latin typeface="Times" pitchFamily="2" charset="0"/>
              </a:rPr>
              <a:t> </a:t>
            </a:r>
            <a:r>
              <a:rPr lang="en-US" sz="4800" dirty="0" err="1">
                <a:latin typeface="Times" pitchFamily="2" charset="0"/>
              </a:rPr>
              <a:t>piensan</a:t>
            </a:r>
            <a:r>
              <a:rPr lang="en-US" sz="4800" dirty="0">
                <a:latin typeface="Times" pitchFamily="2" charset="0"/>
              </a:rPr>
              <a:t> </a:t>
            </a:r>
            <a:r>
              <a:rPr lang="en-US" sz="4800" dirty="0" err="1">
                <a:latin typeface="Times" pitchFamily="2" charset="0"/>
              </a:rPr>
              <a:t>en</a:t>
            </a:r>
            <a:r>
              <a:rPr lang="en-US" sz="4800" dirty="0">
                <a:latin typeface="Times" pitchFamily="2" charset="0"/>
              </a:rPr>
              <a:t> el </a:t>
            </a:r>
            <a:r>
              <a:rPr lang="en-US" sz="4800" dirty="0" err="1">
                <a:latin typeface="Times" pitchFamily="2" charset="0"/>
              </a:rPr>
              <a:t>otro</a:t>
            </a:r>
            <a:r>
              <a:rPr lang="en-US" sz="4800" dirty="0">
                <a:latin typeface="Times" pitchFamily="2" charset="0"/>
              </a:rPr>
              <a:t> </a:t>
            </a:r>
            <a:r>
              <a:rPr lang="en-US" sz="4800" dirty="0" err="1">
                <a:latin typeface="Times" pitchFamily="2" charset="0"/>
              </a:rPr>
              <a:t>desde</a:t>
            </a:r>
            <a:r>
              <a:rPr lang="en-US" sz="4800" dirty="0">
                <a:latin typeface="Times" pitchFamily="2" charset="0"/>
              </a:rPr>
              <a:t> una </a:t>
            </a:r>
            <a:r>
              <a:rPr lang="en-US" sz="4800" dirty="0" err="1">
                <a:latin typeface="Times" pitchFamily="2" charset="0"/>
              </a:rPr>
              <a:t>perspectiva</a:t>
            </a:r>
            <a:r>
              <a:rPr lang="en-US" sz="4800" dirty="0">
                <a:latin typeface="Times" pitchFamily="2" charset="0"/>
              </a:rPr>
              <a:t> horizontal, se </a:t>
            </a:r>
            <a:r>
              <a:rPr lang="en-US" sz="4800" dirty="0" err="1">
                <a:latin typeface="Times" pitchFamily="2" charset="0"/>
              </a:rPr>
              <a:t>muestran</a:t>
            </a:r>
            <a:r>
              <a:rPr lang="en-US" sz="4800" dirty="0">
                <a:latin typeface="Times" pitchFamily="2" charset="0"/>
              </a:rPr>
              <a:t> </a:t>
            </a:r>
            <a:r>
              <a:rPr lang="en-US" sz="4800" dirty="0" err="1">
                <a:latin typeface="Times" pitchFamily="2" charset="0"/>
              </a:rPr>
              <a:t>desalentados</a:t>
            </a:r>
            <a:r>
              <a:rPr lang="en-US" sz="4800" dirty="0">
                <a:latin typeface="Times" pitchFamily="2" charset="0"/>
              </a:rPr>
              <a:t>, sin </a:t>
            </a:r>
            <a:r>
              <a:rPr lang="en-US" sz="4800" dirty="0" err="1">
                <a:latin typeface="Times" pitchFamily="2" charset="0"/>
              </a:rPr>
              <a:t>esperanza</a:t>
            </a:r>
            <a:r>
              <a:rPr lang="en-US" sz="4800" dirty="0">
                <a:latin typeface="Times" pitchFamily="2" charset="0"/>
              </a:rPr>
              <a:t>, y </a:t>
            </a:r>
            <a:r>
              <a:rPr lang="en-US" sz="4800" dirty="0" err="1">
                <a:latin typeface="Times" pitchFamily="2" charset="0"/>
              </a:rPr>
              <a:t>cínicos</a:t>
            </a:r>
            <a:r>
              <a:rPr lang="en-US" sz="4800" dirty="0">
                <a:latin typeface="Times" pitchFamily="2" charset="0"/>
              </a:rPr>
              <a:t>. </a:t>
            </a:r>
            <a:r>
              <a:rPr lang="en-US" sz="4800" dirty="0" err="1">
                <a:latin typeface="Times" pitchFamily="2" charset="0"/>
              </a:rPr>
              <a:t>Después</a:t>
            </a:r>
            <a:r>
              <a:rPr lang="en-US" sz="4800" dirty="0">
                <a:latin typeface="Times" pitchFamily="2" charset="0"/>
              </a:rPr>
              <a:t> de </a:t>
            </a:r>
            <a:r>
              <a:rPr lang="en-US" sz="4800" dirty="0" err="1">
                <a:latin typeface="Times" pitchFamily="2" charset="0"/>
              </a:rPr>
              <a:t>todo</a:t>
            </a:r>
            <a:r>
              <a:rPr lang="en-US" sz="4800" dirty="0">
                <a:latin typeface="Times" pitchFamily="2" charset="0"/>
              </a:rPr>
              <a:t>, </a:t>
            </a:r>
            <a:r>
              <a:rPr lang="en-US" sz="4800" dirty="0" err="1">
                <a:latin typeface="Times" pitchFamily="2" charset="0"/>
              </a:rPr>
              <a:t>han</a:t>
            </a:r>
            <a:r>
              <a:rPr lang="en-US" sz="4800" dirty="0">
                <a:latin typeface="Times" pitchFamily="2" charset="0"/>
              </a:rPr>
              <a:t> </a:t>
            </a:r>
            <a:r>
              <a:rPr lang="en-US" sz="4800" dirty="0" err="1">
                <a:latin typeface="Times" pitchFamily="2" charset="0"/>
              </a:rPr>
              <a:t>hecho</a:t>
            </a:r>
            <a:r>
              <a:rPr lang="en-US" sz="4800" dirty="0">
                <a:latin typeface="Times" pitchFamily="2" charset="0"/>
              </a:rPr>
              <a:t> </a:t>
            </a:r>
            <a:r>
              <a:rPr lang="en-US" sz="4800" dirty="0" err="1">
                <a:latin typeface="Times" pitchFamily="2" charset="0"/>
              </a:rPr>
              <a:t>todo</a:t>
            </a:r>
            <a:r>
              <a:rPr lang="en-US" sz="4800" dirty="0">
                <a:latin typeface="Times" pitchFamily="2" charset="0"/>
              </a:rPr>
              <a:t> lo imaginable para que la </a:t>
            </a:r>
            <a:r>
              <a:rPr lang="en-US" sz="4800" dirty="0" err="1">
                <a:latin typeface="Times" pitchFamily="2" charset="0"/>
              </a:rPr>
              <a:t>otra</a:t>
            </a:r>
            <a:r>
              <a:rPr lang="en-US" sz="4800" dirty="0">
                <a:latin typeface="Times" pitchFamily="2" charset="0"/>
              </a:rPr>
              <a:t> persona se </a:t>
            </a:r>
            <a:r>
              <a:rPr lang="en-US" sz="4800" dirty="0" err="1">
                <a:latin typeface="Times" pitchFamily="2" charset="0"/>
              </a:rPr>
              <a:t>arregle</a:t>
            </a:r>
            <a:r>
              <a:rPr lang="en-US" sz="4800" dirty="0">
                <a:latin typeface="Times" pitchFamily="2" charset="0"/>
              </a:rPr>
              <a:t> </a:t>
            </a:r>
            <a:r>
              <a:rPr lang="en-US" sz="4800" dirty="0" err="1">
                <a:latin typeface="Times" pitchFamily="2" charset="0"/>
              </a:rPr>
              <a:t>pero</a:t>
            </a:r>
            <a:r>
              <a:rPr lang="en-US" sz="4800" dirty="0">
                <a:latin typeface="Times" pitchFamily="2" charset="0"/>
              </a:rPr>
              <a:t> nada ha </a:t>
            </a:r>
            <a:r>
              <a:rPr lang="en-US" sz="4800" dirty="0" err="1">
                <a:latin typeface="Times" pitchFamily="2" charset="0"/>
              </a:rPr>
              <a:t>funcionado</a:t>
            </a:r>
            <a:r>
              <a:rPr lang="en-US" sz="4800" dirty="0">
                <a:latin typeface="Times" pitchFamily="2" charset="0"/>
              </a:rPr>
              <a:t>. Pero </a:t>
            </a:r>
            <a:r>
              <a:rPr lang="en-US" sz="4800" dirty="0" err="1">
                <a:latin typeface="Times" pitchFamily="2" charset="0"/>
              </a:rPr>
              <a:t>cuando</a:t>
            </a:r>
            <a:r>
              <a:rPr lang="en-US" sz="4800" dirty="0">
                <a:latin typeface="Times" pitchFamily="2" charset="0"/>
              </a:rPr>
              <a:t> son </a:t>
            </a:r>
            <a:r>
              <a:rPr lang="en-US" sz="4800" dirty="0" err="1">
                <a:latin typeface="Times" pitchFamily="2" charset="0"/>
              </a:rPr>
              <a:t>conscientes</a:t>
            </a:r>
            <a:r>
              <a:rPr lang="en-US" sz="4800" dirty="0">
                <a:latin typeface="Times" pitchFamily="2" charset="0"/>
              </a:rPr>
              <a:t> de que Dios </a:t>
            </a:r>
            <a:r>
              <a:rPr lang="en-US" sz="4800" dirty="0" err="1">
                <a:latin typeface="Times" pitchFamily="2" charset="0"/>
              </a:rPr>
              <a:t>está</a:t>
            </a:r>
            <a:r>
              <a:rPr lang="en-US" sz="4800" dirty="0">
                <a:latin typeface="Times" pitchFamily="2" charset="0"/>
              </a:rPr>
              <a:t> </a:t>
            </a:r>
            <a:r>
              <a:rPr lang="en-US" sz="4800" dirty="0" err="1">
                <a:latin typeface="Times" pitchFamily="2" charset="0"/>
              </a:rPr>
              <a:t>presente</a:t>
            </a:r>
            <a:r>
              <a:rPr lang="en-US" sz="4800" dirty="0">
                <a:latin typeface="Times" pitchFamily="2" charset="0"/>
              </a:rPr>
              <a:t> con </a:t>
            </a:r>
            <a:r>
              <a:rPr lang="en-US" sz="4800" dirty="0" err="1">
                <a:latin typeface="Times" pitchFamily="2" charset="0"/>
              </a:rPr>
              <a:t>Su</a:t>
            </a:r>
            <a:r>
              <a:rPr lang="en-US" sz="4800" dirty="0">
                <a:latin typeface="Times" pitchFamily="2" charset="0"/>
              </a:rPr>
              <a:t> </a:t>
            </a:r>
            <a:r>
              <a:rPr lang="en-US" sz="4800" dirty="0" err="1">
                <a:latin typeface="Times" pitchFamily="2" charset="0"/>
              </a:rPr>
              <a:t>propio</a:t>
            </a:r>
            <a:r>
              <a:rPr lang="en-US" sz="4800" dirty="0">
                <a:latin typeface="Times" pitchFamily="2" charset="0"/>
              </a:rPr>
              <a:t> </a:t>
            </a:r>
            <a:r>
              <a:rPr lang="en-US" sz="4800" dirty="0" err="1">
                <a:latin typeface="Times" pitchFamily="2" charset="0"/>
              </a:rPr>
              <a:t>propósito</a:t>
            </a:r>
            <a:r>
              <a:rPr lang="en-US" sz="4800" dirty="0">
                <a:latin typeface="Times" pitchFamily="2" charset="0"/>
              </a:rPr>
              <a:t> </a:t>
            </a:r>
            <a:r>
              <a:rPr lang="en-US" sz="4800" dirty="0" err="1">
                <a:latin typeface="Times" pitchFamily="2" charset="0"/>
              </a:rPr>
              <a:t>redentor</a:t>
            </a:r>
            <a:r>
              <a:rPr lang="en-US" sz="4800" dirty="0">
                <a:latin typeface="Times" pitchFamily="2" charset="0"/>
              </a:rPr>
              <a:t>, </a:t>
            </a:r>
            <a:r>
              <a:rPr lang="en-US" sz="4800" dirty="0" err="1">
                <a:latin typeface="Times" pitchFamily="2" charset="0"/>
              </a:rPr>
              <a:t>tendrán</a:t>
            </a:r>
            <a:r>
              <a:rPr lang="en-US" sz="4800" dirty="0">
                <a:latin typeface="Times" pitchFamily="2" charset="0"/>
              </a:rPr>
              <a:t> </a:t>
            </a:r>
            <a:r>
              <a:rPr lang="en-US" sz="4800" dirty="0" err="1">
                <a:latin typeface="Times" pitchFamily="2" charset="0"/>
              </a:rPr>
              <a:t>motivos</a:t>
            </a:r>
            <a:r>
              <a:rPr lang="en-US" sz="4800" dirty="0">
                <a:latin typeface="Times" pitchFamily="2" charset="0"/>
              </a:rPr>
              <a:t> de </a:t>
            </a:r>
            <a:r>
              <a:rPr lang="en-US" sz="4800" dirty="0" err="1">
                <a:latin typeface="Times" pitchFamily="2" charset="0"/>
              </a:rPr>
              <a:t>sobra</a:t>
            </a:r>
            <a:r>
              <a:rPr lang="en-US" sz="4800" dirty="0">
                <a:latin typeface="Times" pitchFamily="2" charset="0"/>
              </a:rPr>
              <a:t> para </a:t>
            </a:r>
            <a:r>
              <a:rPr lang="en-US" sz="4800" dirty="0" err="1">
                <a:latin typeface="Times" pitchFamily="2" charset="0"/>
              </a:rPr>
              <a:t>tener</a:t>
            </a:r>
            <a:r>
              <a:rPr lang="en-US" sz="4800" dirty="0">
                <a:latin typeface="Times" pitchFamily="2" charset="0"/>
              </a:rPr>
              <a:t> </a:t>
            </a:r>
            <a:r>
              <a:rPr lang="en-US" sz="4800" dirty="0" err="1">
                <a:latin typeface="Times" pitchFamily="2" charset="0"/>
              </a:rPr>
              <a:t>esperanza</a:t>
            </a:r>
            <a:r>
              <a:rPr lang="en-US" sz="4800" dirty="0">
                <a:latin typeface="Times" pitchFamily="2" charset="0"/>
              </a:rPr>
              <a:t>.</a:t>
            </a:r>
            <a:endParaRPr lang="en-US" sz="3600" dirty="0">
              <a:solidFill>
                <a:srgbClr val="FFFFFF"/>
              </a:solidFill>
              <a:latin typeface="Times" pitchFamily="2" charset="0"/>
            </a:endParaRPr>
          </a:p>
        </p:txBody>
      </p:sp>
      <p:sp>
        <p:nvSpPr>
          <p:cNvPr id="9" name="Content Placeholder 8">
            <a:extLst>
              <a:ext uri="{FF2B5EF4-FFF2-40B4-BE49-F238E27FC236}">
                <a16:creationId xmlns:a16="http://schemas.microsoft.com/office/drawing/2014/main" id="{D5EB99F2-DA1B-5C4B-8862-6D787A9659A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34953052"/>
      </p:ext>
    </p:extLst>
  </p:cSld>
  <p:clrMapOvr>
    <a:overrideClrMapping bg1="dk1" tx1="lt1" bg2="dk2" tx2="lt2" accent1="accent1" accent2="accent2" accent3="accent3" accent4="accent4" accent5="accent5" accent6="accent6" hlink="hlink" folHlink="folHlink"/>
  </p:clrMapOvr>
</p:sld>
</file>

<file path=ppt/slides/slide3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48B75-ACF5-6049-A755-6CBFDFC515E5}"/>
              </a:ext>
            </a:extLst>
          </p:cNvPr>
          <p:cNvSpPr>
            <a:spLocks noGrp="1"/>
          </p:cNvSpPr>
          <p:nvPr>
            <p:ph type="title"/>
          </p:nvPr>
        </p:nvSpPr>
        <p:spPr>
          <a:xfrm>
            <a:off x="195943" y="195943"/>
            <a:ext cx="11800114" cy="6183086"/>
          </a:xfrm>
        </p:spPr>
        <p:txBody>
          <a:bodyPr vert="horz" lIns="91440" tIns="45720" rIns="91440" bIns="45720" rtlCol="0" anchor="b">
            <a:normAutofit fontScale="90000"/>
          </a:bodyPr>
          <a:lstStyle/>
          <a:p>
            <a:r>
              <a:rPr lang="en-US" sz="6000" dirty="0"/>
              <a:t>Ver </a:t>
            </a:r>
            <a:r>
              <a:rPr lang="en-US" sz="6000" dirty="0" err="1"/>
              <a:t>este</a:t>
            </a:r>
            <a:r>
              <a:rPr lang="en-US" sz="6000" dirty="0"/>
              <a:t> </a:t>
            </a:r>
            <a:r>
              <a:rPr lang="en-US" sz="6000" dirty="0" err="1"/>
              <a:t>momento</a:t>
            </a:r>
            <a:r>
              <a:rPr lang="en-US" sz="6000" dirty="0"/>
              <a:t> </a:t>
            </a:r>
            <a:r>
              <a:rPr lang="en-US" sz="6000" dirty="0" err="1"/>
              <a:t>desde</a:t>
            </a:r>
            <a:r>
              <a:rPr lang="en-US" sz="6000" dirty="0"/>
              <a:t> la </a:t>
            </a:r>
            <a:r>
              <a:rPr lang="en-US" sz="6000" dirty="0" err="1"/>
              <a:t>perspectiva</a:t>
            </a:r>
            <a:r>
              <a:rPr lang="en-US" sz="6000" dirty="0"/>
              <a:t> </a:t>
            </a:r>
            <a:r>
              <a:rPr lang="en-US" sz="6000" dirty="0" err="1"/>
              <a:t>redentora</a:t>
            </a:r>
            <a:r>
              <a:rPr lang="en-US" sz="6000" dirty="0"/>
              <a:t> </a:t>
            </a:r>
            <a:r>
              <a:rPr lang="en-US" sz="6000" dirty="0" err="1"/>
              <a:t>también</a:t>
            </a:r>
            <a:r>
              <a:rPr lang="en-US" sz="6000" dirty="0"/>
              <a:t> </a:t>
            </a:r>
            <a:r>
              <a:rPr lang="en-US" sz="6000" dirty="0" err="1"/>
              <a:t>cambiará</a:t>
            </a:r>
            <a:r>
              <a:rPr lang="en-US" sz="6000" dirty="0"/>
              <a:t> </a:t>
            </a:r>
            <a:r>
              <a:rPr lang="en-US" sz="6000" dirty="0" err="1"/>
              <a:t>su</a:t>
            </a:r>
            <a:r>
              <a:rPr lang="en-US" sz="6000" dirty="0"/>
              <a:t> </a:t>
            </a:r>
            <a:r>
              <a:rPr lang="en-US" sz="6000" i="1" dirty="0" err="1"/>
              <a:t>postura</a:t>
            </a:r>
            <a:r>
              <a:rPr lang="en-US" sz="6000" dirty="0"/>
              <a:t>. </a:t>
            </a:r>
            <a:r>
              <a:rPr lang="en-US" sz="6000" dirty="0" err="1"/>
              <a:t>En</a:t>
            </a:r>
            <a:r>
              <a:rPr lang="en-US" sz="6000" dirty="0"/>
              <a:t> el </a:t>
            </a:r>
            <a:r>
              <a:rPr lang="en-US" sz="6000" dirty="0" err="1"/>
              <a:t>modelo</a:t>
            </a:r>
            <a:r>
              <a:rPr lang="en-US" sz="6000" dirty="0"/>
              <a:t> horizontal, </a:t>
            </a:r>
            <a:r>
              <a:rPr lang="en-US" sz="6000" dirty="0" err="1"/>
              <a:t>ellos</a:t>
            </a:r>
            <a:r>
              <a:rPr lang="en-US" sz="6000" dirty="0"/>
              <a:t> </a:t>
            </a:r>
            <a:r>
              <a:rPr lang="en-US" sz="6000" dirty="0" err="1"/>
              <a:t>disputan</a:t>
            </a:r>
            <a:r>
              <a:rPr lang="en-US" sz="6000" dirty="0"/>
              <a:t> entre </a:t>
            </a:r>
            <a:r>
              <a:rPr lang="en-US" sz="6000" dirty="0" err="1"/>
              <a:t>sí</a:t>
            </a:r>
            <a:r>
              <a:rPr lang="en-US" sz="6000" dirty="0"/>
              <a:t> </a:t>
            </a:r>
            <a:r>
              <a:rPr lang="en-US" sz="6000" dirty="0" err="1"/>
              <a:t>como</a:t>
            </a:r>
            <a:r>
              <a:rPr lang="en-US" sz="6000" dirty="0"/>
              <a:t> </a:t>
            </a:r>
            <a:r>
              <a:rPr lang="en-US" sz="6000" dirty="0" err="1"/>
              <a:t>enemigos</a:t>
            </a:r>
            <a:r>
              <a:rPr lang="en-US" sz="6000" dirty="0"/>
              <a:t> con agendas </a:t>
            </a:r>
            <a:r>
              <a:rPr lang="en-US" sz="6000" dirty="0" err="1"/>
              <a:t>opuestas</a:t>
            </a:r>
            <a:r>
              <a:rPr lang="en-US" sz="6000" dirty="0"/>
              <a:t>. </a:t>
            </a:r>
            <a:r>
              <a:rPr lang="en-US" sz="6000" dirty="0" err="1"/>
              <a:t>Luchan</a:t>
            </a:r>
            <a:r>
              <a:rPr lang="en-US" sz="6000" dirty="0"/>
              <a:t> por </a:t>
            </a:r>
            <a:r>
              <a:rPr lang="en-US" sz="6000" dirty="0" err="1"/>
              <a:t>asegurarse</a:t>
            </a:r>
            <a:r>
              <a:rPr lang="en-US" sz="6000" dirty="0"/>
              <a:t> de que </a:t>
            </a:r>
            <a:r>
              <a:rPr lang="en-US" sz="6000" dirty="0" err="1"/>
              <a:t>su</a:t>
            </a:r>
            <a:r>
              <a:rPr lang="en-US" sz="6000" dirty="0"/>
              <a:t> </a:t>
            </a:r>
            <a:r>
              <a:rPr lang="en-US" sz="6000" dirty="0" err="1"/>
              <a:t>voluntad</a:t>
            </a:r>
            <a:r>
              <a:rPr lang="en-US" sz="6000" dirty="0"/>
              <a:t> se </a:t>
            </a:r>
            <a:r>
              <a:rPr lang="en-US" sz="6000" dirty="0" err="1"/>
              <a:t>imponga</a:t>
            </a:r>
            <a:r>
              <a:rPr lang="en-US" sz="6000" dirty="0"/>
              <a:t>.</a:t>
            </a:r>
            <a:br>
              <a:rPr lang="en-US" dirty="0"/>
            </a:br>
            <a:endParaRPr lang="en-US" dirty="0"/>
          </a:p>
        </p:txBody>
      </p:sp>
    </p:spTree>
    <p:extLst>
      <p:ext uri="{BB962C8B-B14F-4D97-AF65-F5344CB8AC3E}">
        <p14:creationId xmlns:p14="http://schemas.microsoft.com/office/powerpoint/2010/main" val="205736594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83F3-C7B3-474F-98F0-0047FF6953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7B118D-49AD-1F4A-A0FF-37753E89EEEB}"/>
              </a:ext>
            </a:extLst>
          </p:cNvPr>
          <p:cNvSpPr>
            <a:spLocks noGrp="1"/>
          </p:cNvSpPr>
          <p:nvPr>
            <p:ph idx="1"/>
          </p:nvPr>
        </p:nvSpPr>
        <p:spPr/>
        <p:txBody>
          <a:bodyPr>
            <a:normAutofit/>
          </a:bodyPr>
          <a:lstStyle/>
          <a:p>
            <a:r>
              <a:rPr lang="en-US" sz="4800" dirty="0"/>
              <a:t>2. El </a:t>
            </a:r>
            <a:r>
              <a:rPr lang="en-US" sz="4800" dirty="0" err="1"/>
              <a:t>pecado</a:t>
            </a:r>
            <a:r>
              <a:rPr lang="en-US" sz="4800" dirty="0"/>
              <a:t> </a:t>
            </a:r>
            <a:r>
              <a:rPr lang="en-US" sz="4800" dirty="0" err="1"/>
              <a:t>inherente</a:t>
            </a:r>
            <a:r>
              <a:rPr lang="en-US" sz="4800" dirty="0"/>
              <a:t>. Se </a:t>
            </a:r>
            <a:r>
              <a:rPr lang="en-US" sz="4800" dirty="0" err="1"/>
              <a:t>soluciona</a:t>
            </a:r>
            <a:r>
              <a:rPr lang="en-US" sz="4800" dirty="0"/>
              <a:t> por el </a:t>
            </a:r>
            <a:r>
              <a:rPr lang="en-US" sz="4800" dirty="0" err="1"/>
              <a:t>hecho</a:t>
            </a:r>
            <a:r>
              <a:rPr lang="en-US" sz="4800" dirty="0"/>
              <a:t> de que </a:t>
            </a:r>
            <a:r>
              <a:rPr lang="en-US" sz="4800" dirty="0" err="1">
                <a:highlight>
                  <a:srgbClr val="FFFF00"/>
                </a:highlight>
              </a:rPr>
              <a:t>cuando</a:t>
            </a:r>
            <a:r>
              <a:rPr lang="en-US" sz="4800" dirty="0">
                <a:highlight>
                  <a:srgbClr val="FFFF00"/>
                </a:highlight>
              </a:rPr>
              <a:t> </a:t>
            </a:r>
            <a:r>
              <a:rPr lang="en-US" sz="4800" dirty="0" err="1">
                <a:highlight>
                  <a:srgbClr val="FFFF00"/>
                </a:highlight>
              </a:rPr>
              <a:t>creemos</a:t>
            </a:r>
            <a:r>
              <a:rPr lang="en-US" sz="4800" dirty="0">
                <a:highlight>
                  <a:srgbClr val="FFFF00"/>
                </a:highlight>
              </a:rPr>
              <a:t> </a:t>
            </a:r>
            <a:r>
              <a:rPr lang="en-US" sz="4800" dirty="0" err="1">
                <a:highlight>
                  <a:srgbClr val="FFFF00"/>
                </a:highlight>
              </a:rPr>
              <a:t>en</a:t>
            </a:r>
            <a:r>
              <a:rPr lang="en-US" sz="4800" dirty="0">
                <a:highlight>
                  <a:srgbClr val="FFFF00"/>
                </a:highlight>
              </a:rPr>
              <a:t> </a:t>
            </a:r>
            <a:r>
              <a:rPr lang="en-US" sz="4800" dirty="0" err="1">
                <a:highlight>
                  <a:srgbClr val="FFFF00"/>
                </a:highlight>
              </a:rPr>
              <a:t>Jesucristo</a:t>
            </a:r>
            <a:r>
              <a:rPr lang="en-US" sz="4800" dirty="0">
                <a:highlight>
                  <a:srgbClr val="FFFF00"/>
                </a:highlight>
              </a:rPr>
              <a:t>, </a:t>
            </a:r>
            <a:r>
              <a:rPr lang="en-US" sz="4800" dirty="0" err="1">
                <a:highlight>
                  <a:srgbClr val="FFFF00"/>
                </a:highlight>
              </a:rPr>
              <a:t>nos</a:t>
            </a:r>
            <a:r>
              <a:rPr lang="en-US" sz="4800" dirty="0">
                <a:highlight>
                  <a:srgbClr val="FFFF00"/>
                </a:highlight>
              </a:rPr>
              <a:t> es dada una </a:t>
            </a:r>
            <a:r>
              <a:rPr lang="en-US" sz="4800" dirty="0" err="1">
                <a:highlight>
                  <a:srgbClr val="FFFF00"/>
                </a:highlight>
              </a:rPr>
              <a:t>nueva</a:t>
            </a:r>
            <a:r>
              <a:rPr lang="en-US" sz="4800" dirty="0">
                <a:highlight>
                  <a:srgbClr val="FFFF00"/>
                </a:highlight>
              </a:rPr>
              <a:t> </a:t>
            </a:r>
            <a:r>
              <a:rPr lang="en-US" sz="4800" dirty="0" err="1">
                <a:highlight>
                  <a:srgbClr val="FFFF00"/>
                </a:highlight>
              </a:rPr>
              <a:t>naturaleza</a:t>
            </a:r>
            <a:r>
              <a:rPr lang="en-US" sz="4800" dirty="0"/>
              <a:t>. De modo que </a:t>
            </a:r>
            <a:r>
              <a:rPr lang="en-US" sz="4800" dirty="0" err="1"/>
              <a:t>si</a:t>
            </a:r>
            <a:r>
              <a:rPr lang="en-US" sz="4800" dirty="0"/>
              <a:t> </a:t>
            </a:r>
            <a:r>
              <a:rPr lang="en-US" sz="4800" dirty="0" err="1"/>
              <a:t>alguno</a:t>
            </a:r>
            <a:r>
              <a:rPr lang="en-US" sz="4800" dirty="0"/>
              <a:t> </a:t>
            </a:r>
            <a:r>
              <a:rPr lang="en-US" sz="4800" dirty="0" err="1"/>
              <a:t>está</a:t>
            </a:r>
            <a:r>
              <a:rPr lang="en-US" sz="4800" dirty="0"/>
              <a:t> </a:t>
            </a:r>
            <a:r>
              <a:rPr lang="en-US" sz="4800" dirty="0" err="1"/>
              <a:t>en</a:t>
            </a:r>
            <a:r>
              <a:rPr lang="en-US" sz="4800" dirty="0"/>
              <a:t> Cristo, </a:t>
            </a:r>
            <a:r>
              <a:rPr lang="en-US" sz="4800" dirty="0" err="1"/>
              <a:t>nueva</a:t>
            </a:r>
            <a:r>
              <a:rPr lang="en-US" sz="4800" dirty="0"/>
              <a:t> </a:t>
            </a:r>
            <a:r>
              <a:rPr lang="en-US" sz="4800" dirty="0" err="1"/>
              <a:t>criatura</a:t>
            </a:r>
            <a:r>
              <a:rPr lang="en-US" sz="4800" dirty="0"/>
              <a:t> es (2 Co. 5:17). </a:t>
            </a:r>
          </a:p>
        </p:txBody>
      </p:sp>
    </p:spTree>
    <p:extLst>
      <p:ext uri="{BB962C8B-B14F-4D97-AF65-F5344CB8AC3E}">
        <p14:creationId xmlns:p14="http://schemas.microsoft.com/office/powerpoint/2010/main" val="172298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48B75-ACF5-6049-A755-6CBFDFC515E5}"/>
              </a:ext>
            </a:extLst>
          </p:cNvPr>
          <p:cNvSpPr>
            <a:spLocks noGrp="1"/>
          </p:cNvSpPr>
          <p:nvPr>
            <p:ph type="title"/>
          </p:nvPr>
        </p:nvSpPr>
        <p:spPr>
          <a:xfrm>
            <a:off x="195943" y="195943"/>
            <a:ext cx="11800114" cy="6183086"/>
          </a:xfrm>
        </p:spPr>
        <p:txBody>
          <a:bodyPr vert="horz" lIns="91440" tIns="45720" rIns="91440" bIns="45720" rtlCol="0" anchor="b">
            <a:normAutofit fontScale="90000"/>
          </a:bodyPr>
          <a:lstStyle/>
          <a:p>
            <a:r>
              <a:rPr lang="en-US" sz="4900" dirty="0"/>
              <a:t>Pablo lo </a:t>
            </a:r>
            <a:r>
              <a:rPr lang="en-US" sz="4900" dirty="0" err="1"/>
              <a:t>capta</a:t>
            </a:r>
            <a:r>
              <a:rPr lang="en-US" sz="4900" dirty="0"/>
              <a:t> </a:t>
            </a:r>
            <a:r>
              <a:rPr lang="en-US" sz="4900" dirty="0" err="1"/>
              <a:t>en</a:t>
            </a:r>
            <a:r>
              <a:rPr lang="en-US" sz="4900" dirty="0"/>
              <a:t> </a:t>
            </a:r>
            <a:r>
              <a:rPr lang="en-US" sz="4900" dirty="0" err="1"/>
              <a:t>Efesios</a:t>
            </a:r>
            <a:r>
              <a:rPr lang="en-US" sz="4900" dirty="0"/>
              <a:t> 6, </a:t>
            </a:r>
            <a:r>
              <a:rPr lang="en-US" sz="4900" dirty="0" err="1"/>
              <a:t>cuando</a:t>
            </a:r>
            <a:r>
              <a:rPr lang="en-US" sz="4900" dirty="0"/>
              <a:t> llama a los padres a </a:t>
            </a:r>
            <a:r>
              <a:rPr lang="en-US" sz="4900" dirty="0" err="1"/>
              <a:t>criar</a:t>
            </a:r>
            <a:r>
              <a:rPr lang="en-US" sz="4900" dirty="0"/>
              <a:t> a sus </a:t>
            </a:r>
            <a:r>
              <a:rPr lang="en-US" sz="4900" dirty="0" err="1"/>
              <a:t>hijos</a:t>
            </a:r>
            <a:r>
              <a:rPr lang="en-US" sz="4900" dirty="0"/>
              <a:t> </a:t>
            </a:r>
            <a:r>
              <a:rPr lang="en-US" sz="4900" dirty="0" err="1"/>
              <a:t>en</a:t>
            </a:r>
            <a:r>
              <a:rPr lang="en-US" sz="4900" dirty="0"/>
              <a:t> la “</a:t>
            </a:r>
            <a:r>
              <a:rPr lang="en-US" sz="4900" i="1" dirty="0" err="1"/>
              <a:t>disciplina</a:t>
            </a:r>
            <a:r>
              <a:rPr lang="en-US" sz="4900" i="1" dirty="0"/>
              <a:t> y </a:t>
            </a:r>
            <a:r>
              <a:rPr lang="en-US" sz="4900" i="1" dirty="0" err="1"/>
              <a:t>amonestación</a:t>
            </a:r>
            <a:r>
              <a:rPr lang="en-US" sz="4900" i="1" dirty="0"/>
              <a:t> del </a:t>
            </a:r>
            <a:r>
              <a:rPr lang="en-US" sz="4900" i="1" dirty="0" err="1"/>
              <a:t>Señor</a:t>
            </a:r>
            <a:r>
              <a:rPr lang="en-US" sz="4900" dirty="0"/>
              <a:t>”. </a:t>
            </a:r>
            <a:r>
              <a:rPr lang="en-US" sz="4900" dirty="0" err="1"/>
              <a:t>Esto</a:t>
            </a:r>
            <a:r>
              <a:rPr lang="en-US" sz="4900" dirty="0"/>
              <a:t> cambia </a:t>
            </a:r>
            <a:r>
              <a:rPr lang="en-US" sz="4900" dirty="0" err="1"/>
              <a:t>radicalmente</a:t>
            </a:r>
            <a:r>
              <a:rPr lang="en-US" sz="4900" dirty="0"/>
              <a:t> la agenda de los padres. El </a:t>
            </a:r>
            <a:r>
              <a:rPr lang="en-US" sz="4900" dirty="0" err="1"/>
              <a:t>enfoque</a:t>
            </a:r>
            <a:r>
              <a:rPr lang="en-US" sz="4900" dirty="0"/>
              <a:t> horizontal </a:t>
            </a:r>
            <a:r>
              <a:rPr lang="en-US" sz="4900" dirty="0" err="1"/>
              <a:t>desaparece</a:t>
            </a:r>
            <a:r>
              <a:rPr lang="en-US" sz="4900" dirty="0"/>
              <a:t>. El </a:t>
            </a:r>
            <a:r>
              <a:rPr lang="en-US" sz="4900" dirty="0" err="1"/>
              <a:t>llamado</a:t>
            </a:r>
            <a:r>
              <a:rPr lang="en-US" sz="4900" dirty="0"/>
              <a:t> es a ser </a:t>
            </a:r>
            <a:r>
              <a:rPr lang="en-US" sz="4900" dirty="0" err="1"/>
              <a:t>parte</a:t>
            </a:r>
            <a:r>
              <a:rPr lang="en-US" sz="4900" dirty="0"/>
              <a:t> de la </a:t>
            </a:r>
            <a:r>
              <a:rPr lang="en-US" sz="4900" dirty="0" err="1"/>
              <a:t>obra</a:t>
            </a:r>
            <a:r>
              <a:rPr lang="en-US" sz="4900" dirty="0"/>
              <a:t> de Dios de </a:t>
            </a:r>
            <a:r>
              <a:rPr lang="en-US" sz="4900" dirty="0" err="1"/>
              <a:t>transformación</a:t>
            </a:r>
            <a:r>
              <a:rPr lang="en-US" sz="4900" dirty="0"/>
              <a:t> del </a:t>
            </a:r>
            <a:r>
              <a:rPr lang="en-US" sz="4900" dirty="0" err="1"/>
              <a:t>corazón</a:t>
            </a:r>
            <a:r>
              <a:rPr lang="en-US" sz="4900" dirty="0"/>
              <a:t> - a </a:t>
            </a:r>
            <a:r>
              <a:rPr lang="en-US" sz="4900" dirty="0" err="1"/>
              <a:t>ayudar</a:t>
            </a:r>
            <a:r>
              <a:rPr lang="en-US" sz="4900" dirty="0"/>
              <a:t> al </a:t>
            </a:r>
            <a:r>
              <a:rPr lang="en-US" sz="4900" dirty="0" err="1"/>
              <a:t>niño</a:t>
            </a:r>
            <a:r>
              <a:rPr lang="en-US" sz="4900" dirty="0"/>
              <a:t> a </a:t>
            </a:r>
            <a:r>
              <a:rPr lang="en-US" sz="4900" dirty="0" err="1"/>
              <a:t>cambiar</a:t>
            </a:r>
            <a:r>
              <a:rPr lang="en-US" sz="4900" dirty="0"/>
              <a:t> de un </a:t>
            </a:r>
            <a:r>
              <a:rPr lang="en-US" sz="4900" dirty="0" err="1"/>
              <a:t>pecador</a:t>
            </a:r>
            <a:r>
              <a:rPr lang="en-US" sz="4900" dirty="0"/>
              <a:t> </a:t>
            </a:r>
            <a:r>
              <a:rPr lang="en-US" sz="4900" dirty="0" err="1"/>
              <a:t>centrado</a:t>
            </a:r>
            <a:r>
              <a:rPr lang="en-US" sz="4900" dirty="0"/>
              <a:t> </a:t>
            </a:r>
            <a:r>
              <a:rPr lang="en-US" sz="4900" dirty="0" err="1"/>
              <a:t>en</a:t>
            </a:r>
            <a:r>
              <a:rPr lang="en-US" sz="4900" dirty="0"/>
              <a:t> </a:t>
            </a:r>
            <a:r>
              <a:rPr lang="en-US" sz="4900" dirty="0" err="1"/>
              <a:t>sí</a:t>
            </a:r>
            <a:r>
              <a:rPr lang="en-US" sz="4900" dirty="0"/>
              <a:t> </a:t>
            </a:r>
            <a:r>
              <a:rPr lang="en-US" sz="4900" dirty="0" err="1"/>
              <a:t>mismo</a:t>
            </a:r>
            <a:r>
              <a:rPr lang="en-US" sz="4900" dirty="0"/>
              <a:t> a </a:t>
            </a:r>
            <a:r>
              <a:rPr lang="en-US" sz="4900" dirty="0" err="1"/>
              <a:t>alguien</a:t>
            </a:r>
            <a:r>
              <a:rPr lang="en-US" sz="4900" dirty="0"/>
              <a:t> que ama a Dios por </a:t>
            </a:r>
            <a:r>
              <a:rPr lang="en-US" sz="4900" dirty="0" err="1"/>
              <a:t>encima</a:t>
            </a:r>
            <a:r>
              <a:rPr lang="en-US" sz="4900" dirty="0"/>
              <a:t> de </a:t>
            </a:r>
            <a:r>
              <a:rPr lang="en-US" sz="4900" dirty="0" err="1"/>
              <a:t>todo</a:t>
            </a:r>
            <a:r>
              <a:rPr lang="en-US" sz="4900" dirty="0"/>
              <a:t> lo </a:t>
            </a:r>
            <a:r>
              <a:rPr lang="en-US" sz="4900" dirty="0" err="1"/>
              <a:t>demás</a:t>
            </a:r>
            <a:r>
              <a:rPr lang="en-US" sz="4900" dirty="0"/>
              <a:t>.</a:t>
            </a:r>
            <a:br>
              <a:rPr lang="en-US" dirty="0"/>
            </a:br>
            <a:r>
              <a:rPr lang="en-US" dirty="0"/>
              <a:t> </a:t>
            </a:r>
          </a:p>
        </p:txBody>
      </p:sp>
    </p:spTree>
    <p:extLst>
      <p:ext uri="{BB962C8B-B14F-4D97-AF65-F5344CB8AC3E}">
        <p14:creationId xmlns:p14="http://schemas.microsoft.com/office/powerpoint/2010/main" val="595029762"/>
      </p:ext>
    </p:extLst>
  </p:cSld>
  <p:clrMapOvr>
    <a:overrideClrMapping bg1="dk1" tx1="lt1" bg2="dk2" tx2="lt2" accent1="accent1" accent2="accent2" accent3="accent3" accent4="accent4" accent5="accent5" accent6="accent6" hlink="hlink" folHlink="folHlink"/>
  </p:clrMapOvr>
</p:sld>
</file>

<file path=ppt/slides/slide3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48B75-ACF5-6049-A755-6CBFDFC515E5}"/>
              </a:ext>
            </a:extLst>
          </p:cNvPr>
          <p:cNvSpPr>
            <a:spLocks noGrp="1"/>
          </p:cNvSpPr>
          <p:nvPr>
            <p:ph type="title"/>
          </p:nvPr>
        </p:nvSpPr>
        <p:spPr>
          <a:xfrm>
            <a:off x="195943" y="195943"/>
            <a:ext cx="11800114" cy="6183086"/>
          </a:xfrm>
        </p:spPr>
        <p:txBody>
          <a:bodyPr vert="horz" lIns="91440" tIns="45720" rIns="91440" bIns="45720" rtlCol="0" anchor="b">
            <a:normAutofit/>
          </a:bodyPr>
          <a:lstStyle/>
          <a:p>
            <a:br>
              <a:rPr lang="en-US" dirty="0"/>
            </a:br>
            <a:r>
              <a:rPr lang="en-US" dirty="0"/>
              <a:t> </a:t>
            </a:r>
          </a:p>
        </p:txBody>
      </p:sp>
      <p:pic>
        <p:nvPicPr>
          <p:cNvPr id="5" name="Picture 4">
            <a:extLst>
              <a:ext uri="{FF2B5EF4-FFF2-40B4-BE49-F238E27FC236}">
                <a16:creationId xmlns:a16="http://schemas.microsoft.com/office/drawing/2014/main" id="{2202C679-383D-CC42-B766-01D1C47A7EA7}"/>
              </a:ext>
            </a:extLst>
          </p:cNvPr>
          <p:cNvPicPr>
            <a:picLocks noChangeAspect="1"/>
          </p:cNvPicPr>
          <p:nvPr/>
        </p:nvPicPr>
        <p:blipFill>
          <a:blip r:embed="rId2"/>
          <a:stretch>
            <a:fillRect/>
          </a:stretch>
        </p:blipFill>
        <p:spPr>
          <a:xfrm>
            <a:off x="6350" y="146050"/>
            <a:ext cx="12179300" cy="6565900"/>
          </a:xfrm>
          <a:prstGeom prst="rect">
            <a:avLst/>
          </a:prstGeom>
        </p:spPr>
      </p:pic>
    </p:spTree>
    <p:extLst>
      <p:ext uri="{BB962C8B-B14F-4D97-AF65-F5344CB8AC3E}">
        <p14:creationId xmlns:p14="http://schemas.microsoft.com/office/powerpoint/2010/main" val="1686545584"/>
      </p:ext>
    </p:extLst>
  </p:cSld>
  <p:clrMapOvr>
    <a:overrideClrMapping bg1="dk1" tx1="lt1" bg2="dk2" tx2="lt2" accent1="accent1" accent2="accent2" accent3="accent3" accent4="accent4" accent5="accent5" accent6="accent6" hlink="hlink" folHlink="folHlink"/>
  </p:clrMapOvr>
</p:sld>
</file>

<file path=ppt/slides/slide3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48B75-ACF5-6049-A755-6CBFDFC515E5}"/>
              </a:ext>
            </a:extLst>
          </p:cNvPr>
          <p:cNvSpPr>
            <a:spLocks noGrp="1"/>
          </p:cNvSpPr>
          <p:nvPr>
            <p:ph type="title"/>
          </p:nvPr>
        </p:nvSpPr>
        <p:spPr>
          <a:xfrm>
            <a:off x="195943" y="195943"/>
            <a:ext cx="11800114" cy="6183086"/>
          </a:xfrm>
        </p:spPr>
        <p:txBody>
          <a:bodyPr vert="horz" lIns="91440" tIns="45720" rIns="91440" bIns="45720" rtlCol="0" anchor="b">
            <a:normAutofit/>
          </a:bodyPr>
          <a:lstStyle/>
          <a:p>
            <a:br>
              <a:rPr lang="en-US" dirty="0"/>
            </a:br>
            <a:r>
              <a:rPr lang="en-US" dirty="0"/>
              <a:t> </a:t>
            </a:r>
          </a:p>
        </p:txBody>
      </p:sp>
      <p:sp>
        <p:nvSpPr>
          <p:cNvPr id="3" name="Rectangle 2">
            <a:extLst>
              <a:ext uri="{FF2B5EF4-FFF2-40B4-BE49-F238E27FC236}">
                <a16:creationId xmlns:a16="http://schemas.microsoft.com/office/drawing/2014/main" id="{0F976C87-4A3B-F242-8BD6-723BF8436E92}"/>
              </a:ext>
            </a:extLst>
          </p:cNvPr>
          <p:cNvSpPr/>
          <p:nvPr/>
        </p:nvSpPr>
        <p:spPr>
          <a:xfrm>
            <a:off x="195943" y="478970"/>
            <a:ext cx="11800114" cy="5293757"/>
          </a:xfrm>
          <a:prstGeom prst="rect">
            <a:avLst/>
          </a:prstGeom>
        </p:spPr>
        <p:txBody>
          <a:bodyPr wrap="square">
            <a:spAutoFit/>
          </a:bodyPr>
          <a:lstStyle/>
          <a:p>
            <a:r>
              <a:rPr lang="en-US" sz="4000" dirty="0" err="1">
                <a:latin typeface="Helvetica" pitchFamily="2" charset="0"/>
              </a:rPr>
              <a:t>En</a:t>
            </a:r>
            <a:r>
              <a:rPr lang="en-US" sz="4000" dirty="0">
                <a:latin typeface="Helvetica" pitchFamily="2" charset="0"/>
              </a:rPr>
              <a:t> </a:t>
            </a:r>
            <a:r>
              <a:rPr lang="en-US" sz="4000" dirty="0" err="1">
                <a:latin typeface="Helvetica" pitchFamily="2" charset="0"/>
              </a:rPr>
              <a:t>este</a:t>
            </a:r>
            <a:r>
              <a:rPr lang="en-US" sz="4000" dirty="0">
                <a:latin typeface="Helvetica" pitchFamily="2" charset="0"/>
              </a:rPr>
              <a:t> </a:t>
            </a:r>
            <a:r>
              <a:rPr lang="en-US" sz="4000" dirty="0" err="1">
                <a:latin typeface="Helvetica" pitchFamily="2" charset="0"/>
              </a:rPr>
              <a:t>mundo</a:t>
            </a:r>
            <a:r>
              <a:rPr lang="en-US" sz="4000" dirty="0">
                <a:latin typeface="Helvetica" pitchFamily="2" charset="0"/>
              </a:rPr>
              <a:t> no hay </a:t>
            </a:r>
            <a:r>
              <a:rPr lang="en-US" sz="4000" dirty="0" err="1">
                <a:latin typeface="Helvetica" pitchFamily="2" charset="0"/>
              </a:rPr>
              <a:t>escasez</a:t>
            </a:r>
            <a:r>
              <a:rPr lang="en-US" sz="4000" dirty="0">
                <a:latin typeface="Helvetica" pitchFamily="2" charset="0"/>
              </a:rPr>
              <a:t> de </a:t>
            </a:r>
            <a:r>
              <a:rPr lang="en-US" sz="4000" dirty="0" err="1">
                <a:latin typeface="Helvetica" pitchFamily="2" charset="0"/>
              </a:rPr>
              <a:t>necesidades</a:t>
            </a:r>
            <a:r>
              <a:rPr lang="en-US" sz="4000" dirty="0">
                <a:latin typeface="Helvetica" pitchFamily="2" charset="0"/>
              </a:rPr>
              <a:t>. </a:t>
            </a:r>
            <a:r>
              <a:rPr lang="en-US" sz="4000" dirty="0" err="1">
                <a:latin typeface="Helvetica" pitchFamily="2" charset="0"/>
              </a:rPr>
              <a:t>Nuestro</a:t>
            </a:r>
            <a:r>
              <a:rPr lang="en-US" sz="4000" dirty="0">
                <a:latin typeface="Helvetica" pitchFamily="2" charset="0"/>
              </a:rPr>
              <a:t> </a:t>
            </a:r>
            <a:r>
              <a:rPr lang="en-US" sz="4000" dirty="0" err="1">
                <a:latin typeface="Helvetica" pitchFamily="2" charset="0"/>
              </a:rPr>
              <a:t>problema</a:t>
            </a:r>
            <a:r>
              <a:rPr lang="en-US" sz="4000" dirty="0">
                <a:latin typeface="Helvetica" pitchFamily="2" charset="0"/>
              </a:rPr>
              <a:t> es que </a:t>
            </a:r>
            <a:r>
              <a:rPr lang="en-US" sz="4000" dirty="0" err="1">
                <a:latin typeface="Helvetica" pitchFamily="2" charset="0"/>
              </a:rPr>
              <a:t>perdemos</a:t>
            </a:r>
            <a:r>
              <a:rPr lang="en-US" sz="4000" dirty="0">
                <a:latin typeface="Helvetica" pitchFamily="2" charset="0"/>
              </a:rPr>
              <a:t> las </a:t>
            </a:r>
            <a:r>
              <a:rPr lang="en-US" sz="4000" dirty="0" err="1">
                <a:latin typeface="Helvetica" pitchFamily="2" charset="0"/>
              </a:rPr>
              <a:t>oportunidades</a:t>
            </a:r>
            <a:r>
              <a:rPr lang="en-US" sz="4000" dirty="0">
                <a:latin typeface="Helvetica" pitchFamily="2" charset="0"/>
              </a:rPr>
              <a:t> que Dios pone </a:t>
            </a:r>
            <a:r>
              <a:rPr lang="en-US" sz="4000" dirty="0" err="1">
                <a:latin typeface="Helvetica" pitchFamily="2" charset="0"/>
              </a:rPr>
              <a:t>en</a:t>
            </a:r>
            <a:r>
              <a:rPr lang="en-US" sz="4000" dirty="0">
                <a:latin typeface="Helvetica" pitchFamily="2" charset="0"/>
              </a:rPr>
              <a:t> </a:t>
            </a:r>
            <a:r>
              <a:rPr lang="en-US" sz="4000" dirty="0" err="1">
                <a:latin typeface="Helvetica" pitchFamily="2" charset="0"/>
              </a:rPr>
              <a:t>nuestro</a:t>
            </a:r>
            <a:r>
              <a:rPr lang="en-US" sz="4000" dirty="0">
                <a:latin typeface="Helvetica" pitchFamily="2" charset="0"/>
              </a:rPr>
              <a:t> </a:t>
            </a:r>
            <a:r>
              <a:rPr lang="en-US" sz="4000" dirty="0" err="1">
                <a:latin typeface="Helvetica" pitchFamily="2" charset="0"/>
              </a:rPr>
              <a:t>camino</a:t>
            </a:r>
            <a:r>
              <a:rPr lang="en-US" sz="4000" dirty="0">
                <a:latin typeface="Helvetica" pitchFamily="2" charset="0"/>
              </a:rPr>
              <a:t>. ¿</a:t>
            </a:r>
            <a:r>
              <a:rPr lang="en-US" sz="4000" dirty="0" err="1">
                <a:latin typeface="Helvetica" pitchFamily="2" charset="0"/>
              </a:rPr>
              <a:t>Cómo</a:t>
            </a:r>
            <a:r>
              <a:rPr lang="en-US" sz="4000" dirty="0">
                <a:latin typeface="Helvetica" pitchFamily="2" charset="0"/>
              </a:rPr>
              <a:t> </a:t>
            </a:r>
            <a:r>
              <a:rPr lang="en-US" sz="4000" dirty="0" err="1">
                <a:latin typeface="Helvetica" pitchFamily="2" charset="0"/>
              </a:rPr>
              <a:t>podemos</a:t>
            </a:r>
            <a:r>
              <a:rPr lang="en-US" sz="4000" dirty="0">
                <a:latin typeface="Helvetica" pitchFamily="2" charset="0"/>
              </a:rPr>
              <a:t> </a:t>
            </a:r>
            <a:r>
              <a:rPr lang="en-US" sz="4000" dirty="0" err="1">
                <a:latin typeface="Helvetica" pitchFamily="2" charset="0"/>
              </a:rPr>
              <a:t>buscarlas</a:t>
            </a:r>
            <a:r>
              <a:rPr lang="en-US" sz="4000" dirty="0">
                <a:latin typeface="Helvetica" pitchFamily="2" charset="0"/>
              </a:rPr>
              <a:t> de </a:t>
            </a:r>
            <a:r>
              <a:rPr lang="en-US" sz="4000" dirty="0" err="1">
                <a:latin typeface="Helvetica" pitchFamily="2" charset="0"/>
              </a:rPr>
              <a:t>manera</a:t>
            </a:r>
            <a:r>
              <a:rPr lang="en-US" sz="4000" dirty="0">
                <a:latin typeface="Helvetica" pitchFamily="2" charset="0"/>
              </a:rPr>
              <a:t> </a:t>
            </a:r>
            <a:r>
              <a:rPr lang="en-US" sz="4000" dirty="0" err="1">
                <a:latin typeface="Helvetica" pitchFamily="2" charset="0"/>
              </a:rPr>
              <a:t>efectiva</a:t>
            </a:r>
            <a:r>
              <a:rPr lang="en-US" sz="4000" dirty="0">
                <a:latin typeface="Helvetica" pitchFamily="2" charset="0"/>
              </a:rPr>
              <a:t>? </a:t>
            </a:r>
            <a:r>
              <a:rPr lang="en-US" sz="4000" dirty="0" err="1">
                <a:latin typeface="Helvetica" pitchFamily="2" charset="0"/>
              </a:rPr>
              <a:t>Comenzamos</a:t>
            </a:r>
            <a:r>
              <a:rPr lang="en-US" sz="4000" dirty="0">
                <a:latin typeface="Helvetica" pitchFamily="2" charset="0"/>
              </a:rPr>
              <a:t> por </a:t>
            </a:r>
            <a:r>
              <a:rPr lang="en-US" sz="4000" dirty="0" err="1">
                <a:latin typeface="Helvetica" pitchFamily="2" charset="0"/>
              </a:rPr>
              <a:t>reconocer</a:t>
            </a:r>
            <a:r>
              <a:rPr lang="en-US" sz="4000" dirty="0">
                <a:latin typeface="Helvetica" pitchFamily="2" charset="0"/>
              </a:rPr>
              <a:t> las </a:t>
            </a:r>
            <a:r>
              <a:rPr lang="en-US" sz="4000" i="1" dirty="0" err="1">
                <a:latin typeface="Helvetica" pitchFamily="2" charset="0"/>
              </a:rPr>
              <a:t>puertas</a:t>
            </a:r>
            <a:r>
              <a:rPr lang="en-US" sz="4000" i="1" dirty="0">
                <a:latin typeface="Helvetica" pitchFamily="2" charset="0"/>
              </a:rPr>
              <a:t> de entrada</a:t>
            </a:r>
            <a:r>
              <a:rPr lang="en-US" sz="4000" dirty="0">
                <a:latin typeface="Helvetica" pitchFamily="2" charset="0"/>
              </a:rPr>
              <a:t> que Dios </a:t>
            </a:r>
            <a:r>
              <a:rPr lang="en-US" sz="4000" dirty="0" err="1">
                <a:latin typeface="Helvetica" pitchFamily="2" charset="0"/>
              </a:rPr>
              <a:t>nos</a:t>
            </a:r>
            <a:r>
              <a:rPr lang="en-US" sz="4000" dirty="0">
                <a:latin typeface="Helvetica" pitchFamily="2" charset="0"/>
              </a:rPr>
              <a:t> da, los </a:t>
            </a:r>
            <a:r>
              <a:rPr lang="en-US" sz="4000" dirty="0" err="1">
                <a:latin typeface="Helvetica" pitchFamily="2" charset="0"/>
              </a:rPr>
              <a:t>medios</a:t>
            </a:r>
            <a:r>
              <a:rPr lang="en-US" sz="4000" dirty="0">
                <a:latin typeface="Helvetica" pitchFamily="2" charset="0"/>
              </a:rPr>
              <a:t> de entrada que van </a:t>
            </a:r>
            <a:r>
              <a:rPr lang="en-US" sz="4000" dirty="0" err="1">
                <a:latin typeface="Helvetica" pitchFamily="2" charset="0"/>
              </a:rPr>
              <a:t>desde</a:t>
            </a:r>
            <a:r>
              <a:rPr lang="en-US" sz="4000" dirty="0">
                <a:latin typeface="Helvetica" pitchFamily="2" charset="0"/>
              </a:rPr>
              <a:t> una </a:t>
            </a:r>
            <a:r>
              <a:rPr lang="en-US" sz="4000" dirty="0" err="1">
                <a:latin typeface="Helvetica" pitchFamily="2" charset="0"/>
              </a:rPr>
              <a:t>relación</a:t>
            </a:r>
            <a:r>
              <a:rPr lang="en-US" sz="4000" dirty="0">
                <a:latin typeface="Helvetica" pitchFamily="2" charset="0"/>
              </a:rPr>
              <a:t> informal a una </a:t>
            </a:r>
            <a:r>
              <a:rPr lang="en-US" sz="4000" dirty="0" err="1">
                <a:latin typeface="Helvetica" pitchFamily="2" charset="0"/>
              </a:rPr>
              <a:t>relación</a:t>
            </a:r>
            <a:r>
              <a:rPr lang="en-US" sz="4000" dirty="0">
                <a:latin typeface="Helvetica" pitchFamily="2" charset="0"/>
              </a:rPr>
              <a:t> que cambia la </a:t>
            </a:r>
            <a:r>
              <a:rPr lang="en-US" sz="4000" dirty="0" err="1">
                <a:latin typeface="Helvetica" pitchFamily="2" charset="0"/>
              </a:rPr>
              <a:t>vida</a:t>
            </a:r>
            <a:r>
              <a:rPr lang="en-US" sz="4000" dirty="0">
                <a:latin typeface="Helvetica" pitchFamily="2" charset="0"/>
              </a:rPr>
              <a:t>. ¿</a:t>
            </a:r>
            <a:r>
              <a:rPr lang="en-US" sz="4000" dirty="0" err="1">
                <a:latin typeface="Helvetica" pitchFamily="2" charset="0"/>
              </a:rPr>
              <a:t>Cómo</a:t>
            </a:r>
            <a:r>
              <a:rPr lang="en-US" sz="4000" dirty="0">
                <a:latin typeface="Helvetica" pitchFamily="2" charset="0"/>
              </a:rPr>
              <a:t> </a:t>
            </a:r>
            <a:r>
              <a:rPr lang="en-US" sz="4000" dirty="0" err="1">
                <a:latin typeface="Helvetica" pitchFamily="2" charset="0"/>
              </a:rPr>
              <a:t>puede</a:t>
            </a:r>
            <a:r>
              <a:rPr lang="en-US" sz="4000" dirty="0">
                <a:latin typeface="Helvetica" pitchFamily="2" charset="0"/>
              </a:rPr>
              <a:t> </a:t>
            </a:r>
            <a:r>
              <a:rPr lang="en-US" sz="4000" dirty="0" err="1">
                <a:latin typeface="Helvetica" pitchFamily="2" charset="0"/>
              </a:rPr>
              <a:t>usted</a:t>
            </a:r>
            <a:r>
              <a:rPr lang="en-US" sz="4000" dirty="0">
                <a:latin typeface="Helvetica" pitchFamily="2" charset="0"/>
              </a:rPr>
              <a:t> </a:t>
            </a:r>
            <a:r>
              <a:rPr lang="en-US" sz="4000" dirty="0" err="1">
                <a:latin typeface="Helvetica" pitchFamily="2" charset="0"/>
              </a:rPr>
              <a:t>reconocerlos</a:t>
            </a:r>
            <a:r>
              <a:rPr lang="en-US" sz="4000" dirty="0">
                <a:latin typeface="Helvetica" pitchFamily="2" charset="0"/>
              </a:rPr>
              <a:t>?</a:t>
            </a:r>
          </a:p>
          <a:p>
            <a:r>
              <a:rPr lang="en-US" dirty="0">
                <a:latin typeface="Calibri" panose="020F0502020204030204" pitchFamily="34" charset="0"/>
              </a:rPr>
              <a:t> </a:t>
            </a:r>
            <a:endParaRPr lang="en-US" dirty="0">
              <a:effectLst/>
              <a:latin typeface="Calibri" panose="020F0502020204030204" pitchFamily="34" charset="0"/>
            </a:endParaRPr>
          </a:p>
        </p:txBody>
      </p:sp>
    </p:spTree>
    <p:extLst>
      <p:ext uri="{BB962C8B-B14F-4D97-AF65-F5344CB8AC3E}">
        <p14:creationId xmlns:p14="http://schemas.microsoft.com/office/powerpoint/2010/main" val="1952824169"/>
      </p:ext>
    </p:extLst>
  </p:cSld>
  <p:clrMapOvr>
    <a:overrideClrMapping bg1="dk1" tx1="lt1" bg2="dk2" tx2="lt2" accent1="accent1" accent2="accent2" accent3="accent3" accent4="accent4" accent5="accent5" accent6="accent6" hlink="hlink" folHlink="folHlink"/>
  </p:clrMapOvr>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C28794-3B89-462C-BE95-927A51D7D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F1BF76-D9C8-49D3-9A7F-D43C497C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1725E28-0B8D-4475-B982-E917DD914A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 name="Oval 24">
              <a:extLst>
                <a:ext uri="{FF2B5EF4-FFF2-40B4-BE49-F238E27FC236}">
                  <a16:creationId xmlns:a16="http://schemas.microsoft.com/office/drawing/2014/main" id="{86BBCC53-8CD7-412D-8B75-32746A401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21CA390-7DB2-4336-AE30-D1245539B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AB142E3-1E67-41E6-BEF7-5DA0E1CAF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C611634-74D3-41C3-917F-5A308A999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2E809DD-CC0A-433F-A107-37592CAC2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EAA5E36-771E-4967-AE44-53BC6682F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59E7F326-090A-45F0-9F6C-D98AF5160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F20FE9C-08B6-451E-BEDA-401A81BD4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0864D66-4BEF-4628-B9DC-C382A4BC26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B8473175-583C-4362-AD52-6A41687451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C119EE6-B01F-4BDA-97B2-8BC244AD9F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783EB66-70A8-4451-984C-ABF2410C6A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A8CB1A-B550-452B-BB18-69D43CC926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Hot air balloon in foggy mountains">
            <a:extLst>
              <a:ext uri="{FF2B5EF4-FFF2-40B4-BE49-F238E27FC236}">
                <a16:creationId xmlns:a16="http://schemas.microsoft.com/office/drawing/2014/main" id="{8802E5C1-5F03-D04B-9B94-8B018384F58D}"/>
              </a:ext>
            </a:extLst>
          </p:cNvPr>
          <p:cNvPicPr>
            <a:picLocks noChangeAspect="1"/>
          </p:cNvPicPr>
          <p:nvPr/>
        </p:nvPicPr>
        <p:blipFill rotWithShape="1">
          <a:blip r:embed="rId2">
            <a:duotone>
              <a:prstClr val="black"/>
              <a:schemeClr val="bg1">
                <a:tint val="45000"/>
                <a:satMod val="400000"/>
              </a:schemeClr>
            </a:duotone>
            <a:alphaModFix amt="25000"/>
          </a:blip>
          <a:srcRect t="9989" r="-1" b="4406"/>
          <a:stretch/>
        </p:blipFill>
        <p:spPr>
          <a:xfrm>
            <a:off x="-2" y="-430702"/>
            <a:ext cx="12745219" cy="7282740"/>
          </a:xfrm>
          <a:prstGeom prst="rect">
            <a:avLst/>
          </a:prstGeom>
        </p:spPr>
      </p:pic>
      <p:grpSp>
        <p:nvGrpSpPr>
          <p:cNvPr id="42" name="Group 41">
            <a:extLst>
              <a:ext uri="{FF2B5EF4-FFF2-40B4-BE49-F238E27FC236}">
                <a16:creationId xmlns:a16="http://schemas.microsoft.com/office/drawing/2014/main" id="{F67C7EE6-E29C-4D84-B2C6-7B20A0FDAF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3" name="Straight Connector 42">
              <a:extLst>
                <a:ext uri="{FF2B5EF4-FFF2-40B4-BE49-F238E27FC236}">
                  <a16:creationId xmlns:a16="http://schemas.microsoft.com/office/drawing/2014/main" id="{73C23E94-A2CC-459B-9961-40250DBE61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DC685A-870A-4F1B-8A06-1DB278981A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8F22A6-4F2D-4467-A3A9-A9BE31FC98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8D5732-C263-4EED-85EF-7E7435EDE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0F976C87-4A3B-F242-8BD6-723BF8436E92}"/>
              </a:ext>
            </a:extLst>
          </p:cNvPr>
          <p:cNvSpPr/>
          <p:nvPr/>
        </p:nvSpPr>
        <p:spPr>
          <a:xfrm>
            <a:off x="740228" y="500580"/>
            <a:ext cx="10737473" cy="5856836"/>
          </a:xfrm>
          <a:prstGeom prst="rect">
            <a:avLst/>
          </a:prstGeom>
          <a:noFill/>
        </p:spPr>
        <p:txBody>
          <a:bodyPr vert="horz" lIns="91440" tIns="45720" rIns="91440" bIns="45720" rtlCol="0" anchor="t">
            <a:normAutofit/>
          </a:bodyPr>
          <a:lstStyle/>
          <a:p>
            <a:r>
              <a:rPr lang="en-US" sz="4800" dirty="0" err="1">
                <a:solidFill>
                  <a:schemeClr val="bg1"/>
                </a:solidFill>
                <a:latin typeface="Times" pitchFamily="2" charset="0"/>
              </a:rPr>
              <a:t>En</a:t>
            </a:r>
            <a:r>
              <a:rPr lang="en-US" sz="4800" dirty="0">
                <a:solidFill>
                  <a:schemeClr val="bg1"/>
                </a:solidFill>
                <a:latin typeface="Times" pitchFamily="2" charset="0"/>
              </a:rPr>
              <a:t> primer </a:t>
            </a:r>
            <a:r>
              <a:rPr lang="en-US" sz="4800" dirty="0" err="1">
                <a:solidFill>
                  <a:schemeClr val="bg1"/>
                </a:solidFill>
                <a:latin typeface="Times" pitchFamily="2" charset="0"/>
              </a:rPr>
              <a:t>lugar</a:t>
            </a:r>
            <a:r>
              <a:rPr lang="en-US" sz="4800" dirty="0">
                <a:solidFill>
                  <a:schemeClr val="bg1"/>
                </a:solidFill>
                <a:latin typeface="Times" pitchFamily="2" charset="0"/>
              </a:rPr>
              <a:t>, no es el </a:t>
            </a:r>
            <a:r>
              <a:rPr lang="en-US" sz="4800" i="1" dirty="0" err="1">
                <a:solidFill>
                  <a:schemeClr val="bg1"/>
                </a:solidFill>
                <a:latin typeface="Times" pitchFamily="2" charset="0"/>
              </a:rPr>
              <a:t>problema</a:t>
            </a:r>
            <a:r>
              <a:rPr lang="en-US" sz="4800" dirty="0">
                <a:solidFill>
                  <a:schemeClr val="bg1"/>
                </a:solidFill>
                <a:latin typeface="Times" pitchFamily="2" charset="0"/>
              </a:rPr>
              <a:t> del que la persona </a:t>
            </a:r>
            <a:r>
              <a:rPr lang="en-US" sz="4800" dirty="0" err="1">
                <a:solidFill>
                  <a:schemeClr val="bg1"/>
                </a:solidFill>
                <a:latin typeface="Times" pitchFamily="2" charset="0"/>
              </a:rPr>
              <a:t>quiere</a:t>
            </a:r>
            <a:r>
              <a:rPr lang="en-US" sz="4800" dirty="0">
                <a:solidFill>
                  <a:schemeClr val="bg1"/>
                </a:solidFill>
                <a:latin typeface="Times" pitchFamily="2" charset="0"/>
              </a:rPr>
              <a:t> </a:t>
            </a:r>
            <a:r>
              <a:rPr lang="en-US" sz="4800" dirty="0" err="1">
                <a:solidFill>
                  <a:schemeClr val="bg1"/>
                </a:solidFill>
                <a:latin typeface="Times" pitchFamily="2" charset="0"/>
              </a:rPr>
              <a:t>hablar</a:t>
            </a:r>
            <a:r>
              <a:rPr lang="en-US" sz="4800" dirty="0">
                <a:solidFill>
                  <a:schemeClr val="bg1"/>
                </a:solidFill>
                <a:latin typeface="Times" pitchFamily="2" charset="0"/>
              </a:rPr>
              <a:t>. Podemos </a:t>
            </a:r>
            <a:r>
              <a:rPr lang="en-US" sz="4800" dirty="0" err="1">
                <a:solidFill>
                  <a:schemeClr val="bg1"/>
                </a:solidFill>
                <a:latin typeface="Times" pitchFamily="2" charset="0"/>
              </a:rPr>
              <a:t>centrarnos</a:t>
            </a:r>
            <a:r>
              <a:rPr lang="en-US" sz="4800" dirty="0">
                <a:solidFill>
                  <a:schemeClr val="bg1"/>
                </a:solidFill>
                <a:latin typeface="Times" pitchFamily="2" charset="0"/>
              </a:rPr>
              <a:t> </a:t>
            </a:r>
            <a:r>
              <a:rPr lang="en-US" sz="4800" dirty="0" err="1">
                <a:solidFill>
                  <a:schemeClr val="bg1"/>
                </a:solidFill>
                <a:latin typeface="Times" pitchFamily="2" charset="0"/>
              </a:rPr>
              <a:t>en</a:t>
            </a:r>
            <a:r>
              <a:rPr lang="en-US" sz="4800" dirty="0">
                <a:solidFill>
                  <a:schemeClr val="bg1"/>
                </a:solidFill>
                <a:latin typeface="Times" pitchFamily="2" charset="0"/>
              </a:rPr>
              <a:t> el </a:t>
            </a:r>
            <a:r>
              <a:rPr lang="en-US" sz="4800" dirty="0" err="1">
                <a:solidFill>
                  <a:schemeClr val="bg1"/>
                </a:solidFill>
                <a:latin typeface="Times" pitchFamily="2" charset="0"/>
              </a:rPr>
              <a:t>problema</a:t>
            </a:r>
            <a:r>
              <a:rPr lang="en-US" sz="4800" dirty="0">
                <a:solidFill>
                  <a:schemeClr val="bg1"/>
                </a:solidFill>
                <a:latin typeface="Times" pitchFamily="2" charset="0"/>
              </a:rPr>
              <a:t> y </a:t>
            </a:r>
            <a:r>
              <a:rPr lang="en-US" sz="4800" dirty="0" err="1">
                <a:solidFill>
                  <a:schemeClr val="bg1"/>
                </a:solidFill>
                <a:latin typeface="Times" pitchFamily="2" charset="0"/>
              </a:rPr>
              <a:t>perder</a:t>
            </a:r>
            <a:r>
              <a:rPr lang="en-US" sz="4800" dirty="0">
                <a:solidFill>
                  <a:schemeClr val="bg1"/>
                </a:solidFill>
                <a:latin typeface="Times" pitchFamily="2" charset="0"/>
              </a:rPr>
              <a:t> a la persona </a:t>
            </a:r>
            <a:r>
              <a:rPr lang="en-US" sz="4800" dirty="0" err="1">
                <a:solidFill>
                  <a:schemeClr val="bg1"/>
                </a:solidFill>
                <a:latin typeface="Times" pitchFamily="2" charset="0"/>
              </a:rPr>
              <a:t>ahí</a:t>
            </a:r>
            <a:r>
              <a:rPr lang="en-US" sz="4800" dirty="0">
                <a:solidFill>
                  <a:schemeClr val="bg1"/>
                </a:solidFill>
                <a:latin typeface="Times" pitchFamily="2" charset="0"/>
              </a:rPr>
              <a:t> </a:t>
            </a:r>
            <a:r>
              <a:rPr lang="en-US" sz="4800" dirty="0" err="1">
                <a:solidFill>
                  <a:schemeClr val="bg1"/>
                </a:solidFill>
                <a:latin typeface="Times" pitchFamily="2" charset="0"/>
              </a:rPr>
              <a:t>mismo</a:t>
            </a:r>
            <a:r>
              <a:rPr lang="en-US" sz="4800" dirty="0">
                <a:solidFill>
                  <a:schemeClr val="bg1"/>
                </a:solidFill>
                <a:latin typeface="Times" pitchFamily="2" charset="0"/>
              </a:rPr>
              <a:t>. El </a:t>
            </a:r>
            <a:r>
              <a:rPr lang="en-US" sz="4800" dirty="0" err="1">
                <a:solidFill>
                  <a:schemeClr val="bg1"/>
                </a:solidFill>
                <a:latin typeface="Times" pitchFamily="2" charset="0"/>
              </a:rPr>
              <a:t>ministerio</a:t>
            </a:r>
            <a:r>
              <a:rPr lang="en-US" sz="4800" dirty="0">
                <a:solidFill>
                  <a:schemeClr val="bg1"/>
                </a:solidFill>
                <a:latin typeface="Times" pitchFamily="2" charset="0"/>
              </a:rPr>
              <a:t> </a:t>
            </a:r>
            <a:r>
              <a:rPr lang="en-US" sz="4800" dirty="0" err="1">
                <a:solidFill>
                  <a:schemeClr val="bg1"/>
                </a:solidFill>
                <a:latin typeface="Times" pitchFamily="2" charset="0"/>
              </a:rPr>
              <a:t>bíblico</a:t>
            </a:r>
            <a:r>
              <a:rPr lang="en-US" sz="4800" dirty="0">
                <a:solidFill>
                  <a:schemeClr val="bg1"/>
                </a:solidFill>
                <a:latin typeface="Times" pitchFamily="2" charset="0"/>
              </a:rPr>
              <a:t> personal </a:t>
            </a:r>
            <a:r>
              <a:rPr lang="en-US" sz="4800" dirty="0" err="1">
                <a:solidFill>
                  <a:schemeClr val="bg1"/>
                </a:solidFill>
                <a:latin typeface="Times" pitchFamily="2" charset="0"/>
              </a:rPr>
              <a:t>incluye</a:t>
            </a:r>
            <a:r>
              <a:rPr lang="en-US" sz="4800" dirty="0">
                <a:solidFill>
                  <a:schemeClr val="bg1"/>
                </a:solidFill>
                <a:latin typeface="Times" pitchFamily="2" charset="0"/>
              </a:rPr>
              <a:t> sin </a:t>
            </a:r>
            <a:r>
              <a:rPr lang="en-US" sz="4800" dirty="0" err="1">
                <a:solidFill>
                  <a:schemeClr val="bg1"/>
                </a:solidFill>
                <a:latin typeface="Times" pitchFamily="2" charset="0"/>
              </a:rPr>
              <a:t>dudas</a:t>
            </a:r>
            <a:r>
              <a:rPr lang="en-US" sz="4800" dirty="0">
                <a:solidFill>
                  <a:schemeClr val="bg1"/>
                </a:solidFill>
                <a:latin typeface="Times" pitchFamily="2" charset="0"/>
              </a:rPr>
              <a:t> la </a:t>
            </a:r>
            <a:r>
              <a:rPr lang="en-US" sz="4800" dirty="0" err="1">
                <a:solidFill>
                  <a:schemeClr val="bg1"/>
                </a:solidFill>
                <a:latin typeface="Times" pitchFamily="2" charset="0"/>
              </a:rPr>
              <a:t>resolución</a:t>
            </a:r>
            <a:r>
              <a:rPr lang="en-US" sz="4800" dirty="0">
                <a:solidFill>
                  <a:schemeClr val="bg1"/>
                </a:solidFill>
                <a:latin typeface="Times" pitchFamily="2" charset="0"/>
              </a:rPr>
              <a:t> de </a:t>
            </a:r>
            <a:r>
              <a:rPr lang="en-US" sz="4800" dirty="0" err="1">
                <a:solidFill>
                  <a:schemeClr val="bg1"/>
                </a:solidFill>
                <a:latin typeface="Times" pitchFamily="2" charset="0"/>
              </a:rPr>
              <a:t>problemas</a:t>
            </a:r>
            <a:r>
              <a:rPr lang="en-US" sz="4800" dirty="0">
                <a:solidFill>
                  <a:schemeClr val="bg1"/>
                </a:solidFill>
                <a:latin typeface="Times" pitchFamily="2" charset="0"/>
              </a:rPr>
              <a:t>, </a:t>
            </a:r>
            <a:r>
              <a:rPr lang="en-US" sz="4800" dirty="0" err="1">
                <a:solidFill>
                  <a:schemeClr val="bg1"/>
                </a:solidFill>
                <a:latin typeface="Times" pitchFamily="2" charset="0"/>
              </a:rPr>
              <a:t>pero</a:t>
            </a:r>
            <a:r>
              <a:rPr lang="en-US" sz="4800" dirty="0">
                <a:solidFill>
                  <a:schemeClr val="bg1"/>
                </a:solidFill>
                <a:latin typeface="Times" pitchFamily="2" charset="0"/>
              </a:rPr>
              <a:t> debe </a:t>
            </a:r>
            <a:r>
              <a:rPr lang="en-US" sz="4800" dirty="0" err="1">
                <a:solidFill>
                  <a:schemeClr val="bg1"/>
                </a:solidFill>
                <a:latin typeface="Times" pitchFamily="2" charset="0"/>
              </a:rPr>
              <a:t>estar</a:t>
            </a:r>
            <a:r>
              <a:rPr lang="en-US" sz="4800" dirty="0">
                <a:solidFill>
                  <a:schemeClr val="bg1"/>
                </a:solidFill>
                <a:latin typeface="Times" pitchFamily="2" charset="0"/>
              </a:rPr>
              <a:t> </a:t>
            </a:r>
            <a:r>
              <a:rPr lang="en-US" sz="4800" dirty="0" err="1">
                <a:solidFill>
                  <a:schemeClr val="bg1"/>
                </a:solidFill>
                <a:latin typeface="Times" pitchFamily="2" charset="0"/>
              </a:rPr>
              <a:t>centrado</a:t>
            </a:r>
            <a:r>
              <a:rPr lang="en-US" sz="4800" dirty="0">
                <a:solidFill>
                  <a:schemeClr val="bg1"/>
                </a:solidFill>
                <a:latin typeface="Times" pitchFamily="2" charset="0"/>
              </a:rPr>
              <a:t> </a:t>
            </a:r>
            <a:r>
              <a:rPr lang="en-US" sz="4800" dirty="0" err="1">
                <a:solidFill>
                  <a:schemeClr val="bg1"/>
                </a:solidFill>
                <a:latin typeface="Times" pitchFamily="2" charset="0"/>
              </a:rPr>
              <a:t>en</a:t>
            </a:r>
            <a:r>
              <a:rPr lang="en-US" sz="4800" dirty="0">
                <a:solidFill>
                  <a:schemeClr val="bg1"/>
                </a:solidFill>
                <a:latin typeface="Times" pitchFamily="2" charset="0"/>
              </a:rPr>
              <a:t> la persona.</a:t>
            </a:r>
          </a:p>
        </p:txBody>
      </p:sp>
    </p:spTree>
    <p:extLst>
      <p:ext uri="{BB962C8B-B14F-4D97-AF65-F5344CB8AC3E}">
        <p14:creationId xmlns:p14="http://schemas.microsoft.com/office/powerpoint/2010/main" val="162361647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C28794-3B89-462C-BE95-927A51D7D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F1BF76-D9C8-49D3-9A7F-D43C497C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1725E28-0B8D-4475-B982-E917DD914A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 name="Oval 24">
              <a:extLst>
                <a:ext uri="{FF2B5EF4-FFF2-40B4-BE49-F238E27FC236}">
                  <a16:creationId xmlns:a16="http://schemas.microsoft.com/office/drawing/2014/main" id="{86BBCC53-8CD7-412D-8B75-32746A401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21CA390-7DB2-4336-AE30-D1245539B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AB142E3-1E67-41E6-BEF7-5DA0E1CAF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C611634-74D3-41C3-917F-5A308A999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2E809DD-CC0A-433F-A107-37592CAC2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EAA5E36-771E-4967-AE44-53BC6682F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59E7F326-090A-45F0-9F6C-D98AF5160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F20FE9C-08B6-451E-BEDA-401A81BD4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0864D66-4BEF-4628-B9DC-C382A4BC26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B8473175-583C-4362-AD52-6A41687451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C119EE6-B01F-4BDA-97B2-8BC244AD9F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783EB66-70A8-4451-984C-ABF2410C6A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A8CB1A-B550-452B-BB18-69D43CC926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Hot air balloon in foggy mountains">
            <a:extLst>
              <a:ext uri="{FF2B5EF4-FFF2-40B4-BE49-F238E27FC236}">
                <a16:creationId xmlns:a16="http://schemas.microsoft.com/office/drawing/2014/main" id="{8802E5C1-5F03-D04B-9B94-8B018384F58D}"/>
              </a:ext>
            </a:extLst>
          </p:cNvPr>
          <p:cNvPicPr>
            <a:picLocks noChangeAspect="1"/>
          </p:cNvPicPr>
          <p:nvPr/>
        </p:nvPicPr>
        <p:blipFill rotWithShape="1">
          <a:blip r:embed="rId2">
            <a:duotone>
              <a:prstClr val="black"/>
              <a:schemeClr val="bg1">
                <a:tint val="45000"/>
                <a:satMod val="400000"/>
              </a:schemeClr>
            </a:duotone>
            <a:alphaModFix amt="25000"/>
          </a:blip>
          <a:srcRect t="9989" r="-1" b="4406"/>
          <a:stretch/>
        </p:blipFill>
        <p:spPr>
          <a:xfrm>
            <a:off x="-2" y="-430702"/>
            <a:ext cx="12745219" cy="7282740"/>
          </a:xfrm>
          <a:prstGeom prst="rect">
            <a:avLst/>
          </a:prstGeom>
        </p:spPr>
      </p:pic>
      <p:grpSp>
        <p:nvGrpSpPr>
          <p:cNvPr id="42" name="Group 41">
            <a:extLst>
              <a:ext uri="{FF2B5EF4-FFF2-40B4-BE49-F238E27FC236}">
                <a16:creationId xmlns:a16="http://schemas.microsoft.com/office/drawing/2014/main" id="{F67C7EE6-E29C-4D84-B2C6-7B20A0FDAF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3" name="Straight Connector 42">
              <a:extLst>
                <a:ext uri="{FF2B5EF4-FFF2-40B4-BE49-F238E27FC236}">
                  <a16:creationId xmlns:a16="http://schemas.microsoft.com/office/drawing/2014/main" id="{73C23E94-A2CC-459B-9961-40250DBE61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DC685A-870A-4F1B-8A06-1DB278981A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8F22A6-4F2D-4467-A3A9-A9BE31FC98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8D5732-C263-4EED-85EF-7E7435EDE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0F976C87-4A3B-F242-8BD6-723BF8436E92}"/>
              </a:ext>
            </a:extLst>
          </p:cNvPr>
          <p:cNvSpPr/>
          <p:nvPr/>
        </p:nvSpPr>
        <p:spPr>
          <a:xfrm>
            <a:off x="740228" y="500580"/>
            <a:ext cx="10737473" cy="5856836"/>
          </a:xfrm>
          <a:prstGeom prst="rect">
            <a:avLst/>
          </a:prstGeom>
          <a:noFill/>
        </p:spPr>
        <p:txBody>
          <a:bodyPr vert="horz" lIns="91440" tIns="45720" rIns="91440" bIns="45720" rtlCol="0" anchor="t">
            <a:normAutofit lnSpcReduction="10000"/>
          </a:bodyPr>
          <a:lstStyle/>
          <a:p>
            <a:r>
              <a:rPr lang="en-US" sz="4400" dirty="0">
                <a:solidFill>
                  <a:schemeClr val="bg1"/>
                </a:solidFill>
                <a:latin typeface="Times" pitchFamily="2" charset="0"/>
              </a:rPr>
              <a:t>la </a:t>
            </a:r>
            <a:r>
              <a:rPr lang="en-US" sz="4400" dirty="0" err="1">
                <a:solidFill>
                  <a:schemeClr val="bg1"/>
                </a:solidFill>
                <a:latin typeface="Times" pitchFamily="2" charset="0"/>
              </a:rPr>
              <a:t>puerta</a:t>
            </a:r>
            <a:r>
              <a:rPr lang="en-US" sz="4400" dirty="0">
                <a:solidFill>
                  <a:schemeClr val="bg1"/>
                </a:solidFill>
                <a:latin typeface="Times" pitchFamily="2" charset="0"/>
              </a:rPr>
              <a:t> de entrada no es una </a:t>
            </a:r>
            <a:r>
              <a:rPr lang="en-US" sz="4400" i="1" dirty="0" err="1">
                <a:solidFill>
                  <a:schemeClr val="bg1"/>
                </a:solidFill>
                <a:latin typeface="Times" pitchFamily="2" charset="0"/>
              </a:rPr>
              <a:t>situación</a:t>
            </a:r>
            <a:r>
              <a:rPr lang="en-US" sz="4400" i="1" dirty="0">
                <a:solidFill>
                  <a:schemeClr val="bg1"/>
                </a:solidFill>
                <a:latin typeface="Times" pitchFamily="2" charset="0"/>
              </a:rPr>
              <a:t> o </a:t>
            </a:r>
            <a:r>
              <a:rPr lang="en-US" sz="4400" i="1" dirty="0" err="1">
                <a:solidFill>
                  <a:schemeClr val="bg1"/>
                </a:solidFill>
                <a:latin typeface="Times" pitchFamily="2" charset="0"/>
              </a:rPr>
              <a:t>circunstancia</a:t>
            </a:r>
            <a:r>
              <a:rPr lang="en-US" sz="4400" dirty="0">
                <a:solidFill>
                  <a:schemeClr val="bg1"/>
                </a:solidFill>
                <a:latin typeface="Times" pitchFamily="2" charset="0"/>
              </a:rPr>
              <a:t> </a:t>
            </a:r>
            <a:r>
              <a:rPr lang="en-US" sz="4400" dirty="0" err="1">
                <a:solidFill>
                  <a:schemeClr val="bg1"/>
                </a:solidFill>
                <a:latin typeface="Times" pitchFamily="2" charset="0"/>
              </a:rPr>
              <a:t>en</a:t>
            </a:r>
            <a:r>
              <a:rPr lang="en-US" sz="4400" dirty="0">
                <a:solidFill>
                  <a:schemeClr val="bg1"/>
                </a:solidFill>
                <a:latin typeface="Times" pitchFamily="2" charset="0"/>
              </a:rPr>
              <a:t> la </a:t>
            </a:r>
            <a:r>
              <a:rPr lang="en-US" sz="4400" dirty="0" err="1">
                <a:solidFill>
                  <a:schemeClr val="bg1"/>
                </a:solidFill>
                <a:latin typeface="Times" pitchFamily="2" charset="0"/>
              </a:rPr>
              <a:t>vida</a:t>
            </a:r>
            <a:r>
              <a:rPr lang="en-US" sz="4400" dirty="0">
                <a:solidFill>
                  <a:schemeClr val="bg1"/>
                </a:solidFill>
                <a:latin typeface="Times" pitchFamily="2" charset="0"/>
              </a:rPr>
              <a:t> de la persona. Por </a:t>
            </a:r>
            <a:r>
              <a:rPr lang="en-US" sz="4400" dirty="0" err="1">
                <a:solidFill>
                  <a:schemeClr val="bg1"/>
                </a:solidFill>
                <a:latin typeface="Times" pitchFamily="2" charset="0"/>
              </a:rPr>
              <a:t>debajo</a:t>
            </a:r>
            <a:r>
              <a:rPr lang="en-US" sz="4400" dirty="0">
                <a:solidFill>
                  <a:schemeClr val="bg1"/>
                </a:solidFill>
                <a:latin typeface="Times" pitchFamily="2" charset="0"/>
              </a:rPr>
              <a:t> de </a:t>
            </a:r>
            <a:r>
              <a:rPr lang="en-US" sz="4400" dirty="0" err="1">
                <a:solidFill>
                  <a:schemeClr val="bg1"/>
                </a:solidFill>
                <a:latin typeface="Times" pitchFamily="2" charset="0"/>
              </a:rPr>
              <a:t>estas</a:t>
            </a:r>
            <a:r>
              <a:rPr lang="en-US" sz="4400" dirty="0">
                <a:solidFill>
                  <a:schemeClr val="bg1"/>
                </a:solidFill>
                <a:latin typeface="Times" pitchFamily="2" charset="0"/>
              </a:rPr>
              <a:t>, se </a:t>
            </a:r>
            <a:r>
              <a:rPr lang="en-US" sz="4400" dirty="0" err="1">
                <a:solidFill>
                  <a:schemeClr val="bg1"/>
                </a:solidFill>
                <a:latin typeface="Times" pitchFamily="2" charset="0"/>
              </a:rPr>
              <a:t>encuentran</a:t>
            </a:r>
            <a:r>
              <a:rPr lang="en-US" sz="4400" dirty="0">
                <a:solidFill>
                  <a:schemeClr val="bg1"/>
                </a:solidFill>
                <a:latin typeface="Times" pitchFamily="2" charset="0"/>
              </a:rPr>
              <a:t> las </a:t>
            </a:r>
            <a:r>
              <a:rPr lang="en-US" sz="4400" dirty="0" err="1">
                <a:solidFill>
                  <a:schemeClr val="bg1"/>
                </a:solidFill>
                <a:latin typeface="Times" pitchFamily="2" charset="0"/>
              </a:rPr>
              <a:t>luchas</a:t>
            </a:r>
            <a:r>
              <a:rPr lang="en-US" sz="4400" dirty="0">
                <a:solidFill>
                  <a:schemeClr val="bg1"/>
                </a:solidFill>
                <a:latin typeface="Times" pitchFamily="2" charset="0"/>
              </a:rPr>
              <a:t> </a:t>
            </a:r>
            <a:r>
              <a:rPr lang="en-US" sz="4400" dirty="0" err="1">
                <a:solidFill>
                  <a:schemeClr val="bg1"/>
                </a:solidFill>
                <a:latin typeface="Times" pitchFamily="2" charset="0"/>
              </a:rPr>
              <a:t>más</a:t>
            </a:r>
            <a:r>
              <a:rPr lang="en-US" sz="4400" dirty="0">
                <a:solidFill>
                  <a:schemeClr val="bg1"/>
                </a:solidFill>
                <a:latin typeface="Times" pitchFamily="2" charset="0"/>
              </a:rPr>
              <a:t> </a:t>
            </a:r>
            <a:r>
              <a:rPr lang="en-US" sz="4400" dirty="0" err="1">
                <a:solidFill>
                  <a:schemeClr val="bg1"/>
                </a:solidFill>
                <a:latin typeface="Times" pitchFamily="2" charset="0"/>
              </a:rPr>
              <a:t>profundas</a:t>
            </a:r>
            <a:r>
              <a:rPr lang="en-US" sz="4400" dirty="0">
                <a:solidFill>
                  <a:schemeClr val="bg1"/>
                </a:solidFill>
                <a:latin typeface="Times" pitchFamily="2" charset="0"/>
              </a:rPr>
              <a:t> del </a:t>
            </a:r>
            <a:r>
              <a:rPr lang="en-US" sz="4400" dirty="0" err="1">
                <a:solidFill>
                  <a:schemeClr val="bg1"/>
                </a:solidFill>
                <a:latin typeface="Times" pitchFamily="2" charset="0"/>
              </a:rPr>
              <a:t>corazón</a:t>
            </a:r>
            <a:r>
              <a:rPr lang="en-US" sz="4400" dirty="0">
                <a:solidFill>
                  <a:schemeClr val="bg1"/>
                </a:solidFill>
                <a:latin typeface="Times" pitchFamily="2" charset="0"/>
              </a:rPr>
              <a:t>, que </a:t>
            </a:r>
            <a:r>
              <a:rPr lang="en-US" sz="4400" dirty="0" err="1">
                <a:solidFill>
                  <a:schemeClr val="bg1"/>
                </a:solidFill>
                <a:latin typeface="Times" pitchFamily="2" charset="0"/>
              </a:rPr>
              <a:t>constituyen</a:t>
            </a:r>
            <a:r>
              <a:rPr lang="en-US" sz="4400" dirty="0">
                <a:solidFill>
                  <a:schemeClr val="bg1"/>
                </a:solidFill>
                <a:latin typeface="Times" pitchFamily="2" charset="0"/>
              </a:rPr>
              <a:t> el </a:t>
            </a:r>
            <a:r>
              <a:rPr lang="en-US" sz="4400" dirty="0" err="1">
                <a:solidFill>
                  <a:schemeClr val="bg1"/>
                </a:solidFill>
                <a:latin typeface="Times" pitchFamily="2" charset="0"/>
              </a:rPr>
              <a:t>enfoque</a:t>
            </a:r>
            <a:r>
              <a:rPr lang="en-US" sz="4400" dirty="0">
                <a:solidFill>
                  <a:schemeClr val="bg1"/>
                </a:solidFill>
                <a:latin typeface="Times" pitchFamily="2" charset="0"/>
              </a:rPr>
              <a:t> de Dios. </a:t>
            </a:r>
            <a:r>
              <a:rPr lang="en-US" sz="4400" dirty="0" err="1">
                <a:solidFill>
                  <a:schemeClr val="bg1"/>
                </a:solidFill>
                <a:latin typeface="Times" pitchFamily="2" charset="0"/>
              </a:rPr>
              <a:t>Tampoco</a:t>
            </a:r>
            <a:r>
              <a:rPr lang="en-US" sz="4400" dirty="0">
                <a:solidFill>
                  <a:schemeClr val="bg1"/>
                </a:solidFill>
                <a:latin typeface="Times" pitchFamily="2" charset="0"/>
              </a:rPr>
              <a:t> la </a:t>
            </a:r>
            <a:r>
              <a:rPr lang="en-US" sz="4400" dirty="0" err="1">
                <a:solidFill>
                  <a:schemeClr val="bg1"/>
                </a:solidFill>
                <a:latin typeface="Times" pitchFamily="2" charset="0"/>
              </a:rPr>
              <a:t>puerta</a:t>
            </a:r>
            <a:r>
              <a:rPr lang="en-US" sz="4400" dirty="0">
                <a:solidFill>
                  <a:schemeClr val="bg1"/>
                </a:solidFill>
                <a:latin typeface="Times" pitchFamily="2" charset="0"/>
              </a:rPr>
              <a:t> de entrada es </a:t>
            </a:r>
            <a:r>
              <a:rPr lang="en-US" sz="4400" dirty="0" err="1">
                <a:solidFill>
                  <a:schemeClr val="bg1"/>
                </a:solidFill>
                <a:latin typeface="Times" pitchFamily="2" charset="0"/>
              </a:rPr>
              <a:t>otra</a:t>
            </a:r>
            <a:r>
              <a:rPr lang="en-US" sz="4400" dirty="0">
                <a:solidFill>
                  <a:schemeClr val="bg1"/>
                </a:solidFill>
                <a:latin typeface="Times" pitchFamily="2" charset="0"/>
              </a:rPr>
              <a:t> </a:t>
            </a:r>
            <a:r>
              <a:rPr lang="en-US" sz="4400" i="1" dirty="0">
                <a:solidFill>
                  <a:schemeClr val="bg1"/>
                </a:solidFill>
                <a:latin typeface="Times" pitchFamily="2" charset="0"/>
              </a:rPr>
              <a:t>persona</a:t>
            </a:r>
            <a:r>
              <a:rPr lang="en-US" sz="4400" dirty="0">
                <a:solidFill>
                  <a:schemeClr val="bg1"/>
                </a:solidFill>
                <a:latin typeface="Times" pitchFamily="2" charset="0"/>
              </a:rPr>
              <a:t> o un </a:t>
            </a:r>
            <a:r>
              <a:rPr lang="en-US" sz="4400" i="1" dirty="0" err="1">
                <a:solidFill>
                  <a:schemeClr val="bg1"/>
                </a:solidFill>
                <a:latin typeface="Times" pitchFamily="2" charset="0"/>
              </a:rPr>
              <a:t>problema</a:t>
            </a:r>
            <a:r>
              <a:rPr lang="en-US" sz="4400" i="1" dirty="0">
                <a:solidFill>
                  <a:schemeClr val="bg1"/>
                </a:solidFill>
                <a:latin typeface="Times" pitchFamily="2" charset="0"/>
              </a:rPr>
              <a:t> de </a:t>
            </a:r>
            <a:r>
              <a:rPr lang="en-US" sz="4400" i="1" dirty="0" err="1">
                <a:solidFill>
                  <a:schemeClr val="bg1"/>
                </a:solidFill>
                <a:latin typeface="Times" pitchFamily="2" charset="0"/>
              </a:rPr>
              <a:t>relaciones</a:t>
            </a:r>
            <a:r>
              <a:rPr lang="en-US" sz="4400" dirty="0">
                <a:solidFill>
                  <a:schemeClr val="bg1"/>
                </a:solidFill>
                <a:latin typeface="Times" pitchFamily="2" charset="0"/>
              </a:rPr>
              <a:t>. </a:t>
            </a:r>
            <a:r>
              <a:rPr lang="en-US" sz="4400" dirty="0" err="1">
                <a:highlight>
                  <a:srgbClr val="FFFF00"/>
                </a:highlight>
                <a:latin typeface="Times" pitchFamily="2" charset="0"/>
              </a:rPr>
              <a:t>Debemos</a:t>
            </a:r>
            <a:r>
              <a:rPr lang="en-US" sz="4400" dirty="0">
                <a:highlight>
                  <a:srgbClr val="FFFF00"/>
                </a:highlight>
                <a:latin typeface="Times" pitchFamily="2" charset="0"/>
              </a:rPr>
              <a:t> </a:t>
            </a:r>
            <a:r>
              <a:rPr lang="en-US" sz="4400" dirty="0" err="1">
                <a:highlight>
                  <a:srgbClr val="FFFF00"/>
                </a:highlight>
                <a:latin typeface="Times" pitchFamily="2" charset="0"/>
              </a:rPr>
              <a:t>resistir</a:t>
            </a:r>
            <a:r>
              <a:rPr lang="en-US" sz="4400" dirty="0">
                <a:highlight>
                  <a:srgbClr val="FFFF00"/>
                </a:highlight>
                <a:latin typeface="Times" pitchFamily="2" charset="0"/>
              </a:rPr>
              <a:t> la </a:t>
            </a:r>
            <a:r>
              <a:rPr lang="en-US" sz="4400" dirty="0" err="1">
                <a:highlight>
                  <a:srgbClr val="FFFF00"/>
                </a:highlight>
                <a:latin typeface="Times" pitchFamily="2" charset="0"/>
              </a:rPr>
              <a:t>tendencia</a:t>
            </a:r>
            <a:r>
              <a:rPr lang="en-US" sz="4400" dirty="0">
                <a:highlight>
                  <a:srgbClr val="FFFF00"/>
                </a:highlight>
                <a:latin typeface="Times" pitchFamily="2" charset="0"/>
              </a:rPr>
              <a:t> a </a:t>
            </a:r>
            <a:r>
              <a:rPr lang="en-US" sz="4400" dirty="0" err="1">
                <a:highlight>
                  <a:srgbClr val="FFFF00"/>
                </a:highlight>
                <a:latin typeface="Times" pitchFamily="2" charset="0"/>
              </a:rPr>
              <a:t>tener</a:t>
            </a:r>
            <a:r>
              <a:rPr lang="en-US" sz="4400" dirty="0">
                <a:highlight>
                  <a:srgbClr val="FFFF00"/>
                </a:highlight>
                <a:latin typeface="Times" pitchFamily="2" charset="0"/>
              </a:rPr>
              <a:t> un </a:t>
            </a:r>
            <a:r>
              <a:rPr lang="en-US" sz="4400" dirty="0" err="1">
                <a:highlight>
                  <a:srgbClr val="FFFF00"/>
                </a:highlight>
                <a:latin typeface="Times" pitchFamily="2" charset="0"/>
              </a:rPr>
              <a:t>ministerio</a:t>
            </a:r>
            <a:r>
              <a:rPr lang="en-US" sz="4400" dirty="0">
                <a:highlight>
                  <a:srgbClr val="FFFF00"/>
                </a:highlight>
                <a:latin typeface="Times" pitchFamily="2" charset="0"/>
              </a:rPr>
              <a:t> </a:t>
            </a:r>
            <a:r>
              <a:rPr lang="en-US" sz="4400" dirty="0" err="1">
                <a:highlight>
                  <a:srgbClr val="FFFF00"/>
                </a:highlight>
                <a:latin typeface="Times" pitchFamily="2" charset="0"/>
              </a:rPr>
              <a:t>totalmente</a:t>
            </a:r>
            <a:r>
              <a:rPr lang="en-US" sz="4400" dirty="0">
                <a:highlight>
                  <a:srgbClr val="FFFF00"/>
                </a:highlight>
                <a:latin typeface="Times" pitchFamily="2" charset="0"/>
              </a:rPr>
              <a:t> </a:t>
            </a:r>
            <a:r>
              <a:rPr lang="en-US" sz="4400" dirty="0" err="1">
                <a:highlight>
                  <a:srgbClr val="FFFF00"/>
                </a:highlight>
                <a:latin typeface="Times" pitchFamily="2" charset="0"/>
              </a:rPr>
              <a:t>enfocado</a:t>
            </a:r>
            <a:r>
              <a:rPr lang="en-US" sz="4400" dirty="0">
                <a:highlight>
                  <a:srgbClr val="FFFF00"/>
                </a:highlight>
                <a:latin typeface="Times" pitchFamily="2" charset="0"/>
              </a:rPr>
              <a:t> </a:t>
            </a:r>
            <a:r>
              <a:rPr lang="en-US" sz="4400" dirty="0" err="1">
                <a:highlight>
                  <a:srgbClr val="FFFF00"/>
                </a:highlight>
                <a:latin typeface="Times" pitchFamily="2" charset="0"/>
              </a:rPr>
              <a:t>en</a:t>
            </a:r>
            <a:r>
              <a:rPr lang="en-US" sz="4400" dirty="0">
                <a:highlight>
                  <a:srgbClr val="FFFF00"/>
                </a:highlight>
                <a:latin typeface="Times" pitchFamily="2" charset="0"/>
              </a:rPr>
              <a:t> los </a:t>
            </a:r>
            <a:r>
              <a:rPr lang="en-US" sz="4400" dirty="0" err="1">
                <a:highlight>
                  <a:srgbClr val="FFFF00"/>
                </a:highlight>
                <a:latin typeface="Times" pitchFamily="2" charset="0"/>
              </a:rPr>
              <a:t>problemas</a:t>
            </a:r>
            <a:r>
              <a:rPr lang="en-US" sz="4400" dirty="0">
                <a:highlight>
                  <a:srgbClr val="FFFF00"/>
                </a:highlight>
                <a:latin typeface="Times" pitchFamily="2" charset="0"/>
              </a:rPr>
              <a:t>.</a:t>
            </a:r>
          </a:p>
          <a:p>
            <a:endParaRPr lang="en-US" sz="4800" dirty="0">
              <a:solidFill>
                <a:schemeClr val="bg1"/>
              </a:solidFill>
              <a:latin typeface="Times" pitchFamily="2" charset="0"/>
            </a:endParaRPr>
          </a:p>
        </p:txBody>
      </p:sp>
    </p:spTree>
    <p:extLst>
      <p:ext uri="{BB962C8B-B14F-4D97-AF65-F5344CB8AC3E}">
        <p14:creationId xmlns:p14="http://schemas.microsoft.com/office/powerpoint/2010/main" val="341443302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C28794-3B89-462C-BE95-927A51D7D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F1BF76-D9C8-49D3-9A7F-D43C497C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1725E28-0B8D-4475-B982-E917DD914A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 name="Oval 24">
              <a:extLst>
                <a:ext uri="{FF2B5EF4-FFF2-40B4-BE49-F238E27FC236}">
                  <a16:creationId xmlns:a16="http://schemas.microsoft.com/office/drawing/2014/main" id="{86BBCC53-8CD7-412D-8B75-32746A401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21CA390-7DB2-4336-AE30-D1245539B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AB142E3-1E67-41E6-BEF7-5DA0E1CAF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C611634-74D3-41C3-917F-5A308A999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2E809DD-CC0A-433F-A107-37592CAC2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EAA5E36-771E-4967-AE44-53BC6682F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59E7F326-090A-45F0-9F6C-D98AF5160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F20FE9C-08B6-451E-BEDA-401A81BD4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0864D66-4BEF-4628-B9DC-C382A4BC26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B8473175-583C-4362-AD52-6A41687451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C119EE6-B01F-4BDA-97B2-8BC244AD9F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783EB66-70A8-4451-984C-ABF2410C6A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A8CB1A-B550-452B-BB18-69D43CC926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67C7EE6-E29C-4D84-B2C6-7B20A0FDAF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3" name="Straight Connector 42">
              <a:extLst>
                <a:ext uri="{FF2B5EF4-FFF2-40B4-BE49-F238E27FC236}">
                  <a16:creationId xmlns:a16="http://schemas.microsoft.com/office/drawing/2014/main" id="{73C23E94-A2CC-459B-9961-40250DBE61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DC685A-870A-4F1B-8A06-1DB278981A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8F22A6-4F2D-4467-A3A9-A9BE31FC98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8D5732-C263-4EED-85EF-7E7435EDE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0F976C87-4A3B-F242-8BD6-723BF8436E92}"/>
              </a:ext>
            </a:extLst>
          </p:cNvPr>
          <p:cNvSpPr/>
          <p:nvPr/>
        </p:nvSpPr>
        <p:spPr>
          <a:xfrm>
            <a:off x="740228" y="500580"/>
            <a:ext cx="10737473" cy="5856836"/>
          </a:xfrm>
          <a:prstGeom prst="rect">
            <a:avLst/>
          </a:prstGeom>
          <a:noFill/>
        </p:spPr>
        <p:txBody>
          <a:bodyPr vert="horz" lIns="91440" tIns="45720" rIns="91440" bIns="45720" rtlCol="0" anchor="t">
            <a:normAutofit/>
          </a:bodyPr>
          <a:lstStyle/>
          <a:p>
            <a:endParaRPr lang="en-US" sz="4800" dirty="0">
              <a:solidFill>
                <a:schemeClr val="bg1"/>
              </a:solidFill>
              <a:latin typeface="Times" pitchFamily="2" charset="0"/>
            </a:endParaRPr>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4" name="Rectangle 3">
            <a:extLst>
              <a:ext uri="{FF2B5EF4-FFF2-40B4-BE49-F238E27FC236}">
                <a16:creationId xmlns:a16="http://schemas.microsoft.com/office/drawing/2014/main" id="{DB4A75BD-F915-194D-B340-AFDFFE933C04}"/>
              </a:ext>
            </a:extLst>
          </p:cNvPr>
          <p:cNvSpPr/>
          <p:nvPr/>
        </p:nvSpPr>
        <p:spPr>
          <a:xfrm>
            <a:off x="285457" y="317578"/>
            <a:ext cx="11903495" cy="5632311"/>
          </a:xfrm>
          <a:prstGeom prst="rect">
            <a:avLst/>
          </a:prstGeom>
        </p:spPr>
        <p:txBody>
          <a:bodyPr wrap="square">
            <a:spAutoFit/>
          </a:bodyPr>
          <a:lstStyle/>
          <a:p>
            <a:r>
              <a:rPr lang="en-US" sz="4000" dirty="0" err="1">
                <a:solidFill>
                  <a:schemeClr val="bg1"/>
                </a:solidFill>
                <a:latin typeface="Helvetica" pitchFamily="2" charset="0"/>
              </a:rPr>
              <a:t>Vamos</a:t>
            </a:r>
            <a:r>
              <a:rPr lang="en-US" sz="4000" dirty="0">
                <a:solidFill>
                  <a:schemeClr val="bg1"/>
                </a:solidFill>
                <a:latin typeface="Helvetica" pitchFamily="2" charset="0"/>
              </a:rPr>
              <a:t> a </a:t>
            </a:r>
            <a:r>
              <a:rPr lang="en-US" sz="4000" dirty="0" err="1">
                <a:solidFill>
                  <a:schemeClr val="bg1"/>
                </a:solidFill>
                <a:latin typeface="Helvetica" pitchFamily="2" charset="0"/>
              </a:rPr>
              <a:t>escuchar</a:t>
            </a:r>
            <a:r>
              <a:rPr lang="en-US" sz="4000" dirty="0">
                <a:solidFill>
                  <a:schemeClr val="bg1"/>
                </a:solidFill>
                <a:latin typeface="Helvetica" pitchFamily="2" charset="0"/>
              </a:rPr>
              <a:t> la palabra </a:t>
            </a:r>
            <a:r>
              <a:rPr lang="en-US" sz="4000" dirty="0" err="1">
                <a:solidFill>
                  <a:schemeClr val="bg1"/>
                </a:solidFill>
                <a:latin typeface="Helvetica" pitchFamily="2" charset="0"/>
              </a:rPr>
              <a:t>problema</a:t>
            </a:r>
            <a:r>
              <a:rPr lang="en-US" sz="4000" dirty="0">
                <a:solidFill>
                  <a:schemeClr val="bg1"/>
                </a:solidFill>
                <a:latin typeface="Helvetica" pitchFamily="2" charset="0"/>
              </a:rPr>
              <a:t> (</a:t>
            </a:r>
            <a:r>
              <a:rPr lang="en-US" sz="4000" dirty="0" err="1">
                <a:solidFill>
                  <a:schemeClr val="bg1"/>
                </a:solidFill>
                <a:latin typeface="Helvetica" pitchFamily="2" charset="0"/>
              </a:rPr>
              <a:t>adulterio</a:t>
            </a:r>
            <a:r>
              <a:rPr lang="en-US" sz="4000" dirty="0">
                <a:solidFill>
                  <a:schemeClr val="bg1"/>
                </a:solidFill>
                <a:latin typeface="Helvetica" pitchFamily="2" charset="0"/>
              </a:rPr>
              <a:t>, </a:t>
            </a:r>
            <a:r>
              <a:rPr lang="en-US" sz="4000" dirty="0" err="1">
                <a:solidFill>
                  <a:schemeClr val="bg1"/>
                </a:solidFill>
                <a:latin typeface="Helvetica" pitchFamily="2" charset="0"/>
              </a:rPr>
              <a:t>duda</a:t>
            </a:r>
            <a:r>
              <a:rPr lang="en-US" sz="4000" dirty="0">
                <a:solidFill>
                  <a:schemeClr val="bg1"/>
                </a:solidFill>
                <a:latin typeface="Helvetica" pitchFamily="2" charset="0"/>
              </a:rPr>
              <a:t>, </a:t>
            </a:r>
            <a:r>
              <a:rPr lang="en-US" sz="4000" dirty="0" err="1">
                <a:solidFill>
                  <a:schemeClr val="bg1"/>
                </a:solidFill>
                <a:latin typeface="Helvetica" pitchFamily="2" charset="0"/>
              </a:rPr>
              <a:t>miedo</a:t>
            </a:r>
            <a:r>
              <a:rPr lang="en-US" sz="4000" dirty="0">
                <a:solidFill>
                  <a:schemeClr val="bg1"/>
                </a:solidFill>
                <a:latin typeface="Helvetica" pitchFamily="2" charset="0"/>
              </a:rPr>
              <a:t>, </a:t>
            </a:r>
            <a:r>
              <a:rPr lang="en-US" sz="4000" dirty="0" err="1">
                <a:solidFill>
                  <a:schemeClr val="bg1"/>
                </a:solidFill>
                <a:latin typeface="Helvetica" pitchFamily="2" charset="0"/>
              </a:rPr>
              <a:t>lujuria</a:t>
            </a:r>
            <a:r>
              <a:rPr lang="en-US" sz="4000" dirty="0">
                <a:solidFill>
                  <a:schemeClr val="bg1"/>
                </a:solidFill>
                <a:latin typeface="Helvetica" pitchFamily="2" charset="0"/>
              </a:rPr>
              <a:t>, </a:t>
            </a:r>
            <a:r>
              <a:rPr lang="en-US" sz="4000" dirty="0" err="1">
                <a:solidFill>
                  <a:schemeClr val="bg1"/>
                </a:solidFill>
                <a:latin typeface="Helvetica" pitchFamily="2" charset="0"/>
              </a:rPr>
              <a:t>robo</a:t>
            </a:r>
            <a:r>
              <a:rPr lang="en-US" sz="4000" dirty="0">
                <a:solidFill>
                  <a:schemeClr val="bg1"/>
                </a:solidFill>
                <a:latin typeface="Helvetica" pitchFamily="2" charset="0"/>
              </a:rPr>
              <a:t>, </a:t>
            </a:r>
            <a:r>
              <a:rPr lang="en-US" sz="4000" dirty="0" err="1">
                <a:solidFill>
                  <a:schemeClr val="bg1"/>
                </a:solidFill>
                <a:latin typeface="Helvetica" pitchFamily="2" charset="0"/>
              </a:rPr>
              <a:t>codicia</a:t>
            </a:r>
            <a:r>
              <a:rPr lang="en-US" sz="4000" dirty="0">
                <a:solidFill>
                  <a:schemeClr val="bg1"/>
                </a:solidFill>
                <a:latin typeface="Helvetica" pitchFamily="2" charset="0"/>
              </a:rPr>
              <a:t>, </a:t>
            </a:r>
            <a:r>
              <a:rPr lang="en-US" sz="4000" dirty="0" err="1">
                <a:solidFill>
                  <a:schemeClr val="bg1"/>
                </a:solidFill>
                <a:latin typeface="Helvetica" pitchFamily="2" charset="0"/>
              </a:rPr>
              <a:t>envidia</a:t>
            </a:r>
            <a:r>
              <a:rPr lang="en-US" sz="4000" dirty="0">
                <a:solidFill>
                  <a:schemeClr val="bg1"/>
                </a:solidFill>
                <a:latin typeface="Helvetica" pitchFamily="2" charset="0"/>
              </a:rPr>
              <a:t>, </a:t>
            </a:r>
            <a:r>
              <a:rPr lang="en-US" sz="4000" dirty="0" err="1">
                <a:solidFill>
                  <a:schemeClr val="bg1"/>
                </a:solidFill>
                <a:latin typeface="Helvetica" pitchFamily="2" charset="0"/>
              </a:rPr>
              <a:t>conflicto</a:t>
            </a:r>
            <a:r>
              <a:rPr lang="en-US" sz="4000" dirty="0">
                <a:solidFill>
                  <a:schemeClr val="bg1"/>
                </a:solidFill>
                <a:latin typeface="Helvetica" pitchFamily="2" charset="0"/>
              </a:rPr>
              <a:t>) y </a:t>
            </a:r>
            <a:r>
              <a:rPr lang="en-US" sz="4000" dirty="0" err="1">
                <a:solidFill>
                  <a:schemeClr val="bg1"/>
                </a:solidFill>
                <a:latin typeface="Helvetica" pitchFamily="2" charset="0"/>
              </a:rPr>
              <a:t>luego</a:t>
            </a:r>
            <a:r>
              <a:rPr lang="en-US" sz="4000" dirty="0">
                <a:solidFill>
                  <a:schemeClr val="bg1"/>
                </a:solidFill>
                <a:latin typeface="Helvetica" pitchFamily="2" charset="0"/>
              </a:rPr>
              <a:t> </a:t>
            </a:r>
            <a:r>
              <a:rPr lang="en-US" sz="4000" dirty="0" err="1">
                <a:solidFill>
                  <a:schemeClr val="bg1"/>
                </a:solidFill>
                <a:latin typeface="Helvetica" pitchFamily="2" charset="0"/>
              </a:rPr>
              <a:t>dispararemos</a:t>
            </a:r>
            <a:r>
              <a:rPr lang="en-US" sz="4000" dirty="0">
                <a:solidFill>
                  <a:schemeClr val="bg1"/>
                </a:solidFill>
                <a:latin typeface="Helvetica" pitchFamily="2" charset="0"/>
              </a:rPr>
              <a:t> de </a:t>
            </a:r>
            <a:r>
              <a:rPr lang="en-US" sz="4000" dirty="0" err="1">
                <a:solidFill>
                  <a:schemeClr val="bg1"/>
                </a:solidFill>
                <a:latin typeface="Helvetica" pitchFamily="2" charset="0"/>
              </a:rPr>
              <a:t>inmediato</a:t>
            </a:r>
            <a:r>
              <a:rPr lang="en-US" sz="4000" dirty="0">
                <a:solidFill>
                  <a:schemeClr val="bg1"/>
                </a:solidFill>
                <a:latin typeface="Helvetica" pitchFamily="2" charset="0"/>
              </a:rPr>
              <a:t>, hasta que </a:t>
            </a:r>
            <a:r>
              <a:rPr lang="en-US" sz="4000" dirty="0" err="1">
                <a:solidFill>
                  <a:schemeClr val="bg1"/>
                </a:solidFill>
                <a:latin typeface="Helvetica" pitchFamily="2" charset="0"/>
              </a:rPr>
              <a:t>hayamos</a:t>
            </a:r>
            <a:r>
              <a:rPr lang="en-US" sz="4000" dirty="0">
                <a:solidFill>
                  <a:schemeClr val="bg1"/>
                </a:solidFill>
                <a:latin typeface="Helvetica" pitchFamily="2" charset="0"/>
              </a:rPr>
              <a:t> </a:t>
            </a:r>
            <a:r>
              <a:rPr lang="en-US" sz="4000" dirty="0" err="1">
                <a:solidFill>
                  <a:schemeClr val="bg1"/>
                </a:solidFill>
                <a:latin typeface="Helvetica" pitchFamily="2" charset="0"/>
              </a:rPr>
              <a:t>dicho</a:t>
            </a:r>
            <a:r>
              <a:rPr lang="en-US" sz="4000" dirty="0">
                <a:solidFill>
                  <a:schemeClr val="bg1"/>
                </a:solidFill>
                <a:latin typeface="Helvetica" pitchFamily="2" charset="0"/>
              </a:rPr>
              <a:t> </a:t>
            </a:r>
            <a:r>
              <a:rPr lang="en-US" sz="4000" dirty="0" err="1">
                <a:solidFill>
                  <a:schemeClr val="bg1"/>
                </a:solidFill>
                <a:latin typeface="Helvetica" pitchFamily="2" charset="0"/>
              </a:rPr>
              <a:t>todo</a:t>
            </a:r>
            <a:r>
              <a:rPr lang="en-US" sz="4000" dirty="0">
                <a:solidFill>
                  <a:schemeClr val="bg1"/>
                </a:solidFill>
                <a:latin typeface="Helvetica" pitchFamily="2" charset="0"/>
              </a:rPr>
              <a:t> lo que </a:t>
            </a:r>
            <a:r>
              <a:rPr lang="en-US" sz="4000" dirty="0" err="1">
                <a:solidFill>
                  <a:schemeClr val="bg1"/>
                </a:solidFill>
                <a:latin typeface="Helvetica" pitchFamily="2" charset="0"/>
              </a:rPr>
              <a:t>sabemos</a:t>
            </a:r>
            <a:r>
              <a:rPr lang="en-US" sz="4000" dirty="0">
                <a:solidFill>
                  <a:schemeClr val="bg1"/>
                </a:solidFill>
                <a:latin typeface="Helvetica" pitchFamily="2" charset="0"/>
              </a:rPr>
              <a:t> </a:t>
            </a:r>
            <a:r>
              <a:rPr lang="en-US" sz="4000" dirty="0" err="1">
                <a:solidFill>
                  <a:schemeClr val="bg1"/>
                </a:solidFill>
                <a:latin typeface="Helvetica" pitchFamily="2" charset="0"/>
              </a:rPr>
              <a:t>acerca</a:t>
            </a:r>
            <a:r>
              <a:rPr lang="en-US" sz="4000" dirty="0">
                <a:solidFill>
                  <a:schemeClr val="bg1"/>
                </a:solidFill>
                <a:latin typeface="Helvetica" pitchFamily="2" charset="0"/>
              </a:rPr>
              <a:t> de lo que la Biblia dice </a:t>
            </a:r>
            <a:r>
              <a:rPr lang="en-US" sz="4000" dirty="0" err="1">
                <a:solidFill>
                  <a:schemeClr val="bg1"/>
                </a:solidFill>
                <a:latin typeface="Helvetica" pitchFamily="2" charset="0"/>
              </a:rPr>
              <a:t>acerca</a:t>
            </a:r>
            <a:r>
              <a:rPr lang="en-US" sz="4000" dirty="0">
                <a:solidFill>
                  <a:schemeClr val="bg1"/>
                </a:solidFill>
                <a:latin typeface="Helvetica" pitchFamily="2" charset="0"/>
              </a:rPr>
              <a:t> del </a:t>
            </a:r>
            <a:r>
              <a:rPr lang="en-US" sz="4000" dirty="0" err="1">
                <a:solidFill>
                  <a:schemeClr val="bg1"/>
                </a:solidFill>
                <a:latin typeface="Helvetica" pitchFamily="2" charset="0"/>
              </a:rPr>
              <a:t>tema</a:t>
            </a:r>
            <a:r>
              <a:rPr lang="en-US" sz="4000" dirty="0">
                <a:solidFill>
                  <a:schemeClr val="bg1"/>
                </a:solidFill>
                <a:latin typeface="Helvetica" pitchFamily="2" charset="0"/>
              </a:rPr>
              <a:t>. </a:t>
            </a:r>
            <a:r>
              <a:rPr lang="en-US" sz="4000" dirty="0" err="1">
                <a:solidFill>
                  <a:schemeClr val="bg1"/>
                </a:solidFill>
                <a:latin typeface="Helvetica" pitchFamily="2" charset="0"/>
              </a:rPr>
              <a:t>Esto</a:t>
            </a:r>
            <a:r>
              <a:rPr lang="en-US" sz="4000" dirty="0">
                <a:solidFill>
                  <a:schemeClr val="bg1"/>
                </a:solidFill>
                <a:latin typeface="Helvetica" pitchFamily="2" charset="0"/>
              </a:rPr>
              <a:t> no solo viola la </a:t>
            </a:r>
            <a:r>
              <a:rPr lang="en-US" sz="4000" dirty="0" err="1">
                <a:solidFill>
                  <a:schemeClr val="bg1"/>
                </a:solidFill>
                <a:latin typeface="Helvetica" pitchFamily="2" charset="0"/>
              </a:rPr>
              <a:t>manera</a:t>
            </a:r>
            <a:r>
              <a:rPr lang="en-US" sz="4000" dirty="0">
                <a:solidFill>
                  <a:schemeClr val="bg1"/>
                </a:solidFill>
                <a:latin typeface="Helvetica" pitchFamily="2" charset="0"/>
              </a:rPr>
              <a:t> </a:t>
            </a:r>
            <a:r>
              <a:rPr lang="en-US" sz="4000" dirty="0" err="1">
                <a:solidFill>
                  <a:schemeClr val="bg1"/>
                </a:solidFill>
                <a:latin typeface="Helvetica" pitchFamily="2" charset="0"/>
              </a:rPr>
              <a:t>en</a:t>
            </a:r>
            <a:r>
              <a:rPr lang="en-US" sz="4000" dirty="0">
                <a:solidFill>
                  <a:schemeClr val="bg1"/>
                </a:solidFill>
                <a:latin typeface="Helvetica" pitchFamily="2" charset="0"/>
              </a:rPr>
              <a:t> que Dios </a:t>
            </a:r>
            <a:r>
              <a:rPr lang="en-US" sz="4000" dirty="0" err="1">
                <a:solidFill>
                  <a:schemeClr val="bg1"/>
                </a:solidFill>
                <a:latin typeface="Helvetica" pitchFamily="2" charset="0"/>
              </a:rPr>
              <a:t>quiere</a:t>
            </a:r>
            <a:r>
              <a:rPr lang="en-US" sz="4000" dirty="0">
                <a:solidFill>
                  <a:schemeClr val="bg1"/>
                </a:solidFill>
                <a:latin typeface="Helvetica" pitchFamily="2" charset="0"/>
              </a:rPr>
              <a:t> que </a:t>
            </a:r>
            <a:r>
              <a:rPr lang="en-US" sz="4000" dirty="0" err="1">
                <a:solidFill>
                  <a:schemeClr val="bg1"/>
                </a:solidFill>
                <a:latin typeface="Helvetica" pitchFamily="2" charset="0"/>
              </a:rPr>
              <a:t>Su</a:t>
            </a:r>
            <a:r>
              <a:rPr lang="en-US" sz="4000" dirty="0">
                <a:solidFill>
                  <a:schemeClr val="bg1"/>
                </a:solidFill>
                <a:latin typeface="Helvetica" pitchFamily="2" charset="0"/>
              </a:rPr>
              <a:t> Palabra sea </a:t>
            </a:r>
            <a:r>
              <a:rPr lang="en-US" sz="4000" dirty="0" err="1">
                <a:solidFill>
                  <a:schemeClr val="bg1"/>
                </a:solidFill>
                <a:latin typeface="Helvetica" pitchFamily="2" charset="0"/>
              </a:rPr>
              <a:t>utilizada</a:t>
            </a:r>
            <a:r>
              <a:rPr lang="en-US" sz="4000" dirty="0">
                <a:solidFill>
                  <a:schemeClr val="bg1"/>
                </a:solidFill>
                <a:latin typeface="Helvetica" pitchFamily="2" charset="0"/>
              </a:rPr>
              <a:t>, </a:t>
            </a:r>
            <a:r>
              <a:rPr lang="en-US" sz="4000" dirty="0" err="1">
                <a:solidFill>
                  <a:schemeClr val="bg1"/>
                </a:solidFill>
                <a:latin typeface="Helvetica" pitchFamily="2" charset="0"/>
              </a:rPr>
              <a:t>sino</a:t>
            </a:r>
            <a:r>
              <a:rPr lang="en-US" sz="4000" dirty="0">
                <a:solidFill>
                  <a:schemeClr val="bg1"/>
                </a:solidFill>
                <a:latin typeface="Helvetica" pitchFamily="2" charset="0"/>
              </a:rPr>
              <a:t> que </a:t>
            </a:r>
            <a:r>
              <a:rPr lang="en-US" sz="4000" dirty="0" err="1">
                <a:solidFill>
                  <a:schemeClr val="bg1"/>
                </a:solidFill>
                <a:latin typeface="Helvetica" pitchFamily="2" charset="0"/>
              </a:rPr>
              <a:t>pasa</a:t>
            </a:r>
            <a:r>
              <a:rPr lang="en-US" sz="4000" dirty="0">
                <a:solidFill>
                  <a:schemeClr val="bg1"/>
                </a:solidFill>
                <a:latin typeface="Helvetica" pitchFamily="2" charset="0"/>
              </a:rPr>
              <a:t> </a:t>
            </a:r>
            <a:r>
              <a:rPr lang="en-US" sz="4000" dirty="0" err="1">
                <a:solidFill>
                  <a:schemeClr val="bg1"/>
                </a:solidFill>
                <a:latin typeface="Helvetica" pitchFamily="2" charset="0"/>
              </a:rPr>
              <a:t>completamente</a:t>
            </a:r>
            <a:r>
              <a:rPr lang="en-US" sz="4000" dirty="0">
                <a:solidFill>
                  <a:schemeClr val="bg1"/>
                </a:solidFill>
                <a:latin typeface="Helvetica" pitchFamily="2" charset="0"/>
              </a:rPr>
              <a:t> por alto las </a:t>
            </a:r>
            <a:r>
              <a:rPr lang="en-US" sz="4000" dirty="0" err="1">
                <a:solidFill>
                  <a:schemeClr val="bg1"/>
                </a:solidFill>
                <a:latin typeface="Helvetica" pitchFamily="2" charset="0"/>
              </a:rPr>
              <a:t>luchas</a:t>
            </a:r>
            <a:r>
              <a:rPr lang="en-US" sz="4000" dirty="0">
                <a:solidFill>
                  <a:schemeClr val="bg1"/>
                </a:solidFill>
                <a:latin typeface="Helvetica" pitchFamily="2" charset="0"/>
              </a:rPr>
              <a:t> del </a:t>
            </a:r>
            <a:r>
              <a:rPr lang="en-US" sz="4000" dirty="0" err="1">
                <a:solidFill>
                  <a:schemeClr val="bg1"/>
                </a:solidFill>
                <a:latin typeface="Helvetica" pitchFamily="2" charset="0"/>
              </a:rPr>
              <a:t>corazón</a:t>
            </a:r>
            <a:r>
              <a:rPr lang="en-US" sz="4000" dirty="0">
                <a:solidFill>
                  <a:schemeClr val="bg1"/>
                </a:solidFill>
                <a:latin typeface="Helvetica" pitchFamily="2" charset="0"/>
              </a:rPr>
              <a:t> de la persona con el </a:t>
            </a:r>
            <a:r>
              <a:rPr lang="en-US" sz="4000" dirty="0" err="1">
                <a:solidFill>
                  <a:schemeClr val="bg1"/>
                </a:solidFill>
                <a:latin typeface="Helvetica" pitchFamily="2" charset="0"/>
              </a:rPr>
              <a:t>problema</a:t>
            </a:r>
            <a:r>
              <a:rPr lang="en-US" sz="4000" dirty="0">
                <a:solidFill>
                  <a:schemeClr val="bg1"/>
                </a:solidFill>
                <a:latin typeface="Helvetica" pitchFamily="2" charset="0"/>
              </a:rPr>
              <a:t>.</a:t>
            </a:r>
          </a:p>
        </p:txBody>
      </p:sp>
    </p:spTree>
    <p:extLst>
      <p:ext uri="{BB962C8B-B14F-4D97-AF65-F5344CB8AC3E}">
        <p14:creationId xmlns:p14="http://schemas.microsoft.com/office/powerpoint/2010/main" val="360970998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C28794-3B89-462C-BE95-927A51D7D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F1BF76-D9C8-49D3-9A7F-D43C497C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1725E28-0B8D-4475-B982-E917DD914A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 name="Oval 24">
              <a:extLst>
                <a:ext uri="{FF2B5EF4-FFF2-40B4-BE49-F238E27FC236}">
                  <a16:creationId xmlns:a16="http://schemas.microsoft.com/office/drawing/2014/main" id="{86BBCC53-8CD7-412D-8B75-32746A401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21CA390-7DB2-4336-AE30-D1245539B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AB142E3-1E67-41E6-BEF7-5DA0E1CAF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C611634-74D3-41C3-917F-5A308A999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2E809DD-CC0A-433F-A107-37592CAC2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EAA5E36-771E-4967-AE44-53BC6682F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59E7F326-090A-45F0-9F6C-D98AF5160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F20FE9C-08B6-451E-BEDA-401A81BD4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0864D66-4BEF-4628-B9DC-C382A4BC26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B8473175-583C-4362-AD52-6A41687451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C119EE6-B01F-4BDA-97B2-8BC244AD9F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783EB66-70A8-4451-984C-ABF2410C6A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A8CB1A-B550-452B-BB18-69D43CC926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67C7EE6-E29C-4D84-B2C6-7B20A0FDAF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3" name="Straight Connector 42">
              <a:extLst>
                <a:ext uri="{FF2B5EF4-FFF2-40B4-BE49-F238E27FC236}">
                  <a16:creationId xmlns:a16="http://schemas.microsoft.com/office/drawing/2014/main" id="{73C23E94-A2CC-459B-9961-40250DBE61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DC685A-870A-4F1B-8A06-1DB278981A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8F22A6-4F2D-4467-A3A9-A9BE31FC98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8D5732-C263-4EED-85EF-7E7435EDE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0F976C87-4A3B-F242-8BD6-723BF8436E92}"/>
              </a:ext>
            </a:extLst>
          </p:cNvPr>
          <p:cNvSpPr/>
          <p:nvPr/>
        </p:nvSpPr>
        <p:spPr>
          <a:xfrm>
            <a:off x="740228" y="500580"/>
            <a:ext cx="10737473" cy="5856836"/>
          </a:xfrm>
          <a:prstGeom prst="rect">
            <a:avLst/>
          </a:prstGeom>
          <a:noFill/>
        </p:spPr>
        <p:txBody>
          <a:bodyPr vert="horz" lIns="91440" tIns="45720" rIns="91440" bIns="45720" rtlCol="0" anchor="t">
            <a:normAutofit/>
          </a:bodyPr>
          <a:lstStyle/>
          <a:p>
            <a:endParaRPr lang="en-US" sz="4800" dirty="0">
              <a:solidFill>
                <a:schemeClr val="bg1"/>
              </a:solidFill>
              <a:latin typeface="Times" pitchFamily="2" charset="0"/>
            </a:endParaRPr>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4" name="Rectangle 3">
            <a:extLst>
              <a:ext uri="{FF2B5EF4-FFF2-40B4-BE49-F238E27FC236}">
                <a16:creationId xmlns:a16="http://schemas.microsoft.com/office/drawing/2014/main" id="{DB4A75BD-F915-194D-B340-AFDFFE933C04}"/>
              </a:ext>
            </a:extLst>
          </p:cNvPr>
          <p:cNvSpPr/>
          <p:nvPr/>
        </p:nvSpPr>
        <p:spPr>
          <a:xfrm>
            <a:off x="285457" y="317578"/>
            <a:ext cx="11903495" cy="5909310"/>
          </a:xfrm>
          <a:prstGeom prst="rect">
            <a:avLst/>
          </a:prstGeom>
        </p:spPr>
        <p:txBody>
          <a:bodyPr wrap="square">
            <a:spAutoFit/>
          </a:bodyPr>
          <a:lstStyle/>
          <a:p>
            <a:r>
              <a:rPr lang="en-US" sz="5400" dirty="0">
                <a:solidFill>
                  <a:schemeClr val="bg1"/>
                </a:solidFill>
              </a:rPr>
              <a:t>“¿Con </a:t>
            </a:r>
            <a:r>
              <a:rPr lang="en-US" sz="5400" dirty="0" err="1">
                <a:solidFill>
                  <a:schemeClr val="bg1"/>
                </a:solidFill>
              </a:rPr>
              <a:t>qué</a:t>
            </a:r>
            <a:r>
              <a:rPr lang="en-US" sz="5400" dirty="0">
                <a:solidFill>
                  <a:schemeClr val="bg1"/>
                </a:solidFill>
              </a:rPr>
              <a:t> </a:t>
            </a:r>
            <a:r>
              <a:rPr lang="en-US" sz="5400" dirty="0" err="1">
                <a:solidFill>
                  <a:schemeClr val="bg1"/>
                </a:solidFill>
              </a:rPr>
              <a:t>esté</a:t>
            </a:r>
            <a:r>
              <a:rPr lang="en-US" sz="5400" dirty="0">
                <a:solidFill>
                  <a:schemeClr val="bg1"/>
                </a:solidFill>
              </a:rPr>
              <a:t> </a:t>
            </a:r>
            <a:r>
              <a:rPr lang="en-US" sz="5400" dirty="0" err="1">
                <a:solidFill>
                  <a:schemeClr val="bg1"/>
                </a:solidFill>
              </a:rPr>
              <a:t>luchando</a:t>
            </a:r>
            <a:r>
              <a:rPr lang="en-US" sz="5400" dirty="0">
                <a:solidFill>
                  <a:schemeClr val="bg1"/>
                </a:solidFill>
              </a:rPr>
              <a:t> </a:t>
            </a:r>
            <a:r>
              <a:rPr lang="en-US" sz="5400" dirty="0" err="1">
                <a:solidFill>
                  <a:schemeClr val="bg1"/>
                </a:solidFill>
              </a:rPr>
              <a:t>esta</a:t>
            </a:r>
            <a:r>
              <a:rPr lang="en-US" sz="5400" dirty="0">
                <a:solidFill>
                  <a:schemeClr val="bg1"/>
                </a:solidFill>
              </a:rPr>
              <a:t> persona </a:t>
            </a:r>
            <a:r>
              <a:rPr lang="en-US" sz="5400" i="1" dirty="0" err="1">
                <a:solidFill>
                  <a:schemeClr val="bg1"/>
                </a:solidFill>
              </a:rPr>
              <a:t>en</a:t>
            </a:r>
            <a:r>
              <a:rPr lang="en-US" sz="5400" i="1" dirty="0">
                <a:solidFill>
                  <a:schemeClr val="bg1"/>
                </a:solidFill>
              </a:rPr>
              <a:t> medio de</a:t>
            </a:r>
            <a:r>
              <a:rPr lang="en-US" sz="5400" dirty="0">
                <a:solidFill>
                  <a:schemeClr val="bg1"/>
                </a:solidFill>
              </a:rPr>
              <a:t> la </a:t>
            </a:r>
            <a:r>
              <a:rPr lang="en-US" sz="5400" dirty="0" err="1">
                <a:solidFill>
                  <a:schemeClr val="bg1"/>
                </a:solidFill>
              </a:rPr>
              <a:t>situación</a:t>
            </a:r>
            <a:r>
              <a:rPr lang="en-US" sz="5400" dirty="0">
                <a:solidFill>
                  <a:schemeClr val="bg1"/>
                </a:solidFill>
              </a:rPr>
              <a:t>?” o, “¿</a:t>
            </a:r>
            <a:r>
              <a:rPr lang="en-US" sz="5400" dirty="0" err="1">
                <a:solidFill>
                  <a:schemeClr val="bg1"/>
                </a:solidFill>
              </a:rPr>
              <a:t>Qué</a:t>
            </a:r>
            <a:r>
              <a:rPr lang="en-US" sz="5400" dirty="0">
                <a:solidFill>
                  <a:schemeClr val="bg1"/>
                </a:solidFill>
              </a:rPr>
              <a:t> </a:t>
            </a:r>
            <a:r>
              <a:rPr lang="en-US" sz="5400" dirty="0" err="1">
                <a:solidFill>
                  <a:schemeClr val="bg1"/>
                </a:solidFill>
              </a:rPr>
              <a:t>tiene</a:t>
            </a:r>
            <a:r>
              <a:rPr lang="en-US" sz="5400" dirty="0">
                <a:solidFill>
                  <a:schemeClr val="bg1"/>
                </a:solidFill>
              </a:rPr>
              <a:t> </a:t>
            </a:r>
            <a:r>
              <a:rPr lang="en-US" sz="5400" dirty="0" err="1">
                <a:solidFill>
                  <a:schemeClr val="bg1"/>
                </a:solidFill>
              </a:rPr>
              <a:t>atrapado</a:t>
            </a:r>
            <a:r>
              <a:rPr lang="en-US" sz="5400" dirty="0">
                <a:solidFill>
                  <a:schemeClr val="bg1"/>
                </a:solidFill>
              </a:rPr>
              <a:t> a </a:t>
            </a:r>
            <a:r>
              <a:rPr lang="en-US" sz="5400" dirty="0" err="1">
                <a:solidFill>
                  <a:schemeClr val="bg1"/>
                </a:solidFill>
              </a:rPr>
              <a:t>esta</a:t>
            </a:r>
            <a:r>
              <a:rPr lang="en-US" sz="5400" dirty="0">
                <a:solidFill>
                  <a:schemeClr val="bg1"/>
                </a:solidFill>
              </a:rPr>
              <a:t> persona </a:t>
            </a:r>
            <a:r>
              <a:rPr lang="en-US" sz="5400" dirty="0" err="1">
                <a:solidFill>
                  <a:schemeClr val="bg1"/>
                </a:solidFill>
              </a:rPr>
              <a:t>en</a:t>
            </a:r>
            <a:r>
              <a:rPr lang="en-US" sz="5400" dirty="0">
                <a:solidFill>
                  <a:schemeClr val="bg1"/>
                </a:solidFill>
              </a:rPr>
              <a:t> </a:t>
            </a:r>
            <a:r>
              <a:rPr lang="en-US" sz="5400" dirty="0" err="1">
                <a:solidFill>
                  <a:schemeClr val="bg1"/>
                </a:solidFill>
              </a:rPr>
              <a:t>este</a:t>
            </a:r>
            <a:r>
              <a:rPr lang="en-US" sz="5400" dirty="0">
                <a:solidFill>
                  <a:schemeClr val="bg1"/>
                </a:solidFill>
              </a:rPr>
              <a:t> </a:t>
            </a:r>
            <a:r>
              <a:rPr lang="en-US" sz="5400" dirty="0" err="1">
                <a:solidFill>
                  <a:schemeClr val="bg1"/>
                </a:solidFill>
              </a:rPr>
              <a:t>momento</a:t>
            </a:r>
            <a:r>
              <a:rPr lang="en-US" sz="5400" dirty="0">
                <a:solidFill>
                  <a:schemeClr val="bg1"/>
                </a:solidFill>
              </a:rPr>
              <a:t>?” La </a:t>
            </a:r>
            <a:r>
              <a:rPr lang="en-US" sz="5400" dirty="0" err="1">
                <a:solidFill>
                  <a:schemeClr val="bg1"/>
                </a:solidFill>
              </a:rPr>
              <a:t>puerta</a:t>
            </a:r>
            <a:r>
              <a:rPr lang="en-US" sz="5400" dirty="0">
                <a:solidFill>
                  <a:schemeClr val="bg1"/>
                </a:solidFill>
              </a:rPr>
              <a:t> de entrada no es lo que </a:t>
            </a:r>
            <a:r>
              <a:rPr lang="en-US" sz="5400" i="1" dirty="0" err="1">
                <a:solidFill>
                  <a:schemeClr val="bg1"/>
                </a:solidFill>
              </a:rPr>
              <a:t>usted</a:t>
            </a:r>
            <a:r>
              <a:rPr lang="en-US" sz="5400" dirty="0">
                <a:solidFill>
                  <a:schemeClr val="bg1"/>
                </a:solidFill>
              </a:rPr>
              <a:t> </a:t>
            </a:r>
            <a:r>
              <a:rPr lang="en-US" sz="5400" dirty="0" err="1">
                <a:solidFill>
                  <a:schemeClr val="bg1"/>
                </a:solidFill>
              </a:rPr>
              <a:t>piensa</a:t>
            </a:r>
            <a:r>
              <a:rPr lang="en-US" sz="5400" dirty="0">
                <a:solidFill>
                  <a:schemeClr val="bg1"/>
                </a:solidFill>
              </a:rPr>
              <a:t> que es el </a:t>
            </a:r>
            <a:r>
              <a:rPr lang="en-US" sz="5400" dirty="0" err="1">
                <a:solidFill>
                  <a:schemeClr val="bg1"/>
                </a:solidFill>
              </a:rPr>
              <a:t>objeto</a:t>
            </a:r>
            <a:r>
              <a:rPr lang="en-US" sz="5400" dirty="0">
                <a:solidFill>
                  <a:schemeClr val="bg1"/>
                </a:solidFill>
              </a:rPr>
              <a:t> de </a:t>
            </a:r>
            <a:r>
              <a:rPr lang="en-US" sz="5400" dirty="0" err="1">
                <a:solidFill>
                  <a:schemeClr val="bg1"/>
                </a:solidFill>
              </a:rPr>
              <a:t>lucha</a:t>
            </a:r>
            <a:r>
              <a:rPr lang="en-US" sz="5400" dirty="0">
                <a:solidFill>
                  <a:schemeClr val="bg1"/>
                </a:solidFill>
              </a:rPr>
              <a:t> de la persona, </a:t>
            </a:r>
            <a:r>
              <a:rPr lang="en-US" sz="5400" dirty="0" err="1">
                <a:solidFill>
                  <a:schemeClr val="bg1"/>
                </a:solidFill>
              </a:rPr>
              <a:t>sino</a:t>
            </a:r>
            <a:r>
              <a:rPr lang="en-US" sz="5400" dirty="0">
                <a:solidFill>
                  <a:schemeClr val="bg1"/>
                </a:solidFill>
              </a:rPr>
              <a:t> que es la </a:t>
            </a:r>
            <a:r>
              <a:rPr lang="en-US" sz="5400" dirty="0" err="1">
                <a:solidFill>
                  <a:schemeClr val="bg1"/>
                </a:solidFill>
              </a:rPr>
              <a:t>lucha</a:t>
            </a:r>
            <a:r>
              <a:rPr lang="en-US" sz="5400" dirty="0">
                <a:solidFill>
                  <a:schemeClr val="bg1"/>
                </a:solidFill>
              </a:rPr>
              <a:t> que la persona </a:t>
            </a:r>
            <a:r>
              <a:rPr lang="en-US" sz="5400" dirty="0" err="1">
                <a:solidFill>
                  <a:schemeClr val="bg1"/>
                </a:solidFill>
              </a:rPr>
              <a:t>confiesa</a:t>
            </a:r>
            <a:r>
              <a:rPr lang="en-US" sz="5400" dirty="0">
                <a:solidFill>
                  <a:schemeClr val="bg1"/>
                </a:solidFill>
              </a:rPr>
              <a:t>. </a:t>
            </a:r>
          </a:p>
        </p:txBody>
      </p:sp>
    </p:spTree>
    <p:extLst>
      <p:ext uri="{BB962C8B-B14F-4D97-AF65-F5344CB8AC3E}">
        <p14:creationId xmlns:p14="http://schemas.microsoft.com/office/powerpoint/2010/main" val="255602743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C28794-3B89-462C-BE95-927A51D7D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F1BF76-D9C8-49D3-9A7F-D43C497C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1725E28-0B8D-4475-B982-E917DD914A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 name="Oval 24">
              <a:extLst>
                <a:ext uri="{FF2B5EF4-FFF2-40B4-BE49-F238E27FC236}">
                  <a16:creationId xmlns:a16="http://schemas.microsoft.com/office/drawing/2014/main" id="{86BBCC53-8CD7-412D-8B75-32746A401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21CA390-7DB2-4336-AE30-D1245539B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AB142E3-1E67-41E6-BEF7-5DA0E1CAF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C611634-74D3-41C3-917F-5A308A999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2E809DD-CC0A-433F-A107-37592CAC2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EAA5E36-771E-4967-AE44-53BC6682F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59E7F326-090A-45F0-9F6C-D98AF5160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F20FE9C-08B6-451E-BEDA-401A81BD4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0864D66-4BEF-4628-B9DC-C382A4BC26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B8473175-583C-4362-AD52-6A41687451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C119EE6-B01F-4BDA-97B2-8BC244AD9F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783EB66-70A8-4451-984C-ABF2410C6A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A8CB1A-B550-452B-BB18-69D43CC926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67C7EE6-E29C-4D84-B2C6-7B20A0FDAF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3" name="Straight Connector 42">
              <a:extLst>
                <a:ext uri="{FF2B5EF4-FFF2-40B4-BE49-F238E27FC236}">
                  <a16:creationId xmlns:a16="http://schemas.microsoft.com/office/drawing/2014/main" id="{73C23E94-A2CC-459B-9961-40250DBE61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DC685A-870A-4F1B-8A06-1DB278981A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8F22A6-4F2D-4467-A3A9-A9BE31FC98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8D5732-C263-4EED-85EF-7E7435EDE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0F976C87-4A3B-F242-8BD6-723BF8436E92}"/>
              </a:ext>
            </a:extLst>
          </p:cNvPr>
          <p:cNvSpPr/>
          <p:nvPr/>
        </p:nvSpPr>
        <p:spPr>
          <a:xfrm>
            <a:off x="740228" y="500580"/>
            <a:ext cx="10737473" cy="5856836"/>
          </a:xfrm>
          <a:prstGeom prst="rect">
            <a:avLst/>
          </a:prstGeom>
          <a:noFill/>
        </p:spPr>
        <p:txBody>
          <a:bodyPr vert="horz" lIns="91440" tIns="45720" rIns="91440" bIns="45720" rtlCol="0" anchor="t">
            <a:normAutofit/>
          </a:bodyPr>
          <a:lstStyle/>
          <a:p>
            <a:endParaRPr lang="en-US" sz="4800" dirty="0">
              <a:solidFill>
                <a:schemeClr val="bg1"/>
              </a:solidFill>
              <a:latin typeface="Times" pitchFamily="2" charset="0"/>
            </a:endParaRPr>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4" name="Rectangle 3">
            <a:extLst>
              <a:ext uri="{FF2B5EF4-FFF2-40B4-BE49-F238E27FC236}">
                <a16:creationId xmlns:a16="http://schemas.microsoft.com/office/drawing/2014/main" id="{DB4A75BD-F915-194D-B340-AFDFFE933C04}"/>
              </a:ext>
            </a:extLst>
          </p:cNvPr>
          <p:cNvSpPr/>
          <p:nvPr/>
        </p:nvSpPr>
        <p:spPr>
          <a:xfrm>
            <a:off x="285457" y="317578"/>
            <a:ext cx="11903495" cy="5663089"/>
          </a:xfrm>
          <a:prstGeom prst="rect">
            <a:avLst/>
          </a:prstGeom>
        </p:spPr>
        <p:txBody>
          <a:bodyPr wrap="square">
            <a:spAutoFit/>
          </a:bodyPr>
          <a:lstStyle/>
          <a:p>
            <a:r>
              <a:rPr lang="en-US" sz="4400" dirty="0">
                <a:solidFill>
                  <a:schemeClr val="bg1"/>
                </a:solidFill>
              </a:rPr>
              <a:t> </a:t>
            </a:r>
            <a:r>
              <a:rPr lang="en-US" sz="4400" dirty="0" err="1">
                <a:solidFill>
                  <a:schemeClr val="bg1"/>
                </a:solidFill>
              </a:rPr>
              <a:t>Cuando</a:t>
            </a:r>
            <a:r>
              <a:rPr lang="en-US" sz="4400" dirty="0">
                <a:solidFill>
                  <a:schemeClr val="bg1"/>
                </a:solidFill>
              </a:rPr>
              <a:t> </a:t>
            </a:r>
            <a:r>
              <a:rPr lang="en-US" sz="4400" dirty="0" err="1">
                <a:solidFill>
                  <a:schemeClr val="bg1"/>
                </a:solidFill>
              </a:rPr>
              <a:t>tratamos</a:t>
            </a:r>
            <a:r>
              <a:rPr lang="en-US" sz="4400" dirty="0">
                <a:solidFill>
                  <a:schemeClr val="bg1"/>
                </a:solidFill>
              </a:rPr>
              <a:t> con las </a:t>
            </a:r>
            <a:r>
              <a:rPr lang="en-US" sz="4400" dirty="0" err="1">
                <a:solidFill>
                  <a:schemeClr val="bg1"/>
                </a:solidFill>
              </a:rPr>
              <a:t>luchas</a:t>
            </a:r>
            <a:r>
              <a:rPr lang="en-US" sz="4400" dirty="0">
                <a:solidFill>
                  <a:schemeClr val="bg1"/>
                </a:solidFill>
              </a:rPr>
              <a:t> </a:t>
            </a:r>
            <a:r>
              <a:rPr lang="en-US" sz="4400" dirty="0" err="1">
                <a:solidFill>
                  <a:schemeClr val="bg1"/>
                </a:solidFill>
              </a:rPr>
              <a:t>reales</a:t>
            </a:r>
            <a:r>
              <a:rPr lang="en-US" sz="4400" dirty="0">
                <a:solidFill>
                  <a:schemeClr val="bg1"/>
                </a:solidFill>
              </a:rPr>
              <a:t> de la </a:t>
            </a:r>
            <a:r>
              <a:rPr lang="en-US" sz="4400" dirty="0" err="1">
                <a:solidFill>
                  <a:schemeClr val="bg1"/>
                </a:solidFill>
              </a:rPr>
              <a:t>gente</a:t>
            </a:r>
            <a:r>
              <a:rPr lang="en-US" sz="4400" dirty="0">
                <a:solidFill>
                  <a:schemeClr val="bg1"/>
                </a:solidFill>
              </a:rPr>
              <a:t>, </a:t>
            </a:r>
            <a:r>
              <a:rPr lang="en-US" sz="4400" dirty="0" err="1">
                <a:solidFill>
                  <a:schemeClr val="bg1"/>
                </a:solidFill>
              </a:rPr>
              <a:t>ellos</a:t>
            </a:r>
            <a:r>
              <a:rPr lang="en-US" sz="4400" dirty="0">
                <a:solidFill>
                  <a:schemeClr val="bg1"/>
                </a:solidFill>
              </a:rPr>
              <a:t> </a:t>
            </a:r>
            <a:r>
              <a:rPr lang="en-US" sz="4400" dirty="0" err="1">
                <a:solidFill>
                  <a:schemeClr val="bg1"/>
                </a:solidFill>
              </a:rPr>
              <a:t>responden</a:t>
            </a:r>
            <a:r>
              <a:rPr lang="en-US" sz="4400" dirty="0">
                <a:solidFill>
                  <a:schemeClr val="bg1"/>
                </a:solidFill>
              </a:rPr>
              <a:t>: </a:t>
            </a:r>
            <a:r>
              <a:rPr lang="en-US" sz="4400" i="1" dirty="0" err="1">
                <a:solidFill>
                  <a:schemeClr val="bg1"/>
                </a:solidFill>
              </a:rPr>
              <a:t>Esta</a:t>
            </a:r>
            <a:r>
              <a:rPr lang="en-US" sz="4400" i="1" dirty="0">
                <a:solidFill>
                  <a:schemeClr val="bg1"/>
                </a:solidFill>
              </a:rPr>
              <a:t> persona me ha </a:t>
            </a:r>
            <a:r>
              <a:rPr lang="en-US" sz="4400" i="1" dirty="0" err="1">
                <a:solidFill>
                  <a:schemeClr val="bg1"/>
                </a:solidFill>
              </a:rPr>
              <a:t>escuchado</a:t>
            </a:r>
            <a:r>
              <a:rPr lang="en-US" sz="4400" i="1" dirty="0">
                <a:solidFill>
                  <a:schemeClr val="bg1"/>
                </a:solidFill>
              </a:rPr>
              <a:t>. </a:t>
            </a:r>
            <a:r>
              <a:rPr lang="en-US" sz="4400" i="1" dirty="0" err="1">
                <a:solidFill>
                  <a:schemeClr val="bg1"/>
                </a:solidFill>
              </a:rPr>
              <a:t>Esta</a:t>
            </a:r>
            <a:r>
              <a:rPr lang="en-US" sz="4400" i="1" dirty="0">
                <a:solidFill>
                  <a:schemeClr val="bg1"/>
                </a:solidFill>
              </a:rPr>
              <a:t> persona me </a:t>
            </a:r>
            <a:r>
              <a:rPr lang="en-US" sz="4400" i="1" dirty="0" err="1">
                <a:solidFill>
                  <a:schemeClr val="bg1"/>
                </a:solidFill>
              </a:rPr>
              <a:t>entiende</a:t>
            </a:r>
            <a:r>
              <a:rPr lang="en-US" sz="4400" i="1" dirty="0">
                <a:solidFill>
                  <a:schemeClr val="bg1"/>
                </a:solidFill>
              </a:rPr>
              <a:t>. </a:t>
            </a:r>
            <a:r>
              <a:rPr lang="en-US" sz="4400" i="1" dirty="0" err="1">
                <a:solidFill>
                  <a:schemeClr val="bg1"/>
                </a:solidFill>
              </a:rPr>
              <a:t>Quiero</a:t>
            </a:r>
            <a:r>
              <a:rPr lang="en-US" sz="4400" i="1" dirty="0">
                <a:solidFill>
                  <a:schemeClr val="bg1"/>
                </a:solidFill>
              </a:rPr>
              <a:t> </a:t>
            </a:r>
            <a:r>
              <a:rPr lang="en-US" sz="4400" i="1" dirty="0" err="1">
                <a:solidFill>
                  <a:schemeClr val="bg1"/>
                </a:solidFill>
              </a:rPr>
              <a:t>más</a:t>
            </a:r>
            <a:r>
              <a:rPr lang="en-US" sz="4400" i="1" dirty="0">
                <a:solidFill>
                  <a:schemeClr val="bg1"/>
                </a:solidFill>
              </a:rPr>
              <a:t> de </a:t>
            </a:r>
            <a:r>
              <a:rPr lang="en-US" sz="4400" i="1" dirty="0" err="1">
                <a:solidFill>
                  <a:schemeClr val="bg1"/>
                </a:solidFill>
              </a:rPr>
              <a:t>este</a:t>
            </a:r>
            <a:r>
              <a:rPr lang="en-US" sz="4400" i="1" dirty="0">
                <a:solidFill>
                  <a:schemeClr val="bg1"/>
                </a:solidFill>
              </a:rPr>
              <a:t> </a:t>
            </a:r>
            <a:r>
              <a:rPr lang="en-US" sz="4400" i="1" dirty="0" err="1">
                <a:solidFill>
                  <a:schemeClr val="bg1"/>
                </a:solidFill>
              </a:rPr>
              <a:t>tipo</a:t>
            </a:r>
            <a:r>
              <a:rPr lang="en-US" sz="4400" i="1" dirty="0">
                <a:solidFill>
                  <a:schemeClr val="bg1"/>
                </a:solidFill>
              </a:rPr>
              <a:t> de </a:t>
            </a:r>
            <a:r>
              <a:rPr lang="en-US" sz="4400" i="1" dirty="0" err="1">
                <a:solidFill>
                  <a:schemeClr val="bg1"/>
                </a:solidFill>
              </a:rPr>
              <a:t>ayuda</a:t>
            </a:r>
            <a:r>
              <a:rPr lang="en-US" sz="4400" dirty="0">
                <a:solidFill>
                  <a:schemeClr val="bg1"/>
                </a:solidFill>
              </a:rPr>
              <a:t>. Este es el </a:t>
            </a:r>
            <a:r>
              <a:rPr lang="en-US" sz="4400" dirty="0" err="1">
                <a:solidFill>
                  <a:schemeClr val="bg1"/>
                </a:solidFill>
              </a:rPr>
              <a:t>poder</a:t>
            </a:r>
            <a:r>
              <a:rPr lang="en-US" sz="4400" dirty="0">
                <a:solidFill>
                  <a:schemeClr val="bg1"/>
                </a:solidFill>
              </a:rPr>
              <a:t> de una </a:t>
            </a:r>
            <a:r>
              <a:rPr lang="en-US" sz="4400" dirty="0" err="1">
                <a:solidFill>
                  <a:schemeClr val="bg1"/>
                </a:solidFill>
              </a:rPr>
              <a:t>relación</a:t>
            </a:r>
            <a:r>
              <a:rPr lang="en-US" sz="4400" dirty="0">
                <a:solidFill>
                  <a:schemeClr val="bg1"/>
                </a:solidFill>
              </a:rPr>
              <a:t> de amor. </a:t>
            </a:r>
            <a:r>
              <a:rPr lang="en-US" sz="4400" dirty="0" err="1">
                <a:solidFill>
                  <a:schemeClr val="bg1"/>
                </a:solidFill>
              </a:rPr>
              <a:t>Así</a:t>
            </a:r>
            <a:r>
              <a:rPr lang="en-US" sz="4400" dirty="0">
                <a:solidFill>
                  <a:schemeClr val="bg1"/>
                </a:solidFill>
              </a:rPr>
              <a:t> que, una </a:t>
            </a:r>
            <a:r>
              <a:rPr lang="en-US" sz="4400" dirty="0" err="1">
                <a:solidFill>
                  <a:schemeClr val="bg1"/>
                </a:solidFill>
              </a:rPr>
              <a:t>puerta</a:t>
            </a:r>
            <a:r>
              <a:rPr lang="en-US" sz="4400" dirty="0">
                <a:solidFill>
                  <a:schemeClr val="bg1"/>
                </a:solidFill>
              </a:rPr>
              <a:t> de entrada no es el </a:t>
            </a:r>
            <a:r>
              <a:rPr lang="en-US" sz="4400" dirty="0" err="1">
                <a:solidFill>
                  <a:schemeClr val="bg1"/>
                </a:solidFill>
              </a:rPr>
              <a:t>problema</a:t>
            </a:r>
            <a:r>
              <a:rPr lang="en-US" sz="4400" dirty="0">
                <a:solidFill>
                  <a:schemeClr val="bg1"/>
                </a:solidFill>
              </a:rPr>
              <a:t> </a:t>
            </a:r>
            <a:r>
              <a:rPr lang="en-US" sz="4400" dirty="0" err="1">
                <a:solidFill>
                  <a:schemeClr val="bg1"/>
                </a:solidFill>
              </a:rPr>
              <a:t>objetivo</a:t>
            </a:r>
            <a:r>
              <a:rPr lang="en-US" sz="4400" dirty="0">
                <a:solidFill>
                  <a:schemeClr val="bg1"/>
                </a:solidFill>
              </a:rPr>
              <a:t> que una persona ha </a:t>
            </a:r>
            <a:r>
              <a:rPr lang="en-US" sz="4400" dirty="0" err="1">
                <a:solidFill>
                  <a:schemeClr val="bg1"/>
                </a:solidFill>
              </a:rPr>
              <a:t>encontrado</a:t>
            </a:r>
            <a:r>
              <a:rPr lang="en-US" sz="4400" dirty="0">
                <a:solidFill>
                  <a:schemeClr val="bg1"/>
                </a:solidFill>
              </a:rPr>
              <a:t>, </a:t>
            </a:r>
            <a:r>
              <a:rPr lang="en-US" sz="4400" dirty="0" err="1">
                <a:solidFill>
                  <a:schemeClr val="bg1"/>
                </a:solidFill>
              </a:rPr>
              <a:t>sino</a:t>
            </a:r>
            <a:r>
              <a:rPr lang="en-US" sz="4400" dirty="0">
                <a:solidFill>
                  <a:schemeClr val="bg1"/>
                </a:solidFill>
              </a:rPr>
              <a:t> </a:t>
            </a:r>
            <a:r>
              <a:rPr lang="en-US" sz="4400" dirty="0" err="1">
                <a:solidFill>
                  <a:schemeClr val="bg1"/>
                </a:solidFill>
              </a:rPr>
              <a:t>su</a:t>
            </a:r>
            <a:r>
              <a:rPr lang="en-US" sz="4400" dirty="0">
                <a:solidFill>
                  <a:schemeClr val="bg1"/>
                </a:solidFill>
              </a:rPr>
              <a:t> </a:t>
            </a:r>
            <a:r>
              <a:rPr lang="en-US" sz="4400" dirty="0" err="1">
                <a:solidFill>
                  <a:schemeClr val="bg1"/>
                </a:solidFill>
              </a:rPr>
              <a:t>experiencia</a:t>
            </a:r>
            <a:r>
              <a:rPr lang="en-US" sz="4400" dirty="0">
                <a:solidFill>
                  <a:schemeClr val="bg1"/>
                </a:solidFill>
              </a:rPr>
              <a:t> particular de ese </a:t>
            </a:r>
            <a:r>
              <a:rPr lang="en-US" sz="4400" dirty="0" err="1">
                <a:solidFill>
                  <a:schemeClr val="bg1"/>
                </a:solidFill>
              </a:rPr>
              <a:t>problema</a:t>
            </a:r>
            <a:endParaRPr lang="en-US" sz="4400" dirty="0">
              <a:solidFill>
                <a:schemeClr val="bg1"/>
              </a:solidFill>
            </a:endParaRPr>
          </a:p>
          <a:p>
            <a:endParaRPr lang="en-US" sz="5400" dirty="0">
              <a:solidFill>
                <a:schemeClr val="bg1"/>
              </a:solidFill>
            </a:endParaRPr>
          </a:p>
        </p:txBody>
      </p:sp>
    </p:spTree>
    <p:extLst>
      <p:ext uri="{BB962C8B-B14F-4D97-AF65-F5344CB8AC3E}">
        <p14:creationId xmlns:p14="http://schemas.microsoft.com/office/powerpoint/2010/main" val="122207682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C28794-3B89-462C-BE95-927A51D7D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F1BF76-D9C8-49D3-9A7F-D43C497C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1725E28-0B8D-4475-B982-E917DD914A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 name="Oval 24">
              <a:extLst>
                <a:ext uri="{FF2B5EF4-FFF2-40B4-BE49-F238E27FC236}">
                  <a16:creationId xmlns:a16="http://schemas.microsoft.com/office/drawing/2014/main" id="{86BBCC53-8CD7-412D-8B75-32746A401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21CA390-7DB2-4336-AE30-D1245539B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AB142E3-1E67-41E6-BEF7-5DA0E1CAF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C611634-74D3-41C3-917F-5A308A999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22E809DD-CC0A-433F-A107-37592CAC20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EAA5E36-771E-4967-AE44-53BC6682F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59E7F326-090A-45F0-9F6C-D98AF5160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F20FE9C-08B6-451E-BEDA-401A81BD4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0864D66-4BEF-4628-B9DC-C382A4BC26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B8473175-583C-4362-AD52-6A41687451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C119EE6-B01F-4BDA-97B2-8BC244AD9F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783EB66-70A8-4451-984C-ABF2410C6A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A8CB1A-B550-452B-BB18-69D43CC926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67C7EE6-E29C-4D84-B2C6-7B20A0FDAF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3" name="Straight Connector 42">
              <a:extLst>
                <a:ext uri="{FF2B5EF4-FFF2-40B4-BE49-F238E27FC236}">
                  <a16:creationId xmlns:a16="http://schemas.microsoft.com/office/drawing/2014/main" id="{73C23E94-A2CC-459B-9961-40250DBE61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DC685A-870A-4F1B-8A06-1DB278981A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8F22A6-4F2D-4467-A3A9-A9BE31FC98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8D5732-C263-4EED-85EF-7E7435EDE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0F976C87-4A3B-F242-8BD6-723BF8436E92}"/>
              </a:ext>
            </a:extLst>
          </p:cNvPr>
          <p:cNvSpPr/>
          <p:nvPr/>
        </p:nvSpPr>
        <p:spPr>
          <a:xfrm>
            <a:off x="740228" y="500580"/>
            <a:ext cx="10737473" cy="5856836"/>
          </a:xfrm>
          <a:prstGeom prst="rect">
            <a:avLst/>
          </a:prstGeom>
          <a:noFill/>
        </p:spPr>
        <p:txBody>
          <a:bodyPr vert="horz" lIns="91440" tIns="45720" rIns="91440" bIns="45720" rtlCol="0" anchor="t">
            <a:normAutofit/>
          </a:bodyPr>
          <a:lstStyle/>
          <a:p>
            <a:endParaRPr lang="en-US" sz="4800" dirty="0">
              <a:solidFill>
                <a:schemeClr val="bg1"/>
              </a:solidFill>
              <a:latin typeface="Times" pitchFamily="2" charset="0"/>
            </a:endParaRPr>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5D63A723-7979-EA41-A6BC-D7C4C5782D5B}"/>
              </a:ext>
            </a:extLst>
          </p:cNvPr>
          <p:cNvSpPr/>
          <p:nvPr/>
        </p:nvSpPr>
        <p:spPr>
          <a:xfrm>
            <a:off x="282405" y="818498"/>
            <a:ext cx="11624137" cy="5016758"/>
          </a:xfrm>
          <a:prstGeom prst="rect">
            <a:avLst/>
          </a:prstGeom>
          <a:solidFill>
            <a:schemeClr val="bg1"/>
          </a:solidFill>
        </p:spPr>
        <p:txBody>
          <a:bodyPr wrap="square">
            <a:spAutoFit/>
          </a:bodyPr>
          <a:lstStyle/>
          <a:p>
            <a:r>
              <a:rPr lang="en-US" sz="4000" dirty="0" err="1">
                <a:latin typeface="Helvetica" pitchFamily="2" charset="0"/>
              </a:rPr>
              <a:t>Cómo</a:t>
            </a:r>
            <a:r>
              <a:rPr lang="en-US" sz="4000" dirty="0">
                <a:latin typeface="Helvetica" pitchFamily="2" charset="0"/>
              </a:rPr>
              <a:t> </a:t>
            </a:r>
            <a:r>
              <a:rPr lang="en-US" sz="4000" dirty="0" err="1">
                <a:latin typeface="Helvetica" pitchFamily="2" charset="0"/>
              </a:rPr>
              <a:t>puede</a:t>
            </a:r>
            <a:r>
              <a:rPr lang="en-US" sz="4000" dirty="0">
                <a:latin typeface="Helvetica" pitchFamily="2" charset="0"/>
              </a:rPr>
              <a:t> </a:t>
            </a:r>
            <a:r>
              <a:rPr lang="en-US" sz="4000" dirty="0" err="1">
                <a:latin typeface="Helvetica" pitchFamily="2" charset="0"/>
              </a:rPr>
              <a:t>reconocer</a:t>
            </a:r>
            <a:r>
              <a:rPr lang="en-US" sz="4000" dirty="0">
                <a:latin typeface="Helvetica" pitchFamily="2" charset="0"/>
              </a:rPr>
              <a:t> las </a:t>
            </a:r>
            <a:r>
              <a:rPr lang="en-US" sz="4000" dirty="0" err="1">
                <a:latin typeface="Helvetica" pitchFamily="2" charset="0"/>
              </a:rPr>
              <a:t>puertas</a:t>
            </a:r>
            <a:r>
              <a:rPr lang="en-US" sz="4000" dirty="0">
                <a:latin typeface="Helvetica" pitchFamily="2" charset="0"/>
              </a:rPr>
              <a:t> de entrada que Dios pone </a:t>
            </a:r>
            <a:r>
              <a:rPr lang="en-US" sz="4000" dirty="0" err="1">
                <a:latin typeface="Helvetica" pitchFamily="2" charset="0"/>
              </a:rPr>
              <a:t>en</a:t>
            </a:r>
            <a:r>
              <a:rPr lang="en-US" sz="4000" dirty="0">
                <a:latin typeface="Helvetica" pitchFamily="2" charset="0"/>
              </a:rPr>
              <a:t> </a:t>
            </a:r>
            <a:r>
              <a:rPr lang="en-US" sz="4000" dirty="0" err="1">
                <a:latin typeface="Helvetica" pitchFamily="2" charset="0"/>
              </a:rPr>
              <a:t>su</a:t>
            </a:r>
            <a:r>
              <a:rPr lang="en-US" sz="4000" dirty="0">
                <a:latin typeface="Helvetica" pitchFamily="2" charset="0"/>
              </a:rPr>
              <a:t> </a:t>
            </a:r>
            <a:r>
              <a:rPr lang="en-US" sz="4000" dirty="0" err="1">
                <a:latin typeface="Helvetica" pitchFamily="2" charset="0"/>
              </a:rPr>
              <a:t>camino</a:t>
            </a:r>
            <a:r>
              <a:rPr lang="en-US" sz="4000" dirty="0">
                <a:latin typeface="Helvetica" pitchFamily="2" charset="0"/>
              </a:rPr>
              <a:t>? </a:t>
            </a:r>
            <a:r>
              <a:rPr lang="en-US" sz="4000" dirty="0" err="1">
                <a:latin typeface="Helvetica" pitchFamily="2" charset="0"/>
              </a:rPr>
              <a:t>Escuche</a:t>
            </a:r>
            <a:r>
              <a:rPr lang="en-US" sz="4000" dirty="0">
                <a:latin typeface="Helvetica" pitchFamily="2" charset="0"/>
              </a:rPr>
              <a:t> con </a:t>
            </a:r>
            <a:r>
              <a:rPr lang="en-US" sz="4000" dirty="0" err="1">
                <a:latin typeface="Helvetica" pitchFamily="2" charset="0"/>
              </a:rPr>
              <a:t>propósito</a:t>
            </a:r>
            <a:r>
              <a:rPr lang="en-US" sz="4000" dirty="0">
                <a:latin typeface="Helvetica" pitchFamily="2" charset="0"/>
              </a:rPr>
              <a:t>. </a:t>
            </a:r>
            <a:r>
              <a:rPr lang="en-US" sz="4000" dirty="0" err="1">
                <a:latin typeface="Helvetica" pitchFamily="2" charset="0"/>
              </a:rPr>
              <a:t>Concéntrese</a:t>
            </a:r>
            <a:r>
              <a:rPr lang="en-US" sz="4000" dirty="0">
                <a:latin typeface="Helvetica" pitchFamily="2" charset="0"/>
              </a:rPr>
              <a:t> </a:t>
            </a:r>
            <a:r>
              <a:rPr lang="en-US" sz="4000" dirty="0" err="1">
                <a:latin typeface="Helvetica" pitchFamily="2" charset="0"/>
              </a:rPr>
              <a:t>en</a:t>
            </a:r>
            <a:r>
              <a:rPr lang="en-US" sz="4000" dirty="0">
                <a:latin typeface="Helvetica" pitchFamily="2" charset="0"/>
              </a:rPr>
              <a:t> la </a:t>
            </a:r>
            <a:r>
              <a:rPr lang="en-US" sz="4000" i="1" dirty="0">
                <a:latin typeface="Helvetica" pitchFamily="2" charset="0"/>
              </a:rPr>
              <a:t>persona</a:t>
            </a:r>
            <a:r>
              <a:rPr lang="en-US" sz="4000" dirty="0">
                <a:latin typeface="Helvetica" pitchFamily="2" charset="0"/>
              </a:rPr>
              <a:t> </a:t>
            </a:r>
            <a:r>
              <a:rPr lang="en-US" sz="4000" dirty="0" err="1">
                <a:latin typeface="Helvetica" pitchFamily="2" charset="0"/>
              </a:rPr>
              <a:t>en</a:t>
            </a:r>
            <a:r>
              <a:rPr lang="en-US" sz="4000" dirty="0">
                <a:latin typeface="Helvetica" pitchFamily="2" charset="0"/>
              </a:rPr>
              <a:t> medio del </a:t>
            </a:r>
            <a:r>
              <a:rPr lang="en-US" sz="4000" dirty="0" err="1">
                <a:latin typeface="Helvetica" pitchFamily="2" charset="0"/>
              </a:rPr>
              <a:t>problema</a:t>
            </a:r>
            <a:r>
              <a:rPr lang="en-US" sz="4000" dirty="0">
                <a:latin typeface="Helvetica" pitchFamily="2" charset="0"/>
              </a:rPr>
              <a:t>. </a:t>
            </a:r>
            <a:r>
              <a:rPr lang="en-US" sz="4000" dirty="0" err="1">
                <a:latin typeface="Helvetica" pitchFamily="2" charset="0"/>
              </a:rPr>
              <a:t>Conforme</a:t>
            </a:r>
            <a:r>
              <a:rPr lang="en-US" sz="4000" dirty="0">
                <a:latin typeface="Helvetica" pitchFamily="2" charset="0"/>
              </a:rPr>
              <a:t> </a:t>
            </a:r>
            <a:r>
              <a:rPr lang="en-US" sz="4000" dirty="0" err="1">
                <a:latin typeface="Helvetica" pitchFamily="2" charset="0"/>
              </a:rPr>
              <a:t>ella</a:t>
            </a:r>
            <a:r>
              <a:rPr lang="en-US" sz="4000" dirty="0">
                <a:latin typeface="Helvetica" pitchFamily="2" charset="0"/>
              </a:rPr>
              <a:t> </a:t>
            </a:r>
            <a:r>
              <a:rPr lang="en-US" sz="4000" dirty="0" err="1">
                <a:latin typeface="Helvetica" pitchFamily="2" charset="0"/>
              </a:rPr>
              <a:t>cuenta</a:t>
            </a:r>
            <a:r>
              <a:rPr lang="en-US" sz="4000" dirty="0">
                <a:latin typeface="Helvetica" pitchFamily="2" charset="0"/>
              </a:rPr>
              <a:t> </a:t>
            </a:r>
            <a:r>
              <a:rPr lang="en-US" sz="4000" dirty="0" err="1">
                <a:latin typeface="Helvetica" pitchFamily="2" charset="0"/>
              </a:rPr>
              <a:t>su</a:t>
            </a:r>
            <a:r>
              <a:rPr lang="en-US" sz="4000" dirty="0">
                <a:latin typeface="Helvetica" pitchFamily="2" charset="0"/>
              </a:rPr>
              <a:t> </a:t>
            </a:r>
            <a:r>
              <a:rPr lang="en-US" sz="4000" dirty="0" err="1">
                <a:latin typeface="Helvetica" pitchFamily="2" charset="0"/>
              </a:rPr>
              <a:t>historia</a:t>
            </a:r>
            <a:r>
              <a:rPr lang="en-US" sz="4000" dirty="0">
                <a:latin typeface="Helvetica" pitchFamily="2" charset="0"/>
              </a:rPr>
              <a:t>, </a:t>
            </a:r>
            <a:r>
              <a:rPr lang="en-US" sz="4000" dirty="0" err="1">
                <a:latin typeface="Helvetica" pitchFamily="2" charset="0"/>
              </a:rPr>
              <a:t>ésta</a:t>
            </a:r>
            <a:r>
              <a:rPr lang="en-US" sz="4000" dirty="0">
                <a:latin typeface="Helvetica" pitchFamily="2" charset="0"/>
              </a:rPr>
              <a:t> </a:t>
            </a:r>
            <a:r>
              <a:rPr lang="en-US" sz="4000" dirty="0" err="1">
                <a:latin typeface="Helvetica" pitchFamily="2" charset="0"/>
              </a:rPr>
              <a:t>saldrá</a:t>
            </a:r>
            <a:r>
              <a:rPr lang="en-US" sz="4000" dirty="0">
                <a:latin typeface="Helvetica" pitchFamily="2" charset="0"/>
              </a:rPr>
              <a:t> </a:t>
            </a:r>
            <a:r>
              <a:rPr lang="en-US" sz="4000" dirty="0" err="1">
                <a:latin typeface="Helvetica" pitchFamily="2" charset="0"/>
              </a:rPr>
              <a:t>como</a:t>
            </a:r>
            <a:r>
              <a:rPr lang="en-US" sz="4000" dirty="0">
                <a:latin typeface="Helvetica" pitchFamily="2" charset="0"/>
              </a:rPr>
              <a:t> una </a:t>
            </a:r>
            <a:r>
              <a:rPr lang="en-US" sz="4000" dirty="0" err="1">
                <a:latin typeface="Helvetica" pitchFamily="2" charset="0"/>
              </a:rPr>
              <a:t>mezcla</a:t>
            </a:r>
            <a:r>
              <a:rPr lang="en-US" sz="4000" dirty="0">
                <a:latin typeface="Helvetica" pitchFamily="2" charset="0"/>
              </a:rPr>
              <a:t> </a:t>
            </a:r>
            <a:r>
              <a:rPr lang="en-US" sz="4000" dirty="0" err="1">
                <a:latin typeface="Helvetica" pitchFamily="2" charset="0"/>
              </a:rPr>
              <a:t>caótica</a:t>
            </a:r>
            <a:r>
              <a:rPr lang="en-US" sz="4000" dirty="0">
                <a:latin typeface="Helvetica" pitchFamily="2" charset="0"/>
              </a:rPr>
              <a:t> del </a:t>
            </a:r>
            <a:r>
              <a:rPr lang="en-US" sz="4000" dirty="0" err="1">
                <a:latin typeface="Helvetica" pitchFamily="2" charset="0"/>
              </a:rPr>
              <a:t>presente</a:t>
            </a:r>
            <a:r>
              <a:rPr lang="en-US" sz="4000" dirty="0">
                <a:latin typeface="Helvetica" pitchFamily="2" charset="0"/>
              </a:rPr>
              <a:t>, el </a:t>
            </a:r>
            <a:r>
              <a:rPr lang="en-US" sz="4000" dirty="0" err="1">
                <a:latin typeface="Helvetica" pitchFamily="2" charset="0"/>
              </a:rPr>
              <a:t>pasado</a:t>
            </a:r>
            <a:r>
              <a:rPr lang="en-US" sz="4000" dirty="0">
                <a:latin typeface="Helvetica" pitchFamily="2" charset="0"/>
              </a:rPr>
              <a:t>, las </a:t>
            </a:r>
            <a:r>
              <a:rPr lang="en-US" sz="4000" dirty="0" err="1">
                <a:latin typeface="Helvetica" pitchFamily="2" charset="0"/>
              </a:rPr>
              <a:t>emociones</a:t>
            </a:r>
            <a:r>
              <a:rPr lang="en-US" sz="4000" dirty="0">
                <a:latin typeface="Helvetica" pitchFamily="2" charset="0"/>
              </a:rPr>
              <a:t>, y las </a:t>
            </a:r>
            <a:r>
              <a:rPr lang="en-US" sz="4000" dirty="0" err="1">
                <a:latin typeface="Helvetica" pitchFamily="2" charset="0"/>
              </a:rPr>
              <a:t>interpretaciones</a:t>
            </a:r>
            <a:r>
              <a:rPr lang="en-US" sz="4000" dirty="0">
                <a:latin typeface="Helvetica" pitchFamily="2" charset="0"/>
              </a:rPr>
              <a:t> </a:t>
            </a:r>
            <a:r>
              <a:rPr lang="en-US" sz="4000" dirty="0" err="1">
                <a:latin typeface="Helvetica" pitchFamily="2" charset="0"/>
              </a:rPr>
              <a:t>personales</a:t>
            </a:r>
            <a:r>
              <a:rPr lang="en-US" sz="4000" dirty="0">
                <a:latin typeface="Helvetica" pitchFamily="2" charset="0"/>
              </a:rPr>
              <a:t>. </a:t>
            </a:r>
            <a:r>
              <a:rPr lang="en-US" sz="4000" dirty="0" err="1">
                <a:latin typeface="Helvetica" pitchFamily="2" charset="0"/>
              </a:rPr>
              <a:t>Entrénese</a:t>
            </a:r>
            <a:r>
              <a:rPr lang="en-US" sz="4000" dirty="0">
                <a:latin typeface="Helvetica" pitchFamily="2" charset="0"/>
              </a:rPr>
              <a:t> </a:t>
            </a:r>
            <a:r>
              <a:rPr lang="en-US" sz="4000" dirty="0" err="1">
                <a:latin typeface="Helvetica" pitchFamily="2" charset="0"/>
              </a:rPr>
              <a:t>en</a:t>
            </a:r>
            <a:r>
              <a:rPr lang="en-US" sz="4000" dirty="0">
                <a:latin typeface="Helvetica" pitchFamily="2" charset="0"/>
              </a:rPr>
              <a:t> </a:t>
            </a:r>
            <a:r>
              <a:rPr lang="en-US" sz="4000" dirty="0" err="1">
                <a:latin typeface="Helvetica" pitchFamily="2" charset="0"/>
              </a:rPr>
              <a:t>escuchar</a:t>
            </a:r>
            <a:r>
              <a:rPr lang="en-US" sz="4000" dirty="0">
                <a:latin typeface="Helvetica" pitchFamily="2" charset="0"/>
              </a:rPr>
              <a:t> </a:t>
            </a:r>
            <a:r>
              <a:rPr lang="en-US" sz="4000" dirty="0" err="1">
                <a:latin typeface="Helvetica" pitchFamily="2" charset="0"/>
              </a:rPr>
              <a:t>cuatro</a:t>
            </a:r>
            <a:r>
              <a:rPr lang="en-US" sz="4000" dirty="0">
                <a:latin typeface="Helvetica" pitchFamily="2" charset="0"/>
              </a:rPr>
              <a:t> </a:t>
            </a:r>
            <a:r>
              <a:rPr lang="en-US" sz="4000" dirty="0" err="1">
                <a:latin typeface="Helvetica" pitchFamily="2" charset="0"/>
              </a:rPr>
              <a:t>cosas</a:t>
            </a:r>
            <a:r>
              <a:rPr lang="en-US" sz="4000" dirty="0">
                <a:latin typeface="Helvetica" pitchFamily="2" charset="0"/>
              </a:rPr>
              <a:t> que le </a:t>
            </a:r>
            <a:r>
              <a:rPr lang="en-US" sz="4000" dirty="0" err="1">
                <a:latin typeface="Helvetica" pitchFamily="2" charset="0"/>
              </a:rPr>
              <a:t>mostrarán</a:t>
            </a:r>
            <a:r>
              <a:rPr lang="en-US" sz="4000" dirty="0">
                <a:latin typeface="Helvetica" pitchFamily="2" charset="0"/>
              </a:rPr>
              <a:t> </a:t>
            </a:r>
            <a:r>
              <a:rPr lang="en-US" sz="4000" dirty="0" err="1">
                <a:latin typeface="Helvetica" pitchFamily="2" charset="0"/>
              </a:rPr>
              <a:t>dónde</a:t>
            </a:r>
            <a:r>
              <a:rPr lang="en-US" sz="4000" dirty="0">
                <a:latin typeface="Helvetica" pitchFamily="2" charset="0"/>
              </a:rPr>
              <a:t> la persona </a:t>
            </a:r>
            <a:r>
              <a:rPr lang="en-US" sz="4000" dirty="0" err="1">
                <a:latin typeface="Helvetica" pitchFamily="2" charset="0"/>
              </a:rPr>
              <a:t>está</a:t>
            </a:r>
            <a:r>
              <a:rPr lang="en-US" sz="4000" dirty="0">
                <a:latin typeface="Helvetica" pitchFamily="2" charset="0"/>
              </a:rPr>
              <a:t> </a:t>
            </a:r>
            <a:r>
              <a:rPr lang="en-US" sz="4000" dirty="0" err="1">
                <a:latin typeface="Helvetica" pitchFamily="2" charset="0"/>
              </a:rPr>
              <a:t>luchando</a:t>
            </a:r>
            <a:r>
              <a:rPr lang="en-US" sz="4000" dirty="0">
                <a:latin typeface="Helvetica" pitchFamily="2" charset="0"/>
              </a:rPr>
              <a:t>.</a:t>
            </a:r>
          </a:p>
        </p:txBody>
      </p:sp>
    </p:spTree>
    <p:extLst>
      <p:ext uri="{BB962C8B-B14F-4D97-AF65-F5344CB8AC3E}">
        <p14:creationId xmlns:p14="http://schemas.microsoft.com/office/powerpoint/2010/main" val="246594681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curtain, indoor, shower, small&#10;&#10;Description automatically generated">
            <a:extLst>
              <a:ext uri="{FF2B5EF4-FFF2-40B4-BE49-F238E27FC236}">
                <a16:creationId xmlns:a16="http://schemas.microsoft.com/office/drawing/2014/main" id="{B8C3F634-62C1-4946-9C97-1273EDC2737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4172" b="54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0BBE514C-7068-9545-B840-02C830FEE981}"/>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tackoverflow.com/questions/8866061/css-background-image-using-an-imag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8" name="Rectangle 7">
            <a:extLst>
              <a:ext uri="{FF2B5EF4-FFF2-40B4-BE49-F238E27FC236}">
                <a16:creationId xmlns:a16="http://schemas.microsoft.com/office/drawing/2014/main" id="{EBFF0941-6E4F-5F47-B23B-EF20408E67FD}"/>
              </a:ext>
            </a:extLst>
          </p:cNvPr>
          <p:cNvSpPr/>
          <p:nvPr/>
        </p:nvSpPr>
        <p:spPr>
          <a:xfrm>
            <a:off x="152401" y="696686"/>
            <a:ext cx="11734800" cy="6470825"/>
          </a:xfrm>
          <a:prstGeom prst="rect">
            <a:avLst/>
          </a:prstGeom>
        </p:spPr>
        <p:txBody>
          <a:bodyPr wrap="square">
            <a:spAutoFit/>
          </a:bodyPr>
          <a:lstStyle/>
          <a:p>
            <a:pPr algn="just"/>
            <a:r>
              <a:rPr lang="en-US" sz="4400" dirty="0">
                <a:latin typeface="Helvetica" pitchFamily="2" charset="0"/>
              </a:rPr>
              <a:t>1. </a:t>
            </a:r>
            <a:r>
              <a:rPr lang="en-US" sz="4400" dirty="0" err="1">
                <a:latin typeface="Helvetica" pitchFamily="2" charset="0"/>
              </a:rPr>
              <a:t>Escuche</a:t>
            </a:r>
            <a:r>
              <a:rPr lang="en-US" sz="4400" dirty="0">
                <a:latin typeface="Helvetica" pitchFamily="2" charset="0"/>
              </a:rPr>
              <a:t> las palabras </a:t>
            </a:r>
            <a:r>
              <a:rPr lang="en-US" sz="4400" i="1" dirty="0" err="1">
                <a:latin typeface="Helvetica" pitchFamily="2" charset="0"/>
              </a:rPr>
              <a:t>emocionales</a:t>
            </a:r>
            <a:r>
              <a:rPr lang="en-US" sz="4400" dirty="0">
                <a:latin typeface="Helvetica" pitchFamily="2" charset="0"/>
              </a:rPr>
              <a:t>. (“</a:t>
            </a:r>
            <a:r>
              <a:rPr lang="en-US" sz="4400" dirty="0" err="1">
                <a:latin typeface="Helvetica" pitchFamily="2" charset="0"/>
              </a:rPr>
              <a:t>Estoy</a:t>
            </a:r>
            <a:r>
              <a:rPr lang="en-US" sz="4400" dirty="0">
                <a:latin typeface="Helvetica" pitchFamily="2" charset="0"/>
              </a:rPr>
              <a:t> </a:t>
            </a:r>
            <a:r>
              <a:rPr lang="en-US" sz="4400" dirty="0" err="1">
                <a:latin typeface="Helvetica" pitchFamily="2" charset="0"/>
              </a:rPr>
              <a:t>enojado</a:t>
            </a:r>
            <a:r>
              <a:rPr lang="en-US" sz="4400" dirty="0">
                <a:latin typeface="Helvetica" pitchFamily="2" charset="0"/>
              </a:rPr>
              <a:t>.” “Tengo </a:t>
            </a:r>
            <a:r>
              <a:rPr lang="en-US" sz="4400" dirty="0" err="1">
                <a:latin typeface="Helvetica" pitchFamily="2" charset="0"/>
              </a:rPr>
              <a:t>miedo</a:t>
            </a:r>
            <a:r>
              <a:rPr lang="en-US" sz="4400" dirty="0">
                <a:latin typeface="Helvetica" pitchFamily="2" charset="0"/>
              </a:rPr>
              <a:t>.” “No </a:t>
            </a:r>
            <a:r>
              <a:rPr lang="en-US" sz="4400" dirty="0" err="1">
                <a:latin typeface="Helvetica" pitchFamily="2" charset="0"/>
              </a:rPr>
              <a:t>puedo</a:t>
            </a:r>
            <a:r>
              <a:rPr lang="en-US" sz="4400" dirty="0">
                <a:latin typeface="Helvetica" pitchFamily="2" charset="0"/>
              </a:rPr>
              <a:t> </a:t>
            </a:r>
            <a:r>
              <a:rPr lang="en-US" sz="4400" dirty="0" err="1">
                <a:latin typeface="Helvetica" pitchFamily="2" charset="0"/>
              </a:rPr>
              <a:t>dejar</a:t>
            </a:r>
            <a:r>
              <a:rPr lang="en-US" sz="4400" dirty="0">
                <a:latin typeface="Helvetica" pitchFamily="2" charset="0"/>
              </a:rPr>
              <a:t> de </a:t>
            </a:r>
            <a:r>
              <a:rPr lang="en-US" sz="4400" dirty="0" err="1">
                <a:latin typeface="Helvetica" pitchFamily="2" charset="0"/>
              </a:rPr>
              <a:t>llorar</a:t>
            </a:r>
            <a:r>
              <a:rPr lang="en-US" sz="4400" dirty="0">
                <a:latin typeface="Helvetica" pitchFamily="2" charset="0"/>
              </a:rPr>
              <a:t>.”)</a:t>
            </a:r>
          </a:p>
          <a:p>
            <a:pPr algn="just"/>
            <a:r>
              <a:rPr lang="en-US" sz="4400" dirty="0">
                <a:latin typeface="Helvetica" pitchFamily="2" charset="0"/>
              </a:rPr>
              <a:t>2. </a:t>
            </a:r>
            <a:r>
              <a:rPr lang="en-US" sz="4400" dirty="0" err="1">
                <a:latin typeface="Helvetica" pitchFamily="2" charset="0"/>
              </a:rPr>
              <a:t>Escuche</a:t>
            </a:r>
            <a:r>
              <a:rPr lang="en-US" sz="4400" dirty="0">
                <a:latin typeface="Helvetica" pitchFamily="2" charset="0"/>
              </a:rPr>
              <a:t> las palabras de </a:t>
            </a:r>
            <a:r>
              <a:rPr lang="en-US" sz="4400" i="1" dirty="0" err="1">
                <a:latin typeface="Helvetica" pitchFamily="2" charset="0"/>
              </a:rPr>
              <a:t>interpretación</a:t>
            </a:r>
            <a:r>
              <a:rPr lang="en-US" sz="4400" dirty="0">
                <a:latin typeface="Helvetica" pitchFamily="2" charset="0"/>
              </a:rPr>
              <a:t>. (“</a:t>
            </a:r>
            <a:r>
              <a:rPr lang="en-US" sz="4400" dirty="0" err="1">
                <a:latin typeface="Helvetica" pitchFamily="2" charset="0"/>
              </a:rPr>
              <a:t>Esto</a:t>
            </a:r>
            <a:r>
              <a:rPr lang="en-US" sz="4400" dirty="0">
                <a:latin typeface="Helvetica" pitchFamily="2" charset="0"/>
              </a:rPr>
              <a:t> no </a:t>
            </a:r>
            <a:r>
              <a:rPr lang="en-US" sz="4400" dirty="0" err="1">
                <a:latin typeface="Helvetica" pitchFamily="2" charset="0"/>
              </a:rPr>
              <a:t>debería</a:t>
            </a:r>
            <a:r>
              <a:rPr lang="en-US" sz="4400" dirty="0">
                <a:latin typeface="Helvetica" pitchFamily="2" charset="0"/>
              </a:rPr>
              <a:t> </a:t>
            </a:r>
            <a:r>
              <a:rPr lang="en-US" sz="4400" dirty="0" err="1">
                <a:latin typeface="Helvetica" pitchFamily="2" charset="0"/>
              </a:rPr>
              <a:t>suceder</a:t>
            </a:r>
            <a:r>
              <a:rPr lang="en-US" sz="4400" dirty="0">
                <a:latin typeface="Helvetica" pitchFamily="2" charset="0"/>
              </a:rPr>
              <a:t>.” “</a:t>
            </a:r>
            <a:r>
              <a:rPr lang="en-US" sz="4400" dirty="0" err="1">
                <a:latin typeface="Helvetica" pitchFamily="2" charset="0"/>
              </a:rPr>
              <a:t>Supongo</a:t>
            </a:r>
            <a:r>
              <a:rPr lang="en-US" sz="4400" dirty="0">
                <a:latin typeface="Helvetica" pitchFamily="2" charset="0"/>
              </a:rPr>
              <a:t> que </a:t>
            </a:r>
            <a:r>
              <a:rPr lang="en-US" sz="4400" dirty="0" err="1">
                <a:latin typeface="Helvetica" pitchFamily="2" charset="0"/>
              </a:rPr>
              <a:t>estoy</a:t>
            </a:r>
            <a:r>
              <a:rPr lang="en-US" sz="4400" dirty="0">
                <a:latin typeface="Helvetica" pitchFamily="2" charset="0"/>
              </a:rPr>
              <a:t> recibiendo lo que me </a:t>
            </a:r>
            <a:r>
              <a:rPr lang="en-US" sz="4400" dirty="0" err="1">
                <a:latin typeface="Helvetica" pitchFamily="2" charset="0"/>
              </a:rPr>
              <a:t>merezco</a:t>
            </a:r>
            <a:r>
              <a:rPr lang="en-US" sz="4400" dirty="0">
                <a:latin typeface="Helvetica" pitchFamily="2" charset="0"/>
              </a:rPr>
              <a:t>.” “Me </a:t>
            </a:r>
            <a:r>
              <a:rPr lang="en-US" sz="4400" dirty="0" err="1">
                <a:latin typeface="Helvetica" pitchFamily="2" charset="0"/>
              </a:rPr>
              <a:t>pregunto</a:t>
            </a:r>
            <a:r>
              <a:rPr lang="en-US" sz="4400" dirty="0">
                <a:latin typeface="Helvetica" pitchFamily="2" charset="0"/>
              </a:rPr>
              <a:t> </a:t>
            </a:r>
            <a:r>
              <a:rPr lang="en-US" sz="4400" dirty="0" err="1">
                <a:latin typeface="Helvetica" pitchFamily="2" charset="0"/>
              </a:rPr>
              <a:t>si</a:t>
            </a:r>
            <a:r>
              <a:rPr lang="en-US" sz="4400" dirty="0">
                <a:latin typeface="Helvetica" pitchFamily="2" charset="0"/>
              </a:rPr>
              <a:t> vale la </a:t>
            </a:r>
            <a:r>
              <a:rPr lang="en-US" sz="4400" dirty="0" err="1">
                <a:latin typeface="Helvetica" pitchFamily="2" charset="0"/>
              </a:rPr>
              <a:t>pena</a:t>
            </a:r>
            <a:r>
              <a:rPr lang="en-US" sz="4400" dirty="0">
                <a:latin typeface="Helvetica" pitchFamily="2" charset="0"/>
              </a:rPr>
              <a:t> </a:t>
            </a:r>
            <a:r>
              <a:rPr lang="en-US" sz="4400" dirty="0" err="1">
                <a:latin typeface="Helvetica" pitchFamily="2" charset="0"/>
              </a:rPr>
              <a:t>levantarse</a:t>
            </a:r>
            <a:r>
              <a:rPr lang="en-US" sz="4400" dirty="0">
                <a:latin typeface="Helvetica" pitchFamily="2" charset="0"/>
              </a:rPr>
              <a:t> por la </a:t>
            </a:r>
            <a:r>
              <a:rPr lang="en-US" sz="4400" dirty="0" err="1">
                <a:latin typeface="Helvetica" pitchFamily="2" charset="0"/>
              </a:rPr>
              <a:t>mañana</a:t>
            </a:r>
            <a:r>
              <a:rPr lang="en-US" sz="4400" dirty="0">
                <a:latin typeface="Helvetica" pitchFamily="2" charset="0"/>
              </a:rPr>
              <a:t>.”)</a:t>
            </a:r>
          </a:p>
          <a:p>
            <a:pPr algn="just"/>
            <a:br>
              <a:rPr lang="en-US" dirty="0">
                <a:latin typeface="Helvetica" pitchFamily="2" charset="0"/>
              </a:rPr>
            </a:br>
            <a:endParaRPr lang="en-US" dirty="0">
              <a:latin typeface="Helvetica" pitchFamily="2" charset="0"/>
            </a:endParaRPr>
          </a:p>
          <a:p>
            <a:r>
              <a:rPr lang="en-US" dirty="0">
                <a:latin typeface="Calibri" panose="020F0502020204030204" pitchFamily="34" charset="0"/>
              </a:rPr>
              <a:t> </a:t>
            </a:r>
            <a:endParaRPr lang="en-US" dirty="0">
              <a:effectLst/>
              <a:latin typeface="Calibri" panose="020F0502020204030204" pitchFamily="34" charset="0"/>
            </a:endParaRPr>
          </a:p>
        </p:txBody>
      </p:sp>
    </p:spTree>
    <p:extLst>
      <p:ext uri="{BB962C8B-B14F-4D97-AF65-F5344CB8AC3E}">
        <p14:creationId xmlns:p14="http://schemas.microsoft.com/office/powerpoint/2010/main" val="1990308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83F3-C7B3-474F-98F0-0047FF6953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7B118D-49AD-1F4A-A0FF-37753E89EEEB}"/>
              </a:ext>
            </a:extLst>
          </p:cNvPr>
          <p:cNvSpPr>
            <a:spLocks noGrp="1"/>
          </p:cNvSpPr>
          <p:nvPr>
            <p:ph idx="1"/>
          </p:nvPr>
        </p:nvSpPr>
        <p:spPr/>
        <p:txBody>
          <a:bodyPr>
            <a:normAutofit fontScale="92500" lnSpcReduction="20000"/>
          </a:bodyPr>
          <a:lstStyle/>
          <a:p>
            <a:pPr marL="0" indent="0">
              <a:buNone/>
            </a:pPr>
            <a:r>
              <a:rPr lang="en-US" sz="4800" dirty="0"/>
              <a:t>3. El </a:t>
            </a:r>
            <a:r>
              <a:rPr lang="en-US" sz="4800" dirty="0" err="1"/>
              <a:t>pecado</a:t>
            </a:r>
            <a:r>
              <a:rPr lang="en-US" sz="4800" dirty="0"/>
              <a:t> personal. Se </a:t>
            </a:r>
            <a:r>
              <a:rPr lang="en-US" sz="4800" dirty="0" err="1"/>
              <a:t>soluciona</a:t>
            </a:r>
            <a:r>
              <a:rPr lang="en-US" sz="4800" dirty="0"/>
              <a:t> por el </a:t>
            </a:r>
            <a:r>
              <a:rPr lang="en-US" sz="4800" dirty="0" err="1"/>
              <a:t>hecho</a:t>
            </a:r>
            <a:r>
              <a:rPr lang="en-US" sz="4800" dirty="0"/>
              <a:t> de que </a:t>
            </a:r>
            <a:r>
              <a:rPr lang="en-US" sz="4800" dirty="0" err="1">
                <a:highlight>
                  <a:srgbClr val="FFFF00"/>
                </a:highlight>
              </a:rPr>
              <a:t>Jesucristo</a:t>
            </a:r>
            <a:r>
              <a:rPr lang="en-US" sz="4800" dirty="0">
                <a:highlight>
                  <a:srgbClr val="FFFF00"/>
                </a:highlight>
              </a:rPr>
              <a:t> </a:t>
            </a:r>
            <a:r>
              <a:rPr lang="en-US" sz="4800" dirty="0" err="1">
                <a:highlight>
                  <a:srgbClr val="FFFF00"/>
                </a:highlight>
              </a:rPr>
              <a:t>pagó</a:t>
            </a:r>
            <a:r>
              <a:rPr lang="en-US" sz="4800" dirty="0">
                <a:highlight>
                  <a:srgbClr val="FFFF00"/>
                </a:highlight>
              </a:rPr>
              <a:t> por </a:t>
            </a:r>
            <a:r>
              <a:rPr lang="en-US" sz="4800" dirty="0" err="1">
                <a:highlight>
                  <a:srgbClr val="FFFF00"/>
                </a:highlight>
              </a:rPr>
              <a:t>todos</a:t>
            </a:r>
            <a:r>
              <a:rPr lang="en-US" sz="4800" dirty="0">
                <a:highlight>
                  <a:srgbClr val="FFFF00"/>
                </a:highlight>
              </a:rPr>
              <a:t> los </a:t>
            </a:r>
            <a:r>
              <a:rPr lang="en-US" sz="4800" dirty="0" err="1">
                <a:highlight>
                  <a:srgbClr val="FFFF00"/>
                </a:highlight>
              </a:rPr>
              <a:t>pecados</a:t>
            </a:r>
            <a:r>
              <a:rPr lang="en-US" sz="4800" dirty="0">
                <a:highlight>
                  <a:srgbClr val="FFFF00"/>
                </a:highlight>
              </a:rPr>
              <a:t> que </a:t>
            </a:r>
            <a:r>
              <a:rPr lang="en-US" sz="4800" dirty="0" err="1">
                <a:highlight>
                  <a:srgbClr val="FFFF00"/>
                </a:highlight>
              </a:rPr>
              <a:t>han</a:t>
            </a:r>
            <a:r>
              <a:rPr lang="en-US" sz="4800" dirty="0">
                <a:highlight>
                  <a:srgbClr val="FFFF00"/>
                </a:highlight>
              </a:rPr>
              <a:t> </a:t>
            </a:r>
            <a:r>
              <a:rPr lang="en-US" sz="4800" dirty="0" err="1">
                <a:highlight>
                  <a:srgbClr val="FFFF00"/>
                </a:highlight>
              </a:rPr>
              <a:t>sido</a:t>
            </a:r>
            <a:r>
              <a:rPr lang="en-US" sz="4800" dirty="0">
                <a:highlight>
                  <a:srgbClr val="FFFF00"/>
                </a:highlight>
              </a:rPr>
              <a:t> o </a:t>
            </a:r>
            <a:r>
              <a:rPr lang="en-US" sz="4800" dirty="0" err="1">
                <a:highlight>
                  <a:srgbClr val="FFFF00"/>
                </a:highlight>
              </a:rPr>
              <a:t>serán</a:t>
            </a:r>
            <a:r>
              <a:rPr lang="en-US" sz="4800" dirty="0">
                <a:highlight>
                  <a:srgbClr val="FFFF00"/>
                </a:highlight>
              </a:rPr>
              <a:t> </a:t>
            </a:r>
            <a:r>
              <a:rPr lang="en-US" sz="4800" dirty="0" err="1">
                <a:highlight>
                  <a:srgbClr val="FFFF00"/>
                </a:highlight>
              </a:rPr>
              <a:t>cometidos</a:t>
            </a:r>
            <a:r>
              <a:rPr lang="en-US" sz="4800" dirty="0">
                <a:highlight>
                  <a:srgbClr val="FFFF00"/>
                </a:highlight>
              </a:rPr>
              <a:t> (2 Co. 5:21; 1 P. 2:24; Is. 53:6).</a:t>
            </a:r>
            <a:r>
              <a:rPr lang="en-US" sz="4800" dirty="0"/>
              <a:t> </a:t>
            </a:r>
            <a:r>
              <a:rPr lang="en-US" sz="4800" dirty="0" err="1"/>
              <a:t>Debido</a:t>
            </a:r>
            <a:r>
              <a:rPr lang="en-US" sz="4800" dirty="0"/>
              <a:t> a que </a:t>
            </a:r>
            <a:r>
              <a:rPr lang="en-US" sz="4800" dirty="0" err="1"/>
              <a:t>él</a:t>
            </a:r>
            <a:r>
              <a:rPr lang="en-US" sz="4800" dirty="0"/>
              <a:t> </a:t>
            </a:r>
            <a:r>
              <a:rPr lang="en-US" sz="4800" dirty="0" err="1"/>
              <a:t>pagó</a:t>
            </a:r>
            <a:r>
              <a:rPr lang="en-US" sz="4800" dirty="0"/>
              <a:t> el </a:t>
            </a:r>
            <a:r>
              <a:rPr lang="en-US" sz="4800" dirty="0" err="1"/>
              <a:t>castigo</a:t>
            </a:r>
            <a:r>
              <a:rPr lang="en-US" sz="4800" dirty="0"/>
              <a:t> de </a:t>
            </a:r>
            <a:r>
              <a:rPr lang="en-US" sz="4800" dirty="0" err="1"/>
              <a:t>todos</a:t>
            </a:r>
            <a:r>
              <a:rPr lang="en-US" sz="4800" dirty="0"/>
              <a:t> los </a:t>
            </a:r>
            <a:r>
              <a:rPr lang="en-US" sz="4800" dirty="0" err="1"/>
              <a:t>pecados</a:t>
            </a:r>
            <a:r>
              <a:rPr lang="en-US" sz="4800" dirty="0"/>
              <a:t>, </a:t>
            </a:r>
            <a:r>
              <a:rPr lang="en-US" sz="4800" dirty="0" err="1"/>
              <a:t>cuando</a:t>
            </a:r>
            <a:r>
              <a:rPr lang="en-US" sz="4800" dirty="0"/>
              <a:t> </a:t>
            </a:r>
            <a:r>
              <a:rPr lang="en-US" sz="4800" dirty="0" err="1"/>
              <a:t>pecamos</a:t>
            </a:r>
            <a:r>
              <a:rPr lang="en-US" sz="4800" dirty="0"/>
              <a:t> y </a:t>
            </a:r>
            <a:r>
              <a:rPr lang="en-US" sz="4800" dirty="0" err="1"/>
              <a:t>quebrantamos</a:t>
            </a:r>
            <a:r>
              <a:rPr lang="en-US" sz="4800" dirty="0"/>
              <a:t> la </a:t>
            </a:r>
            <a:r>
              <a:rPr lang="en-US" sz="4800" dirty="0" err="1"/>
              <a:t>comunión</a:t>
            </a:r>
            <a:r>
              <a:rPr lang="en-US" sz="4800" dirty="0"/>
              <a:t> con Dios, </a:t>
            </a:r>
            <a:r>
              <a:rPr lang="en-US" sz="4800" dirty="0" err="1"/>
              <a:t>podemos</a:t>
            </a:r>
            <a:r>
              <a:rPr lang="en-US" sz="4800" dirty="0"/>
              <a:t> </a:t>
            </a:r>
            <a:r>
              <a:rPr lang="en-US" sz="4800" dirty="0" err="1"/>
              <a:t>confesárselo</a:t>
            </a:r>
            <a:r>
              <a:rPr lang="en-US" sz="4800" dirty="0"/>
              <a:t> y ser </a:t>
            </a:r>
            <a:r>
              <a:rPr lang="en-US" sz="4800" dirty="0" err="1"/>
              <a:t>perdonados</a:t>
            </a:r>
            <a:r>
              <a:rPr lang="en-US" sz="4800" dirty="0"/>
              <a:t> (1 Jn. 1:9; </a:t>
            </a:r>
            <a:r>
              <a:rPr lang="en-US" sz="4800" dirty="0" err="1"/>
              <a:t>Ef</a:t>
            </a:r>
            <a:r>
              <a:rPr lang="en-US" sz="4800" dirty="0"/>
              <a:t>. 5:18). </a:t>
            </a:r>
          </a:p>
        </p:txBody>
      </p:sp>
    </p:spTree>
    <p:extLst>
      <p:ext uri="{BB962C8B-B14F-4D97-AF65-F5344CB8AC3E}">
        <p14:creationId xmlns:p14="http://schemas.microsoft.com/office/powerpoint/2010/main" val="1541307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278642"/>
          </a:xfrm>
          <a:prstGeom prst="rect">
            <a:avLst/>
          </a:prstGeom>
        </p:spPr>
        <p:txBody>
          <a:bodyPr wrap="square">
            <a:spAutoFit/>
          </a:bodyPr>
          <a:lstStyle/>
          <a:p>
            <a:r>
              <a:rPr lang="en-US" sz="4800" dirty="0"/>
              <a:t>3. </a:t>
            </a:r>
            <a:r>
              <a:rPr lang="en-US" sz="4800" dirty="0" err="1"/>
              <a:t>Escuche</a:t>
            </a:r>
            <a:r>
              <a:rPr lang="en-US" sz="4800" dirty="0"/>
              <a:t> </a:t>
            </a:r>
            <a:r>
              <a:rPr lang="en-US" sz="4800" i="1" dirty="0" err="1"/>
              <a:t>hablar</a:t>
            </a:r>
            <a:r>
              <a:rPr lang="en-US" sz="4800" i="1" dirty="0"/>
              <a:t> de </a:t>
            </a:r>
            <a:r>
              <a:rPr lang="en-US" sz="4800" i="1" dirty="0" err="1"/>
              <a:t>sí</a:t>
            </a:r>
            <a:r>
              <a:rPr lang="en-US" sz="4800" i="1" dirty="0"/>
              <a:t> </a:t>
            </a:r>
            <a:r>
              <a:rPr lang="en-US" sz="4800" i="1" dirty="0" err="1"/>
              <a:t>mismo</a:t>
            </a:r>
            <a:r>
              <a:rPr lang="en-US" sz="4800" dirty="0"/>
              <a:t>. (“Soy un </a:t>
            </a:r>
            <a:r>
              <a:rPr lang="en-US" sz="4800" dirty="0" err="1"/>
              <a:t>fracaso</a:t>
            </a:r>
            <a:r>
              <a:rPr lang="en-US" sz="4800" dirty="0"/>
              <a:t>.” “</a:t>
            </a:r>
            <a:r>
              <a:rPr lang="en-US" sz="4800" dirty="0" err="1"/>
              <a:t>Esto</a:t>
            </a:r>
            <a:r>
              <a:rPr lang="en-US" sz="4800" dirty="0"/>
              <a:t> </a:t>
            </a:r>
            <a:r>
              <a:rPr lang="en-US" sz="4800" dirty="0" err="1"/>
              <a:t>siempre</a:t>
            </a:r>
            <a:r>
              <a:rPr lang="en-US" sz="4800" dirty="0"/>
              <a:t> me </a:t>
            </a:r>
            <a:r>
              <a:rPr lang="en-US" sz="4800" dirty="0" err="1"/>
              <a:t>sucede</a:t>
            </a:r>
            <a:r>
              <a:rPr lang="en-US" sz="4800" dirty="0"/>
              <a:t>.” “</a:t>
            </a:r>
            <a:r>
              <a:rPr lang="en-US" sz="4800" dirty="0" err="1"/>
              <a:t>Yo</a:t>
            </a:r>
            <a:r>
              <a:rPr lang="en-US" sz="4800" dirty="0"/>
              <a:t> no </a:t>
            </a:r>
            <a:r>
              <a:rPr lang="en-US" sz="4800" dirty="0" err="1"/>
              <a:t>tengo</a:t>
            </a:r>
            <a:r>
              <a:rPr lang="en-US" sz="4800" dirty="0"/>
              <a:t> lo que se </a:t>
            </a:r>
            <a:r>
              <a:rPr lang="en-US" sz="4800" dirty="0" err="1"/>
              <a:t>necesita</a:t>
            </a:r>
            <a:r>
              <a:rPr lang="en-US" sz="4800" dirty="0"/>
              <a:t> para </a:t>
            </a:r>
            <a:r>
              <a:rPr lang="en-US" sz="4800" dirty="0" err="1"/>
              <a:t>hacerle</a:t>
            </a:r>
            <a:r>
              <a:rPr lang="en-US" sz="4800" dirty="0"/>
              <a:t> </a:t>
            </a:r>
            <a:r>
              <a:rPr lang="en-US" sz="4800" dirty="0" err="1"/>
              <a:t>frente</a:t>
            </a:r>
            <a:r>
              <a:rPr lang="en-US" sz="4800" dirty="0"/>
              <a:t> a </a:t>
            </a:r>
            <a:r>
              <a:rPr lang="en-US" sz="4800" dirty="0" err="1"/>
              <a:t>esto</a:t>
            </a:r>
            <a:r>
              <a:rPr lang="en-US" sz="4800" dirty="0"/>
              <a:t>.”)</a:t>
            </a:r>
          </a:p>
          <a:p>
            <a:r>
              <a:rPr lang="en-US" sz="4800" dirty="0"/>
              <a:t>4. </a:t>
            </a:r>
            <a:r>
              <a:rPr lang="en-US" sz="4800" dirty="0" err="1"/>
              <a:t>Escuche</a:t>
            </a:r>
            <a:r>
              <a:rPr lang="en-US" sz="4800" dirty="0"/>
              <a:t> </a:t>
            </a:r>
            <a:r>
              <a:rPr lang="en-US" sz="4800" i="1" dirty="0" err="1"/>
              <a:t>hablar</a:t>
            </a:r>
            <a:r>
              <a:rPr lang="en-US" sz="4800" i="1" dirty="0"/>
              <a:t> de Dios</a:t>
            </a:r>
            <a:r>
              <a:rPr lang="en-US" sz="4800" dirty="0"/>
              <a:t>. (“</a:t>
            </a:r>
            <a:r>
              <a:rPr lang="en-US" sz="4800" dirty="0" err="1"/>
              <a:t>Yo</a:t>
            </a:r>
            <a:r>
              <a:rPr lang="en-US" sz="4800" dirty="0"/>
              <a:t> </a:t>
            </a:r>
            <a:r>
              <a:rPr lang="en-US" sz="4800" dirty="0" err="1"/>
              <a:t>pensaba</a:t>
            </a:r>
            <a:r>
              <a:rPr lang="en-US" sz="4800" dirty="0"/>
              <a:t> que </a:t>
            </a:r>
            <a:r>
              <a:rPr lang="en-US" sz="4800" dirty="0" err="1"/>
              <a:t>estaba</a:t>
            </a:r>
            <a:r>
              <a:rPr lang="en-US" sz="4800" dirty="0"/>
              <a:t> </a:t>
            </a:r>
            <a:r>
              <a:rPr lang="en-US" sz="4800" dirty="0" err="1"/>
              <a:t>haciendo</a:t>
            </a:r>
            <a:r>
              <a:rPr lang="en-US" sz="4800" dirty="0"/>
              <a:t> lo que Dios </a:t>
            </a:r>
            <a:r>
              <a:rPr lang="en-US" sz="4800" dirty="0" err="1"/>
              <a:t>quería</a:t>
            </a:r>
            <a:r>
              <a:rPr lang="en-US" sz="4800" dirty="0"/>
              <a:t>.” “</a:t>
            </a:r>
            <a:r>
              <a:rPr lang="en-US" sz="4800" dirty="0" err="1"/>
              <a:t>Él</a:t>
            </a:r>
            <a:r>
              <a:rPr lang="en-US" sz="4800" dirty="0"/>
              <a:t> </a:t>
            </a:r>
            <a:r>
              <a:rPr lang="en-US" sz="4800" dirty="0" err="1"/>
              <a:t>simplemente</a:t>
            </a:r>
            <a:r>
              <a:rPr lang="en-US" sz="4800" dirty="0"/>
              <a:t> no </a:t>
            </a:r>
            <a:r>
              <a:rPr lang="en-US" sz="4800" dirty="0" err="1"/>
              <a:t>oye</a:t>
            </a:r>
            <a:r>
              <a:rPr lang="en-US" sz="4800" dirty="0"/>
              <a:t> mis </a:t>
            </a:r>
            <a:r>
              <a:rPr lang="en-US" sz="4800" dirty="0" err="1"/>
              <a:t>oraciones</a:t>
            </a:r>
            <a:r>
              <a:rPr lang="en-US" sz="4800" dirty="0"/>
              <a:t>.” “¿</a:t>
            </a:r>
            <a:r>
              <a:rPr lang="en-US" sz="4800" dirty="0" err="1"/>
              <a:t>Cómo</a:t>
            </a:r>
            <a:r>
              <a:rPr lang="en-US" sz="4800" dirty="0"/>
              <a:t> </a:t>
            </a:r>
            <a:r>
              <a:rPr lang="en-US" sz="4800" dirty="0" err="1"/>
              <a:t>podría</a:t>
            </a:r>
            <a:r>
              <a:rPr lang="en-US" sz="4800" dirty="0"/>
              <a:t> Dios </a:t>
            </a:r>
            <a:r>
              <a:rPr lang="en-US" sz="4800" dirty="0" err="1"/>
              <a:t>permitir</a:t>
            </a:r>
            <a:r>
              <a:rPr lang="en-US" sz="4800" dirty="0"/>
              <a:t> que </a:t>
            </a:r>
            <a:r>
              <a:rPr lang="en-US" sz="4800" dirty="0" err="1"/>
              <a:t>esto</a:t>
            </a:r>
            <a:r>
              <a:rPr lang="en-US" sz="4800" dirty="0"/>
              <a:t> me </a:t>
            </a:r>
            <a:r>
              <a:rPr lang="en-US" sz="4800" dirty="0" err="1"/>
              <a:t>suceda</a:t>
            </a:r>
            <a:r>
              <a:rPr lang="en-US" sz="4800" dirty="0"/>
              <a:t>?”)</a:t>
            </a:r>
            <a:endParaRPr lang="en-US" dirty="0">
              <a:latin typeface="Helvetica" pitchFamily="2" charset="0"/>
            </a:endParaRPr>
          </a:p>
          <a:p>
            <a:r>
              <a:rPr lang="en-US" dirty="0">
                <a:latin typeface="Calibri" panose="020F0502020204030204" pitchFamily="34" charset="0"/>
              </a:rPr>
              <a:t> </a:t>
            </a:r>
            <a:endParaRPr lang="en-US" dirty="0">
              <a:effectLst/>
              <a:latin typeface="Calibri" panose="020F0502020204030204" pitchFamily="34" charset="0"/>
            </a:endParaRPr>
          </a:p>
        </p:txBody>
      </p:sp>
    </p:spTree>
    <p:extLst>
      <p:ext uri="{BB962C8B-B14F-4D97-AF65-F5344CB8AC3E}">
        <p14:creationId xmlns:p14="http://schemas.microsoft.com/office/powerpoint/2010/main" val="133515291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555641"/>
          </a:xfrm>
          <a:prstGeom prst="rect">
            <a:avLst/>
          </a:prstGeom>
        </p:spPr>
        <p:txBody>
          <a:bodyPr wrap="square">
            <a:spAutoFit/>
          </a:bodyPr>
          <a:lstStyle/>
          <a:p>
            <a:r>
              <a:rPr lang="en-US" sz="6000" dirty="0" err="1"/>
              <a:t>Nosotros</a:t>
            </a:r>
            <a:r>
              <a:rPr lang="en-US" sz="6000" dirty="0"/>
              <a:t> </a:t>
            </a:r>
            <a:r>
              <a:rPr lang="en-US" sz="6000" dirty="0" err="1"/>
              <a:t>sabemos</a:t>
            </a:r>
            <a:r>
              <a:rPr lang="en-US" sz="6000" dirty="0"/>
              <a:t> que Dios no le ha </a:t>
            </a:r>
            <a:r>
              <a:rPr lang="en-US" sz="6000" dirty="0" err="1"/>
              <a:t>fallado</a:t>
            </a:r>
            <a:r>
              <a:rPr lang="en-US" sz="6000" dirty="0"/>
              <a:t> a </a:t>
            </a:r>
            <a:r>
              <a:rPr lang="en-US" sz="6000" dirty="0" err="1"/>
              <a:t>esa</a:t>
            </a:r>
            <a:r>
              <a:rPr lang="en-US" sz="6000" dirty="0"/>
              <a:t> persona, no se ha </a:t>
            </a:r>
            <a:r>
              <a:rPr lang="en-US" sz="6000" dirty="0" err="1"/>
              <a:t>ido</a:t>
            </a:r>
            <a:r>
              <a:rPr lang="en-US" sz="6000" dirty="0"/>
              <a:t> a casa, </a:t>
            </a:r>
            <a:r>
              <a:rPr lang="en-US" sz="6000" dirty="0" err="1"/>
              <a:t>ni</a:t>
            </a:r>
            <a:r>
              <a:rPr lang="en-US" sz="6000" dirty="0"/>
              <a:t> </a:t>
            </a:r>
            <a:r>
              <a:rPr lang="en-US" sz="6000" dirty="0" err="1"/>
              <a:t>está</a:t>
            </a:r>
            <a:r>
              <a:rPr lang="en-US" sz="6000" dirty="0"/>
              <a:t> </a:t>
            </a:r>
            <a:r>
              <a:rPr lang="en-US" sz="6000" dirty="0" err="1"/>
              <a:t>ocupado</a:t>
            </a:r>
            <a:r>
              <a:rPr lang="en-US" sz="6000" dirty="0"/>
              <a:t> </a:t>
            </a:r>
            <a:r>
              <a:rPr lang="en-US" sz="6000" dirty="0" err="1"/>
              <a:t>ayudando</a:t>
            </a:r>
            <a:r>
              <a:rPr lang="en-US" sz="6000" dirty="0"/>
              <a:t> a </a:t>
            </a:r>
            <a:r>
              <a:rPr lang="en-US" sz="6000" dirty="0" err="1"/>
              <a:t>otros</a:t>
            </a:r>
            <a:r>
              <a:rPr lang="en-US" sz="6000" dirty="0"/>
              <a:t>. Pero las </a:t>
            </a:r>
            <a:r>
              <a:rPr lang="en-US" sz="6000" dirty="0" err="1"/>
              <a:t>nubes</a:t>
            </a:r>
            <a:r>
              <a:rPr lang="en-US" sz="6000" dirty="0"/>
              <a:t> </a:t>
            </a:r>
            <a:r>
              <a:rPr lang="en-US" sz="6000" dirty="0" err="1"/>
              <a:t>oscuras</a:t>
            </a:r>
            <a:r>
              <a:rPr lang="en-US" sz="6000" dirty="0"/>
              <a:t> de las </a:t>
            </a:r>
            <a:r>
              <a:rPr lang="en-US" sz="6000" dirty="0" err="1"/>
              <a:t>circunstancias</a:t>
            </a:r>
            <a:r>
              <a:rPr lang="en-US" sz="6000" dirty="0"/>
              <a:t> </a:t>
            </a:r>
            <a:r>
              <a:rPr lang="en-US" sz="6000" dirty="0" err="1"/>
              <a:t>pueden</a:t>
            </a:r>
            <a:r>
              <a:rPr lang="en-US" sz="6000" dirty="0"/>
              <a:t> </a:t>
            </a:r>
            <a:r>
              <a:rPr lang="en-US" sz="6000" dirty="0" err="1"/>
              <a:t>impedir</a:t>
            </a:r>
            <a:r>
              <a:rPr lang="en-US" sz="6000" dirty="0"/>
              <a:t> que una persona </a:t>
            </a:r>
            <a:r>
              <a:rPr lang="en-US" sz="6000" dirty="0" err="1"/>
              <a:t>vea</a:t>
            </a:r>
            <a:r>
              <a:rPr lang="en-US" sz="6000" dirty="0"/>
              <a:t> a Dios, </a:t>
            </a:r>
            <a:r>
              <a:rPr lang="en-US" sz="6000" dirty="0" err="1"/>
              <a:t>quien</a:t>
            </a:r>
            <a:r>
              <a:rPr lang="en-US" sz="6000" dirty="0"/>
              <a:t> </a:t>
            </a:r>
            <a:r>
              <a:rPr lang="en-US" sz="6000" dirty="0" err="1"/>
              <a:t>está</a:t>
            </a:r>
            <a:r>
              <a:rPr lang="en-US" sz="6000" dirty="0"/>
              <a:t> </a:t>
            </a:r>
            <a:r>
              <a:rPr lang="en-US" sz="6000" dirty="0" err="1"/>
              <a:t>allí</a:t>
            </a:r>
            <a:r>
              <a:rPr lang="en-US" sz="6000" dirty="0"/>
              <a:t> y </a:t>
            </a:r>
            <a:r>
              <a:rPr lang="en-US" sz="6000" dirty="0" err="1"/>
              <a:t>está</a:t>
            </a:r>
            <a:r>
              <a:rPr lang="en-US" sz="6000" dirty="0"/>
              <a:t> </a:t>
            </a:r>
            <a:r>
              <a:rPr lang="en-US" sz="6000" dirty="0" err="1"/>
              <a:t>obrando</a:t>
            </a:r>
            <a:r>
              <a:rPr lang="en-US" sz="6000" dirty="0"/>
              <a:t>.</a:t>
            </a:r>
          </a:p>
        </p:txBody>
      </p:sp>
    </p:spTree>
    <p:extLst>
      <p:ext uri="{BB962C8B-B14F-4D97-AF65-F5344CB8AC3E}">
        <p14:creationId xmlns:p14="http://schemas.microsoft.com/office/powerpoint/2010/main" val="98556122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5262979"/>
          </a:xfrm>
          <a:prstGeom prst="rect">
            <a:avLst/>
          </a:prstGeom>
        </p:spPr>
        <p:txBody>
          <a:bodyPr wrap="square">
            <a:spAutoFit/>
          </a:bodyPr>
          <a:lstStyle/>
          <a:p>
            <a:r>
              <a:rPr lang="en-US" sz="4800" i="1" dirty="0" err="1"/>
              <a:t>Hágale</a:t>
            </a:r>
            <a:r>
              <a:rPr lang="en-US" sz="4800" i="1" dirty="0"/>
              <a:t> saber a la persona que </a:t>
            </a:r>
            <a:r>
              <a:rPr lang="en-US" sz="4800" i="1" dirty="0" err="1"/>
              <a:t>usted</a:t>
            </a:r>
            <a:r>
              <a:rPr lang="en-US" sz="4800" i="1" dirty="0"/>
              <a:t> ha </a:t>
            </a:r>
            <a:r>
              <a:rPr lang="en-US" sz="4800" i="1" dirty="0" err="1"/>
              <a:t>escuchado</a:t>
            </a:r>
            <a:r>
              <a:rPr lang="en-US" sz="4800" i="1" dirty="0"/>
              <a:t> </a:t>
            </a:r>
            <a:r>
              <a:rPr lang="en-US" sz="4800" i="1" dirty="0" err="1"/>
              <a:t>su</a:t>
            </a:r>
            <a:r>
              <a:rPr lang="en-US" sz="4800" i="1" dirty="0"/>
              <a:t> </a:t>
            </a:r>
            <a:r>
              <a:rPr lang="en-US" sz="4800" i="1" dirty="0" err="1"/>
              <a:t>problema</a:t>
            </a:r>
            <a:r>
              <a:rPr lang="en-US" sz="4800" dirty="0"/>
              <a:t>. </a:t>
            </a:r>
            <a:r>
              <a:rPr lang="en-US" sz="4800" dirty="0" err="1"/>
              <a:t>Cuando</a:t>
            </a:r>
            <a:r>
              <a:rPr lang="en-US" sz="4800" dirty="0"/>
              <a:t> </a:t>
            </a:r>
            <a:r>
              <a:rPr lang="en-US" sz="4800" dirty="0" err="1"/>
              <a:t>usted</a:t>
            </a:r>
            <a:r>
              <a:rPr lang="en-US" sz="4800" dirty="0"/>
              <a:t> </a:t>
            </a:r>
            <a:r>
              <a:rPr lang="en-US" sz="4800" dirty="0" err="1"/>
              <a:t>vea</a:t>
            </a:r>
            <a:r>
              <a:rPr lang="en-US" sz="4800" dirty="0"/>
              <a:t> que el </a:t>
            </a:r>
            <a:r>
              <a:rPr lang="en-US" sz="4800" dirty="0" err="1"/>
              <a:t>tema</a:t>
            </a:r>
            <a:r>
              <a:rPr lang="en-US" sz="4800" dirty="0"/>
              <a:t> </a:t>
            </a:r>
            <a:r>
              <a:rPr lang="en-US" sz="4800" dirty="0" err="1"/>
              <a:t>va</a:t>
            </a:r>
            <a:r>
              <a:rPr lang="en-US" sz="4800" dirty="0"/>
              <a:t> </a:t>
            </a:r>
            <a:r>
              <a:rPr lang="en-US" sz="4800" dirty="0" err="1"/>
              <a:t>apareciendo</a:t>
            </a:r>
            <a:r>
              <a:rPr lang="en-US" sz="4800" dirty="0"/>
              <a:t>, </a:t>
            </a:r>
            <a:r>
              <a:rPr lang="en-US" sz="4800" dirty="0" err="1"/>
              <a:t>repítaselo</a:t>
            </a:r>
            <a:r>
              <a:rPr lang="en-US" sz="4800" dirty="0"/>
              <a:t>, de ser </a:t>
            </a:r>
            <a:r>
              <a:rPr lang="en-US" sz="4800" dirty="0" err="1"/>
              <a:t>posible</a:t>
            </a:r>
            <a:r>
              <a:rPr lang="en-US" sz="4800" dirty="0"/>
              <a:t> </a:t>
            </a:r>
            <a:r>
              <a:rPr lang="en-US" sz="4800" dirty="0" err="1"/>
              <a:t>en</a:t>
            </a:r>
            <a:r>
              <a:rPr lang="en-US" sz="4800" dirty="0"/>
              <a:t> sus </a:t>
            </a:r>
            <a:r>
              <a:rPr lang="en-US" sz="4800" dirty="0" err="1"/>
              <a:t>propias</a:t>
            </a:r>
            <a:r>
              <a:rPr lang="en-US" sz="4800" dirty="0"/>
              <a:t> palabras. Al </a:t>
            </a:r>
            <a:r>
              <a:rPr lang="en-US" sz="4800" dirty="0" err="1"/>
              <a:t>hacer</a:t>
            </a:r>
            <a:r>
              <a:rPr lang="en-US" sz="4800" dirty="0"/>
              <a:t> </a:t>
            </a:r>
            <a:r>
              <a:rPr lang="en-US" sz="4800" dirty="0" err="1"/>
              <a:t>esto</a:t>
            </a:r>
            <a:r>
              <a:rPr lang="en-US" sz="4800" dirty="0"/>
              <a:t> </a:t>
            </a:r>
            <a:r>
              <a:rPr lang="en-US" sz="4800" dirty="0" err="1"/>
              <a:t>usted</a:t>
            </a:r>
            <a:r>
              <a:rPr lang="en-US" sz="4800" dirty="0"/>
              <a:t> </a:t>
            </a:r>
            <a:r>
              <a:rPr lang="en-US" sz="4800" dirty="0" err="1"/>
              <a:t>está</a:t>
            </a:r>
            <a:r>
              <a:rPr lang="en-US" sz="4800" dirty="0"/>
              <a:t> </a:t>
            </a:r>
            <a:r>
              <a:rPr lang="en-US" sz="4800" dirty="0" err="1"/>
              <a:t>diciendo</a:t>
            </a:r>
            <a:r>
              <a:rPr lang="en-US" sz="4800" dirty="0"/>
              <a:t>, “Dios </a:t>
            </a:r>
            <a:r>
              <a:rPr lang="en-US" sz="4800" dirty="0" err="1"/>
              <a:t>te</a:t>
            </a:r>
            <a:r>
              <a:rPr lang="en-US" sz="4800" dirty="0"/>
              <a:t> ha </a:t>
            </a:r>
            <a:r>
              <a:rPr lang="en-US" sz="4800" dirty="0" err="1"/>
              <a:t>enviado</a:t>
            </a:r>
            <a:r>
              <a:rPr lang="en-US" sz="4800" dirty="0"/>
              <a:t> a </a:t>
            </a:r>
            <a:r>
              <a:rPr lang="en-US" sz="4800" dirty="0" err="1"/>
              <a:t>alguien</a:t>
            </a:r>
            <a:r>
              <a:rPr lang="en-US" sz="4800" dirty="0"/>
              <a:t> que </a:t>
            </a:r>
            <a:r>
              <a:rPr lang="en-US" sz="4800" dirty="0" err="1"/>
              <a:t>te</a:t>
            </a:r>
            <a:r>
              <a:rPr lang="en-US" sz="4800" dirty="0"/>
              <a:t> </a:t>
            </a:r>
            <a:r>
              <a:rPr lang="en-US" sz="4800" dirty="0" err="1"/>
              <a:t>escucha</a:t>
            </a:r>
            <a:r>
              <a:rPr lang="en-US" sz="4800" dirty="0"/>
              <a:t>, que ha </a:t>
            </a:r>
            <a:r>
              <a:rPr lang="en-US" sz="4800" dirty="0" err="1"/>
              <a:t>empezado</a:t>
            </a:r>
            <a:r>
              <a:rPr lang="en-US" sz="4800" dirty="0"/>
              <a:t> a </a:t>
            </a:r>
            <a:r>
              <a:rPr lang="en-US" sz="4800" dirty="0" err="1"/>
              <a:t>entender</a:t>
            </a:r>
            <a:r>
              <a:rPr lang="en-US" sz="4800" dirty="0"/>
              <a:t> por lo que </a:t>
            </a:r>
            <a:r>
              <a:rPr lang="en-US" sz="4800" dirty="0" err="1"/>
              <a:t>estás</a:t>
            </a:r>
            <a:r>
              <a:rPr lang="en-US" sz="4800" dirty="0"/>
              <a:t> </a:t>
            </a:r>
            <a:r>
              <a:rPr lang="en-US" sz="4800" dirty="0" err="1"/>
              <a:t>pasando</a:t>
            </a:r>
            <a:r>
              <a:rPr lang="en-US" sz="4800" dirty="0"/>
              <a:t>”.</a:t>
            </a:r>
          </a:p>
        </p:txBody>
      </p:sp>
    </p:spTree>
    <p:extLst>
      <p:ext uri="{BB962C8B-B14F-4D97-AF65-F5344CB8AC3E}">
        <p14:creationId xmlns:p14="http://schemas.microsoft.com/office/powerpoint/2010/main" val="1272749648"/>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247864"/>
          </a:xfrm>
          <a:prstGeom prst="rect">
            <a:avLst/>
          </a:prstGeom>
        </p:spPr>
        <p:txBody>
          <a:bodyPr wrap="square">
            <a:spAutoFit/>
          </a:bodyPr>
          <a:lstStyle/>
          <a:p>
            <a:r>
              <a:rPr lang="en-US" sz="4000" i="1" dirty="0" err="1">
                <a:highlight>
                  <a:srgbClr val="FFFF00"/>
                </a:highlight>
              </a:rPr>
              <a:t>Hágale</a:t>
            </a:r>
            <a:r>
              <a:rPr lang="en-US" sz="4000" i="1" dirty="0">
                <a:highlight>
                  <a:srgbClr val="FFFF00"/>
                </a:highlight>
              </a:rPr>
              <a:t> saber a la persona que Dios </a:t>
            </a:r>
            <a:r>
              <a:rPr lang="en-US" sz="4000" i="1" dirty="0" err="1">
                <a:highlight>
                  <a:srgbClr val="FFFF00"/>
                </a:highlight>
              </a:rPr>
              <a:t>está</a:t>
            </a:r>
            <a:r>
              <a:rPr lang="en-US" sz="4000" i="1" dirty="0">
                <a:highlight>
                  <a:srgbClr val="FFFF00"/>
                </a:highlight>
              </a:rPr>
              <a:t> </a:t>
            </a:r>
            <a:r>
              <a:rPr lang="en-US" sz="4000" i="1" dirty="0" err="1">
                <a:highlight>
                  <a:srgbClr val="FFFF00"/>
                </a:highlight>
              </a:rPr>
              <a:t>ahí</a:t>
            </a:r>
            <a:r>
              <a:rPr lang="en-US" sz="4000" i="1" dirty="0">
                <a:highlight>
                  <a:srgbClr val="FFFF00"/>
                </a:highlight>
              </a:rPr>
              <a:t> y que </a:t>
            </a:r>
            <a:r>
              <a:rPr lang="en-US" sz="4000" i="1" dirty="0" err="1">
                <a:highlight>
                  <a:srgbClr val="FFFF00"/>
                </a:highlight>
              </a:rPr>
              <a:t>Él</a:t>
            </a:r>
            <a:r>
              <a:rPr lang="en-US" sz="4000" i="1" dirty="0">
                <a:highlight>
                  <a:srgbClr val="FFFF00"/>
                </a:highlight>
              </a:rPr>
              <a:t> </a:t>
            </a:r>
            <a:r>
              <a:rPr lang="en-US" sz="4000" i="1" dirty="0" err="1">
                <a:highlight>
                  <a:srgbClr val="FFFF00"/>
                </a:highlight>
              </a:rPr>
              <a:t>entiende</a:t>
            </a:r>
            <a:r>
              <a:rPr lang="en-US" sz="4000" i="1" dirty="0">
                <a:highlight>
                  <a:srgbClr val="FFFF00"/>
                </a:highlight>
              </a:rPr>
              <a:t> el </a:t>
            </a:r>
            <a:r>
              <a:rPr lang="en-US" sz="4000" i="1" dirty="0" err="1">
                <a:highlight>
                  <a:srgbClr val="FFFF00"/>
                </a:highlight>
              </a:rPr>
              <a:t>problema</a:t>
            </a:r>
            <a:r>
              <a:rPr lang="en-US" sz="4000" dirty="0"/>
              <a:t>. Para </a:t>
            </a:r>
            <a:r>
              <a:rPr lang="en-US" sz="4000" dirty="0" err="1"/>
              <a:t>esto</a:t>
            </a:r>
            <a:r>
              <a:rPr lang="en-US" sz="4000" dirty="0"/>
              <a:t> no </a:t>
            </a:r>
            <a:r>
              <a:rPr lang="en-US" sz="4000" dirty="0" err="1"/>
              <a:t>lleve</a:t>
            </a:r>
            <a:r>
              <a:rPr lang="en-US" sz="4000" dirty="0"/>
              <a:t> a la persona a un </a:t>
            </a:r>
            <a:r>
              <a:rPr lang="en-US" sz="4000" dirty="0" err="1"/>
              <a:t>bosquejo</a:t>
            </a:r>
            <a:r>
              <a:rPr lang="en-US" sz="4000" dirty="0"/>
              <a:t> </a:t>
            </a:r>
            <a:r>
              <a:rPr lang="en-US" sz="4000" dirty="0" err="1"/>
              <a:t>teológico</a:t>
            </a:r>
            <a:r>
              <a:rPr lang="en-US" sz="4000" dirty="0"/>
              <a:t>. Vaya a </a:t>
            </a:r>
            <a:r>
              <a:rPr lang="en-US" sz="4000" dirty="0" err="1"/>
              <a:t>pasajes</a:t>
            </a:r>
            <a:r>
              <a:rPr lang="en-US" sz="4000" dirty="0"/>
              <a:t> de las </a:t>
            </a:r>
            <a:r>
              <a:rPr lang="en-US" sz="4000" dirty="0" err="1"/>
              <a:t>Escrituras</a:t>
            </a:r>
            <a:r>
              <a:rPr lang="en-US" sz="4000" dirty="0"/>
              <a:t> que </a:t>
            </a:r>
            <a:r>
              <a:rPr lang="en-US" sz="4000" dirty="0" err="1"/>
              <a:t>hablen</a:t>
            </a:r>
            <a:r>
              <a:rPr lang="en-US" sz="4000" dirty="0"/>
              <a:t> </a:t>
            </a:r>
            <a:r>
              <a:rPr lang="en-US" sz="4000" dirty="0" err="1"/>
              <a:t>exactamente</a:t>
            </a:r>
            <a:r>
              <a:rPr lang="en-US" sz="4000" dirty="0"/>
              <a:t> de </a:t>
            </a:r>
            <a:r>
              <a:rPr lang="en-US" sz="4000" dirty="0" err="1"/>
              <a:t>eso</a:t>
            </a:r>
            <a:r>
              <a:rPr lang="en-US" sz="4000" dirty="0"/>
              <a:t> que la </a:t>
            </a:r>
            <a:r>
              <a:rPr lang="en-US" sz="4000" dirty="0" err="1"/>
              <a:t>tiene</a:t>
            </a:r>
            <a:r>
              <a:rPr lang="en-US" sz="4000" dirty="0"/>
              <a:t> </a:t>
            </a:r>
            <a:r>
              <a:rPr lang="en-US" sz="4000" dirty="0" err="1"/>
              <a:t>atrapada</a:t>
            </a:r>
            <a:r>
              <a:rPr lang="en-US" sz="4000" dirty="0"/>
              <a:t>. De </a:t>
            </a:r>
            <a:r>
              <a:rPr lang="en-US" sz="4000" dirty="0" err="1"/>
              <a:t>esta</a:t>
            </a:r>
            <a:r>
              <a:rPr lang="en-US" sz="4000" dirty="0"/>
              <a:t> </a:t>
            </a:r>
            <a:r>
              <a:rPr lang="en-US" sz="4000" dirty="0" err="1"/>
              <a:t>manera</a:t>
            </a:r>
            <a:r>
              <a:rPr lang="en-US" sz="4000" dirty="0"/>
              <a:t>, </a:t>
            </a:r>
            <a:r>
              <a:rPr lang="en-US" sz="4000" dirty="0" err="1"/>
              <a:t>usted</a:t>
            </a:r>
            <a:r>
              <a:rPr lang="en-US" sz="4000" dirty="0"/>
              <a:t> </a:t>
            </a:r>
            <a:r>
              <a:rPr lang="en-US" sz="4000" dirty="0" err="1"/>
              <a:t>logra</a:t>
            </a:r>
            <a:r>
              <a:rPr lang="en-US" sz="4000" dirty="0"/>
              <a:t> dos </a:t>
            </a:r>
            <a:r>
              <a:rPr lang="en-US" sz="4000" dirty="0" err="1"/>
              <a:t>cosas</a:t>
            </a:r>
            <a:r>
              <a:rPr lang="en-US" sz="4000" dirty="0"/>
              <a:t>. </a:t>
            </a:r>
            <a:r>
              <a:rPr lang="en-US" sz="4000" dirty="0" err="1"/>
              <a:t>Usted</a:t>
            </a:r>
            <a:r>
              <a:rPr lang="en-US" sz="4000" dirty="0"/>
              <a:t> la </a:t>
            </a:r>
            <a:r>
              <a:rPr lang="en-US" sz="4000" dirty="0" err="1"/>
              <a:t>ayuda</a:t>
            </a:r>
            <a:r>
              <a:rPr lang="en-US" sz="4000" dirty="0"/>
              <a:t> a (1) </a:t>
            </a:r>
            <a:r>
              <a:rPr lang="en-US" sz="4000" dirty="0" err="1"/>
              <a:t>reconocer</a:t>
            </a:r>
            <a:r>
              <a:rPr lang="en-US" sz="4000" dirty="0"/>
              <a:t> que la </a:t>
            </a:r>
            <a:r>
              <a:rPr lang="en-US" sz="4000" dirty="0" err="1"/>
              <a:t>Escritura</a:t>
            </a:r>
            <a:r>
              <a:rPr lang="en-US" sz="4000" dirty="0"/>
              <a:t> </a:t>
            </a:r>
            <a:r>
              <a:rPr lang="en-US" sz="4000" dirty="0" err="1"/>
              <a:t>habla</a:t>
            </a:r>
            <a:r>
              <a:rPr lang="en-US" sz="4000" dirty="0"/>
              <a:t> a los </a:t>
            </a:r>
            <a:r>
              <a:rPr lang="en-US" sz="4000" dirty="0" err="1"/>
              <a:t>problemas</a:t>
            </a:r>
            <a:r>
              <a:rPr lang="en-US" sz="4000" dirty="0"/>
              <a:t> </a:t>
            </a:r>
            <a:r>
              <a:rPr lang="en-US" sz="4000" dirty="0" err="1"/>
              <a:t>más</a:t>
            </a:r>
            <a:r>
              <a:rPr lang="en-US" sz="4000" dirty="0"/>
              <a:t> </a:t>
            </a:r>
            <a:r>
              <a:rPr lang="en-US" sz="4000" dirty="0" err="1"/>
              <a:t>profundos</a:t>
            </a:r>
            <a:r>
              <a:rPr lang="en-US" sz="4000" dirty="0"/>
              <a:t> de la </a:t>
            </a:r>
            <a:r>
              <a:rPr lang="en-US" sz="4000" dirty="0" err="1"/>
              <a:t>experiencia</a:t>
            </a:r>
            <a:r>
              <a:rPr lang="en-US" sz="4000" dirty="0"/>
              <a:t> </a:t>
            </a:r>
            <a:r>
              <a:rPr lang="en-US" sz="4000" dirty="0" err="1"/>
              <a:t>humana</a:t>
            </a:r>
            <a:r>
              <a:rPr lang="en-US" sz="4000" dirty="0"/>
              <a:t> y (2) a </a:t>
            </a:r>
            <a:r>
              <a:rPr lang="en-US" sz="4000" dirty="0" err="1"/>
              <a:t>ver</a:t>
            </a:r>
            <a:r>
              <a:rPr lang="en-US" sz="4000" dirty="0"/>
              <a:t> que Dios se </a:t>
            </a:r>
            <a:r>
              <a:rPr lang="en-US" sz="4000" dirty="0" err="1"/>
              <a:t>revela</a:t>
            </a:r>
            <a:r>
              <a:rPr lang="en-US" sz="4000" dirty="0"/>
              <a:t> a </a:t>
            </a:r>
            <a:r>
              <a:rPr lang="en-US" sz="4000" dirty="0" err="1"/>
              <a:t>Su</a:t>
            </a:r>
            <a:r>
              <a:rPr lang="en-US" sz="4000" dirty="0"/>
              <a:t> pueblo </a:t>
            </a:r>
            <a:r>
              <a:rPr lang="en-US" sz="4000" dirty="0" err="1"/>
              <a:t>más</a:t>
            </a:r>
            <a:r>
              <a:rPr lang="en-US" sz="4000" dirty="0"/>
              <a:t> </a:t>
            </a:r>
            <a:r>
              <a:rPr lang="en-US" sz="4000" dirty="0" err="1"/>
              <a:t>poderosamente</a:t>
            </a:r>
            <a:r>
              <a:rPr lang="en-US" sz="4000" dirty="0"/>
              <a:t> </a:t>
            </a:r>
            <a:r>
              <a:rPr lang="en-US" sz="4000" dirty="0" err="1"/>
              <a:t>en</a:t>
            </a:r>
            <a:r>
              <a:rPr lang="en-US" sz="4000" dirty="0"/>
              <a:t> medio de las </a:t>
            </a:r>
            <a:r>
              <a:rPr lang="en-US" sz="4000" dirty="0" err="1"/>
              <a:t>experiencias</a:t>
            </a:r>
            <a:r>
              <a:rPr lang="en-US" sz="4000" dirty="0"/>
              <a:t> </a:t>
            </a:r>
            <a:r>
              <a:rPr lang="en-US" sz="4000" dirty="0" err="1"/>
              <a:t>donde</a:t>
            </a:r>
            <a:r>
              <a:rPr lang="en-US" sz="4000" dirty="0"/>
              <a:t> </a:t>
            </a:r>
            <a:r>
              <a:rPr lang="en-US" sz="4000" dirty="0" err="1"/>
              <a:t>ellos</a:t>
            </a:r>
            <a:r>
              <a:rPr lang="en-US" sz="4000" dirty="0"/>
              <a:t> </a:t>
            </a:r>
            <a:r>
              <a:rPr lang="en-US" sz="4000" dirty="0" err="1"/>
              <a:t>temen</a:t>
            </a:r>
            <a:r>
              <a:rPr lang="en-US" sz="4000" dirty="0"/>
              <a:t> que </a:t>
            </a:r>
            <a:r>
              <a:rPr lang="en-US" sz="4000" dirty="0" err="1"/>
              <a:t>Él</a:t>
            </a:r>
            <a:r>
              <a:rPr lang="en-US" sz="4000" dirty="0"/>
              <a:t> no </a:t>
            </a:r>
            <a:r>
              <a:rPr lang="en-US" sz="4000" dirty="0" err="1"/>
              <a:t>está</a:t>
            </a:r>
            <a:r>
              <a:rPr lang="en-US" sz="4000" dirty="0"/>
              <a:t>.</a:t>
            </a:r>
          </a:p>
        </p:txBody>
      </p:sp>
    </p:spTree>
    <p:extLst>
      <p:ext uri="{BB962C8B-B14F-4D97-AF65-F5344CB8AC3E}">
        <p14:creationId xmlns:p14="http://schemas.microsoft.com/office/powerpoint/2010/main" val="253185838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3170099"/>
          </a:xfrm>
          <a:prstGeom prst="rect">
            <a:avLst/>
          </a:prstGeom>
        </p:spPr>
        <p:txBody>
          <a:bodyPr wrap="square">
            <a:spAutoFit/>
          </a:bodyPr>
          <a:lstStyle/>
          <a:p>
            <a:r>
              <a:rPr lang="en-US" sz="8000" i="1" dirty="0" err="1"/>
              <a:t>Hágale</a:t>
            </a:r>
            <a:r>
              <a:rPr lang="en-US" sz="8000" i="1" dirty="0"/>
              <a:t> saber a la persona que </a:t>
            </a:r>
            <a:r>
              <a:rPr lang="en-US" sz="8000" i="1" dirty="0" err="1"/>
              <a:t>va</a:t>
            </a:r>
            <a:r>
              <a:rPr lang="en-US" sz="8000" i="1" dirty="0"/>
              <a:t> a </a:t>
            </a:r>
            <a:r>
              <a:rPr lang="en-US" sz="8000" i="1" dirty="0" err="1"/>
              <a:t>estar</a:t>
            </a:r>
            <a:r>
              <a:rPr lang="en-US" sz="8000" i="1" dirty="0"/>
              <a:t> con </a:t>
            </a:r>
            <a:r>
              <a:rPr lang="en-US" sz="8000" i="1" dirty="0" err="1"/>
              <a:t>ella</a:t>
            </a:r>
            <a:r>
              <a:rPr lang="en-US" sz="8000" dirty="0"/>
              <a:t>.</a:t>
            </a:r>
          </a:p>
          <a:p>
            <a:endParaRPr lang="en-US" sz="4000" dirty="0"/>
          </a:p>
        </p:txBody>
      </p:sp>
    </p:spTree>
    <p:extLst>
      <p:ext uri="{BB962C8B-B14F-4D97-AF65-F5344CB8AC3E}">
        <p14:creationId xmlns:p14="http://schemas.microsoft.com/office/powerpoint/2010/main" val="376767004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801862"/>
          </a:xfrm>
          <a:prstGeom prst="rect">
            <a:avLst/>
          </a:prstGeom>
        </p:spPr>
        <p:txBody>
          <a:bodyPr wrap="square">
            <a:spAutoFit/>
          </a:bodyPr>
          <a:lstStyle/>
          <a:p>
            <a:r>
              <a:rPr lang="en-US" sz="4400" dirty="0">
                <a:highlight>
                  <a:srgbClr val="FFFF00"/>
                </a:highlight>
              </a:rPr>
              <a:t>Una de las </a:t>
            </a:r>
            <a:r>
              <a:rPr lang="en-US" sz="4400" dirty="0" err="1">
                <a:highlight>
                  <a:srgbClr val="FFFF00"/>
                </a:highlight>
              </a:rPr>
              <a:t>luchas</a:t>
            </a:r>
            <a:r>
              <a:rPr lang="en-US" sz="4400" dirty="0">
                <a:highlight>
                  <a:srgbClr val="FFFF00"/>
                </a:highlight>
              </a:rPr>
              <a:t> </a:t>
            </a:r>
            <a:r>
              <a:rPr lang="en-US" sz="4400" dirty="0" err="1">
                <a:highlight>
                  <a:srgbClr val="FFFF00"/>
                </a:highlight>
              </a:rPr>
              <a:t>más</a:t>
            </a:r>
            <a:r>
              <a:rPr lang="en-US" sz="4400" dirty="0">
                <a:highlight>
                  <a:srgbClr val="FFFF00"/>
                </a:highlight>
              </a:rPr>
              <a:t> </a:t>
            </a:r>
            <a:r>
              <a:rPr lang="en-US" sz="4400" dirty="0" err="1">
                <a:highlight>
                  <a:srgbClr val="FFFF00"/>
                </a:highlight>
              </a:rPr>
              <a:t>comunes</a:t>
            </a:r>
            <a:r>
              <a:rPr lang="en-US" sz="4400" dirty="0">
                <a:highlight>
                  <a:srgbClr val="FFFF00"/>
                </a:highlight>
              </a:rPr>
              <a:t> </a:t>
            </a:r>
            <a:r>
              <a:rPr lang="en-US" sz="4400" dirty="0" err="1">
                <a:highlight>
                  <a:srgbClr val="FFFF00"/>
                </a:highlight>
              </a:rPr>
              <a:t>en</a:t>
            </a:r>
            <a:r>
              <a:rPr lang="en-US" sz="4400" dirty="0">
                <a:highlight>
                  <a:srgbClr val="FFFF00"/>
                </a:highlight>
              </a:rPr>
              <a:t> las crisis es la </a:t>
            </a:r>
            <a:r>
              <a:rPr lang="en-US" sz="4400" dirty="0" err="1">
                <a:highlight>
                  <a:srgbClr val="FFFF00"/>
                </a:highlight>
              </a:rPr>
              <a:t>sensación</a:t>
            </a:r>
            <a:r>
              <a:rPr lang="en-US" sz="4400" dirty="0">
                <a:highlight>
                  <a:srgbClr val="FFFF00"/>
                </a:highlight>
              </a:rPr>
              <a:t> de que uno </a:t>
            </a:r>
            <a:r>
              <a:rPr lang="en-US" sz="4400" dirty="0" err="1">
                <a:highlight>
                  <a:srgbClr val="FFFF00"/>
                </a:highlight>
              </a:rPr>
              <a:t>está</a:t>
            </a:r>
            <a:r>
              <a:rPr lang="en-US" sz="4400" dirty="0">
                <a:highlight>
                  <a:srgbClr val="FFFF00"/>
                </a:highlight>
              </a:rPr>
              <a:t> </a:t>
            </a:r>
            <a:r>
              <a:rPr lang="en-US" sz="4400" dirty="0" err="1">
                <a:highlight>
                  <a:srgbClr val="FFFF00"/>
                </a:highlight>
              </a:rPr>
              <a:t>completamente</a:t>
            </a:r>
            <a:r>
              <a:rPr lang="en-US" sz="4400" dirty="0">
                <a:highlight>
                  <a:srgbClr val="FFFF00"/>
                </a:highlight>
              </a:rPr>
              <a:t> solo</a:t>
            </a:r>
            <a:r>
              <a:rPr lang="en-US" sz="4400" dirty="0"/>
              <a:t>. </a:t>
            </a:r>
            <a:r>
              <a:rPr lang="en-US" sz="4400" dirty="0" err="1"/>
              <a:t>Debido</a:t>
            </a:r>
            <a:r>
              <a:rPr lang="en-US" sz="4400" dirty="0"/>
              <a:t> a </a:t>
            </a:r>
            <a:r>
              <a:rPr lang="en-US" sz="4400" dirty="0" err="1"/>
              <a:t>esto</a:t>
            </a:r>
            <a:r>
              <a:rPr lang="en-US" sz="4400" dirty="0"/>
              <a:t>, es </a:t>
            </a:r>
            <a:r>
              <a:rPr lang="en-US" sz="4400" dirty="0" err="1"/>
              <a:t>muy</a:t>
            </a:r>
            <a:r>
              <a:rPr lang="en-US" sz="4400" dirty="0"/>
              <a:t> </a:t>
            </a:r>
            <a:r>
              <a:rPr lang="en-US" sz="4400" dirty="0" err="1"/>
              <a:t>desalentador</a:t>
            </a:r>
            <a:r>
              <a:rPr lang="en-US" sz="4400" dirty="0"/>
              <a:t> </a:t>
            </a:r>
            <a:r>
              <a:rPr lang="en-US" sz="4400" dirty="0" err="1"/>
              <a:t>cuando</a:t>
            </a:r>
            <a:r>
              <a:rPr lang="en-US" sz="4400" dirty="0"/>
              <a:t> la </a:t>
            </a:r>
            <a:r>
              <a:rPr lang="en-US" sz="4400" dirty="0" err="1"/>
              <a:t>gente</a:t>
            </a:r>
            <a:r>
              <a:rPr lang="en-US" sz="4400" dirty="0"/>
              <a:t> le </a:t>
            </a:r>
            <a:r>
              <a:rPr lang="en-US" sz="4400" dirty="0" err="1"/>
              <a:t>lanza</a:t>
            </a:r>
            <a:r>
              <a:rPr lang="en-US" sz="4400" dirty="0"/>
              <a:t> </a:t>
            </a:r>
            <a:r>
              <a:rPr lang="en-US" sz="4400" dirty="0" err="1"/>
              <a:t>respuestas</a:t>
            </a:r>
            <a:r>
              <a:rPr lang="en-US" sz="4400" dirty="0"/>
              <a:t> </a:t>
            </a:r>
            <a:r>
              <a:rPr lang="en-US" sz="4400" dirty="0" err="1"/>
              <a:t>rápidas</a:t>
            </a:r>
            <a:r>
              <a:rPr lang="en-US" sz="4400" dirty="0"/>
              <a:t> y se </a:t>
            </a:r>
            <a:r>
              <a:rPr lang="en-US" sz="4400" dirty="0" err="1"/>
              <a:t>marcha</a:t>
            </a:r>
            <a:r>
              <a:rPr lang="en-US" sz="4400" dirty="0"/>
              <a:t>. Se </a:t>
            </a:r>
            <a:r>
              <a:rPr lang="en-US" sz="4400" dirty="0" err="1"/>
              <a:t>siente</a:t>
            </a:r>
            <a:r>
              <a:rPr lang="en-US" sz="4400" dirty="0"/>
              <a:t> </a:t>
            </a:r>
            <a:r>
              <a:rPr lang="en-US" sz="4400" dirty="0" err="1"/>
              <a:t>como</a:t>
            </a:r>
            <a:r>
              <a:rPr lang="en-US" sz="4400" dirty="0"/>
              <a:t> </a:t>
            </a:r>
            <a:r>
              <a:rPr lang="en-US" sz="4400" dirty="0" err="1"/>
              <a:t>si</a:t>
            </a:r>
            <a:r>
              <a:rPr lang="en-US" sz="4400" dirty="0"/>
              <a:t> las personas se </a:t>
            </a:r>
            <a:r>
              <a:rPr lang="en-US" sz="4400" dirty="0" err="1"/>
              <a:t>olvidaran</a:t>
            </a:r>
            <a:r>
              <a:rPr lang="en-US" sz="4400" dirty="0"/>
              <a:t> </a:t>
            </a:r>
            <a:r>
              <a:rPr lang="en-US" sz="4400" dirty="0" err="1"/>
              <a:t>rápidamente</a:t>
            </a:r>
            <a:r>
              <a:rPr lang="en-US" sz="4400" dirty="0"/>
              <a:t> de </a:t>
            </a:r>
            <a:r>
              <a:rPr lang="en-US" sz="4400" dirty="0" err="1"/>
              <a:t>su</a:t>
            </a:r>
            <a:r>
              <a:rPr lang="en-US" sz="4400" dirty="0"/>
              <a:t> </a:t>
            </a:r>
            <a:r>
              <a:rPr lang="en-US" sz="4400" dirty="0" err="1"/>
              <a:t>vida</a:t>
            </a:r>
            <a:r>
              <a:rPr lang="en-US" sz="4400" dirty="0"/>
              <a:t> para </a:t>
            </a:r>
            <a:r>
              <a:rPr lang="en-US" sz="4400" dirty="0" err="1"/>
              <a:t>volver</a:t>
            </a:r>
            <a:r>
              <a:rPr lang="en-US" sz="4400" dirty="0"/>
              <a:t> a las </a:t>
            </a:r>
            <a:r>
              <a:rPr lang="en-US" sz="4400" dirty="0" err="1"/>
              <a:t>suyas</a:t>
            </a:r>
            <a:r>
              <a:rPr lang="en-US" sz="4400" dirty="0"/>
              <a:t> </a:t>
            </a:r>
            <a:r>
              <a:rPr lang="en-US" sz="4400" dirty="0" err="1"/>
              <a:t>propias</a:t>
            </a:r>
            <a:r>
              <a:rPr lang="en-US" sz="4400" dirty="0"/>
              <a:t>. Por </a:t>
            </a:r>
            <a:r>
              <a:rPr lang="en-US" sz="4400" dirty="0" err="1"/>
              <a:t>esta</a:t>
            </a:r>
            <a:r>
              <a:rPr lang="en-US" sz="4400" dirty="0"/>
              <a:t> </a:t>
            </a:r>
            <a:r>
              <a:rPr lang="en-US" sz="4400" dirty="0" err="1"/>
              <a:t>razón</a:t>
            </a:r>
            <a:r>
              <a:rPr lang="en-US" sz="4400" dirty="0"/>
              <a:t>, es </a:t>
            </a:r>
            <a:r>
              <a:rPr lang="en-US" sz="4400" dirty="0" err="1"/>
              <a:t>muy</a:t>
            </a:r>
            <a:r>
              <a:rPr lang="en-US" sz="4400" dirty="0"/>
              <a:t> </a:t>
            </a:r>
            <a:r>
              <a:rPr lang="en-US" sz="4400" dirty="0" err="1"/>
              <a:t>importante</a:t>
            </a:r>
            <a:r>
              <a:rPr lang="en-US" sz="4400" dirty="0"/>
              <a:t> </a:t>
            </a:r>
            <a:r>
              <a:rPr lang="en-US" sz="4400" dirty="0" err="1"/>
              <a:t>encarnar</a:t>
            </a:r>
            <a:r>
              <a:rPr lang="en-US" sz="4400" dirty="0"/>
              <a:t>, </a:t>
            </a:r>
            <a:r>
              <a:rPr lang="en-US" sz="4400" dirty="0" err="1"/>
              <a:t>desde</a:t>
            </a:r>
            <a:r>
              <a:rPr lang="en-US" sz="4400" dirty="0"/>
              <a:t> el principio, la </a:t>
            </a:r>
            <a:r>
              <a:rPr lang="en-US" sz="4400" dirty="0" err="1"/>
              <a:t>promesa</a:t>
            </a:r>
            <a:r>
              <a:rPr lang="en-US" sz="4400" dirty="0"/>
              <a:t> de Dios “</a:t>
            </a:r>
            <a:r>
              <a:rPr lang="en-US" sz="4400" i="1" dirty="0" err="1"/>
              <a:t>Yo</a:t>
            </a:r>
            <a:r>
              <a:rPr lang="en-US" sz="4400" i="1" dirty="0"/>
              <a:t> </a:t>
            </a:r>
            <a:r>
              <a:rPr lang="en-US" sz="4400" i="1" dirty="0" err="1"/>
              <a:t>estaré</a:t>
            </a:r>
            <a:r>
              <a:rPr lang="en-US" sz="4400" i="1" dirty="0"/>
              <a:t> </a:t>
            </a:r>
            <a:r>
              <a:rPr lang="en-US" sz="4400" i="1" dirty="0" err="1"/>
              <a:t>contigo</a:t>
            </a:r>
            <a:r>
              <a:rPr lang="en-US" sz="4400" dirty="0"/>
              <a:t>”.</a:t>
            </a:r>
          </a:p>
          <a:p>
            <a:endParaRPr lang="en-US" sz="4000" dirty="0"/>
          </a:p>
        </p:txBody>
      </p:sp>
    </p:spTree>
    <p:extLst>
      <p:ext uri="{BB962C8B-B14F-4D97-AF65-F5344CB8AC3E}">
        <p14:creationId xmlns:p14="http://schemas.microsoft.com/office/powerpoint/2010/main" val="525624931"/>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5909310"/>
          </a:xfrm>
          <a:prstGeom prst="rect">
            <a:avLst/>
          </a:prstGeom>
        </p:spPr>
        <p:txBody>
          <a:bodyPr wrap="square">
            <a:spAutoFit/>
          </a:bodyPr>
          <a:lstStyle/>
          <a:p>
            <a:r>
              <a:rPr lang="en-US" sz="5400" b="1" dirty="0"/>
              <a:t>EL COMIENZO DEL CAMBIO</a:t>
            </a:r>
            <a:endParaRPr lang="en-US" sz="5400" dirty="0"/>
          </a:p>
          <a:p>
            <a:r>
              <a:rPr lang="en-US" sz="5400" dirty="0" err="1"/>
              <a:t>Cuando</a:t>
            </a:r>
            <a:r>
              <a:rPr lang="en-US" sz="5400" dirty="0"/>
              <a:t> </a:t>
            </a:r>
            <a:r>
              <a:rPr lang="en-US" sz="5400" dirty="0" err="1"/>
              <a:t>usted</a:t>
            </a:r>
            <a:r>
              <a:rPr lang="en-US" sz="5400" dirty="0"/>
              <a:t> </a:t>
            </a:r>
            <a:r>
              <a:rPr lang="en-US" sz="5400" dirty="0" err="1"/>
              <a:t>procura</a:t>
            </a:r>
            <a:r>
              <a:rPr lang="en-US" sz="5400" dirty="0"/>
              <a:t> </a:t>
            </a:r>
            <a:r>
              <a:rPr lang="en-US" sz="5400" dirty="0" err="1"/>
              <a:t>ministrar</a:t>
            </a:r>
            <a:r>
              <a:rPr lang="en-US" sz="5400" dirty="0"/>
              <a:t> a las personas de </a:t>
            </a:r>
            <a:r>
              <a:rPr lang="en-US" sz="5400" dirty="0" err="1"/>
              <a:t>esta</a:t>
            </a:r>
            <a:r>
              <a:rPr lang="en-US" sz="5400" dirty="0"/>
              <a:t> </a:t>
            </a:r>
            <a:r>
              <a:rPr lang="en-US" sz="5400" dirty="0" err="1"/>
              <a:t>manera</a:t>
            </a:r>
            <a:r>
              <a:rPr lang="en-US" sz="5400" dirty="0"/>
              <a:t>, sus </a:t>
            </a:r>
            <a:r>
              <a:rPr lang="en-US" sz="5400" dirty="0" err="1"/>
              <a:t>corazones</a:t>
            </a:r>
            <a:r>
              <a:rPr lang="en-US" sz="5400" dirty="0"/>
              <a:t> </a:t>
            </a:r>
            <a:r>
              <a:rPr lang="en-US" sz="5400" dirty="0" err="1"/>
              <a:t>responderán</a:t>
            </a:r>
            <a:r>
              <a:rPr lang="en-US" sz="5400" dirty="0"/>
              <a:t> de </a:t>
            </a:r>
            <a:r>
              <a:rPr lang="en-US" sz="5400" dirty="0" err="1"/>
              <a:t>tres</a:t>
            </a:r>
            <a:r>
              <a:rPr lang="en-US" sz="5400" dirty="0"/>
              <a:t> </a:t>
            </a:r>
            <a:r>
              <a:rPr lang="en-US" sz="5400" dirty="0" err="1"/>
              <a:t>maneras</a:t>
            </a:r>
            <a:r>
              <a:rPr lang="en-US" sz="5400" dirty="0"/>
              <a:t> que </a:t>
            </a:r>
            <a:r>
              <a:rPr lang="en-US" sz="5400" dirty="0" err="1"/>
              <a:t>sientan</a:t>
            </a:r>
            <a:r>
              <a:rPr lang="en-US" sz="5400" dirty="0"/>
              <a:t> las bases para </a:t>
            </a:r>
            <a:r>
              <a:rPr lang="en-US" sz="5400" dirty="0" err="1"/>
              <a:t>proseguir</a:t>
            </a:r>
            <a:r>
              <a:rPr lang="en-US" sz="5400" dirty="0"/>
              <a:t> el </a:t>
            </a:r>
            <a:r>
              <a:rPr lang="en-US" sz="5400" dirty="0" err="1"/>
              <a:t>ministerio</a:t>
            </a:r>
            <a:r>
              <a:rPr lang="en-US" sz="5400" dirty="0"/>
              <a:t> – y el </a:t>
            </a:r>
            <a:r>
              <a:rPr lang="en-US" sz="5400" dirty="0" err="1"/>
              <a:t>cambio</a:t>
            </a:r>
            <a:r>
              <a:rPr lang="en-US" sz="5400" dirty="0"/>
              <a:t> - </a:t>
            </a:r>
            <a:r>
              <a:rPr lang="en-US" sz="5400" dirty="0" err="1"/>
              <a:t>en</a:t>
            </a:r>
            <a:r>
              <a:rPr lang="en-US" sz="5400" dirty="0"/>
              <a:t> los </a:t>
            </a:r>
            <a:r>
              <a:rPr lang="en-US" sz="5400" dirty="0" err="1"/>
              <a:t>próximos</a:t>
            </a:r>
            <a:r>
              <a:rPr lang="en-US" sz="5400" dirty="0"/>
              <a:t> días.</a:t>
            </a:r>
          </a:p>
        </p:txBody>
      </p:sp>
    </p:spTree>
    <p:extLst>
      <p:ext uri="{BB962C8B-B14F-4D97-AF65-F5344CB8AC3E}">
        <p14:creationId xmlns:p14="http://schemas.microsoft.com/office/powerpoint/2010/main" val="376013838"/>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7432804"/>
          </a:xfrm>
          <a:prstGeom prst="rect">
            <a:avLst/>
          </a:prstGeom>
        </p:spPr>
        <p:txBody>
          <a:bodyPr wrap="square">
            <a:spAutoFit/>
          </a:bodyPr>
          <a:lstStyle/>
          <a:p>
            <a:r>
              <a:rPr lang="en-US" sz="11500" b="1" dirty="0"/>
              <a:t> </a:t>
            </a:r>
            <a:r>
              <a:rPr lang="en-US" sz="4400" b="1" i="1" dirty="0"/>
              <a:t>1. </a:t>
            </a:r>
            <a:r>
              <a:rPr lang="en-US" sz="4400" b="1" i="1" dirty="0" err="1"/>
              <a:t>Confianza</a:t>
            </a:r>
            <a:r>
              <a:rPr lang="en-US" sz="4400" b="1" i="1" dirty="0"/>
              <a:t> horizontal</a:t>
            </a:r>
            <a:r>
              <a:rPr lang="en-US" sz="4400" b="1" dirty="0"/>
              <a:t>.</a:t>
            </a:r>
            <a:r>
              <a:rPr lang="en-US" sz="4400" dirty="0"/>
              <a:t> A menudo, las personas </a:t>
            </a:r>
            <a:r>
              <a:rPr lang="en-US" sz="4400" dirty="0" err="1"/>
              <a:t>en</a:t>
            </a:r>
            <a:r>
              <a:rPr lang="en-US" sz="4400" dirty="0"/>
              <a:t> </a:t>
            </a:r>
            <a:r>
              <a:rPr lang="en-US" sz="4400" dirty="0" err="1"/>
              <a:t>problemas</a:t>
            </a:r>
            <a:r>
              <a:rPr lang="en-US" sz="4400" dirty="0"/>
              <a:t> no se </a:t>
            </a:r>
            <a:r>
              <a:rPr lang="en-US" sz="4400" dirty="0" err="1"/>
              <a:t>abren</a:t>
            </a:r>
            <a:r>
              <a:rPr lang="en-US" sz="4400" dirty="0"/>
              <a:t> </a:t>
            </a:r>
            <a:r>
              <a:rPr lang="en-US" sz="4400" dirty="0" err="1"/>
              <a:t>fácilmente</a:t>
            </a:r>
            <a:r>
              <a:rPr lang="en-US" sz="4400" dirty="0"/>
              <a:t>. Tienen </a:t>
            </a:r>
            <a:r>
              <a:rPr lang="en-US" sz="4400" dirty="0" err="1"/>
              <a:t>miedo</a:t>
            </a:r>
            <a:r>
              <a:rPr lang="en-US" sz="4400" dirty="0"/>
              <a:t> de </a:t>
            </a:r>
            <a:r>
              <a:rPr lang="en-US" sz="4400" dirty="0" err="1"/>
              <a:t>recibir</a:t>
            </a:r>
            <a:r>
              <a:rPr lang="en-US" sz="4400" dirty="0"/>
              <a:t> </a:t>
            </a:r>
            <a:r>
              <a:rPr lang="en-US" sz="4400" dirty="0" err="1"/>
              <a:t>más</a:t>
            </a:r>
            <a:r>
              <a:rPr lang="en-US" sz="4400" dirty="0"/>
              <a:t> </a:t>
            </a:r>
            <a:r>
              <a:rPr lang="en-US" sz="4400" dirty="0" err="1"/>
              <a:t>heridas</a:t>
            </a:r>
            <a:r>
              <a:rPr lang="en-US" sz="4400" dirty="0"/>
              <a:t> y les </a:t>
            </a:r>
            <a:r>
              <a:rPr lang="en-US" sz="4400" dirty="0" err="1"/>
              <a:t>resulta</a:t>
            </a:r>
            <a:r>
              <a:rPr lang="en-US" sz="4400" dirty="0"/>
              <a:t> </a:t>
            </a:r>
            <a:r>
              <a:rPr lang="en-US" sz="4400" dirty="0" err="1"/>
              <a:t>difícil</a:t>
            </a:r>
            <a:r>
              <a:rPr lang="en-US" sz="4400" dirty="0"/>
              <a:t> </a:t>
            </a:r>
            <a:r>
              <a:rPr lang="en-US" sz="4400" dirty="0" err="1"/>
              <a:t>confiar</a:t>
            </a:r>
            <a:r>
              <a:rPr lang="en-US" sz="4400" dirty="0"/>
              <a:t> </a:t>
            </a:r>
            <a:r>
              <a:rPr lang="en-US" sz="4400" dirty="0" err="1"/>
              <a:t>en</a:t>
            </a:r>
            <a:r>
              <a:rPr lang="en-US" sz="4400" dirty="0"/>
              <a:t> los </a:t>
            </a:r>
            <a:r>
              <a:rPr lang="en-US" sz="4400" dirty="0" err="1"/>
              <a:t>demás</a:t>
            </a:r>
            <a:r>
              <a:rPr lang="en-US" sz="4400" dirty="0"/>
              <a:t>. Pero </a:t>
            </a:r>
            <a:r>
              <a:rPr lang="en-US" sz="4400" dirty="0" err="1"/>
              <a:t>cuando</a:t>
            </a:r>
            <a:r>
              <a:rPr lang="en-US" sz="4400" dirty="0"/>
              <a:t> me </a:t>
            </a:r>
            <a:r>
              <a:rPr lang="en-US" sz="4400" dirty="0" err="1"/>
              <a:t>puedo</a:t>
            </a:r>
            <a:r>
              <a:rPr lang="en-US" sz="4400" dirty="0"/>
              <a:t> </a:t>
            </a:r>
            <a:r>
              <a:rPr lang="en-US" sz="4400" dirty="0" err="1"/>
              <a:t>conectar</a:t>
            </a:r>
            <a:r>
              <a:rPr lang="en-US" sz="4400" dirty="0"/>
              <a:t> con la </a:t>
            </a:r>
            <a:r>
              <a:rPr lang="en-US" sz="4400" dirty="0" err="1"/>
              <a:t>experiencia</a:t>
            </a:r>
            <a:r>
              <a:rPr lang="en-US" sz="4400" dirty="0"/>
              <a:t> real de la persona </a:t>
            </a:r>
            <a:r>
              <a:rPr lang="en-US" sz="4400" dirty="0" err="1"/>
              <a:t>en</a:t>
            </a:r>
            <a:r>
              <a:rPr lang="en-US" sz="4400" dirty="0"/>
              <a:t> medio de una </a:t>
            </a:r>
            <a:r>
              <a:rPr lang="en-US" sz="4400" dirty="0" err="1"/>
              <a:t>prueba</a:t>
            </a:r>
            <a:r>
              <a:rPr lang="en-US" sz="4400" dirty="0"/>
              <a:t>, </a:t>
            </a:r>
            <a:r>
              <a:rPr lang="en-US" sz="4400" dirty="0" err="1"/>
              <a:t>tengo</a:t>
            </a:r>
            <a:r>
              <a:rPr lang="en-US" sz="4400" dirty="0"/>
              <a:t> la </a:t>
            </a:r>
            <a:r>
              <a:rPr lang="en-US" sz="4400" dirty="0" err="1"/>
              <a:t>oportunidad</a:t>
            </a:r>
            <a:r>
              <a:rPr lang="en-US" sz="4400" dirty="0"/>
              <a:t> de </a:t>
            </a:r>
            <a:r>
              <a:rPr lang="en-US" sz="4400" dirty="0" err="1"/>
              <a:t>generar</a:t>
            </a:r>
            <a:r>
              <a:rPr lang="en-US" sz="4400" dirty="0"/>
              <a:t> </a:t>
            </a:r>
            <a:r>
              <a:rPr lang="en-US" sz="4400" dirty="0" err="1"/>
              <a:t>confianza</a:t>
            </a:r>
            <a:r>
              <a:rPr lang="en-US" sz="4400" dirty="0"/>
              <a:t>.</a:t>
            </a:r>
          </a:p>
          <a:p>
            <a:r>
              <a:rPr lang="en-US" sz="4400" dirty="0"/>
              <a:t> </a:t>
            </a:r>
          </a:p>
          <a:p>
            <a:endParaRPr lang="en-US" sz="5400" dirty="0"/>
          </a:p>
        </p:txBody>
      </p:sp>
    </p:spTree>
    <p:extLst>
      <p:ext uri="{BB962C8B-B14F-4D97-AF65-F5344CB8AC3E}">
        <p14:creationId xmlns:p14="http://schemas.microsoft.com/office/powerpoint/2010/main" val="15337126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7417415"/>
          </a:xfrm>
          <a:prstGeom prst="rect">
            <a:avLst/>
          </a:prstGeom>
        </p:spPr>
        <p:txBody>
          <a:bodyPr wrap="square">
            <a:spAutoFit/>
          </a:bodyPr>
          <a:lstStyle/>
          <a:p>
            <a:r>
              <a:rPr lang="en-US" sz="4000" dirty="0"/>
              <a:t>A </a:t>
            </a:r>
            <a:r>
              <a:rPr lang="en-US" sz="4000" dirty="0" err="1"/>
              <a:t>medida</a:t>
            </a:r>
            <a:r>
              <a:rPr lang="en-US" sz="4000" dirty="0"/>
              <a:t> que </a:t>
            </a:r>
            <a:r>
              <a:rPr lang="en-US" sz="4000" dirty="0" err="1"/>
              <a:t>usted</a:t>
            </a:r>
            <a:r>
              <a:rPr lang="en-US" sz="4000" dirty="0"/>
              <a:t> </a:t>
            </a:r>
            <a:r>
              <a:rPr lang="en-US" sz="4000" dirty="0" err="1"/>
              <a:t>trata</a:t>
            </a:r>
            <a:r>
              <a:rPr lang="en-US" sz="4000" dirty="0"/>
              <a:t> de </a:t>
            </a:r>
            <a:r>
              <a:rPr lang="en-US" sz="4000" dirty="0" err="1"/>
              <a:t>servir</a:t>
            </a:r>
            <a:r>
              <a:rPr lang="en-US" sz="4000" dirty="0"/>
              <a:t> a </a:t>
            </a:r>
            <a:r>
              <a:rPr lang="en-US" sz="4000" dirty="0" err="1"/>
              <a:t>esta</a:t>
            </a:r>
            <a:r>
              <a:rPr lang="en-US" sz="4000" dirty="0"/>
              <a:t> persona, le </a:t>
            </a:r>
            <a:r>
              <a:rPr lang="en-US" sz="4000" dirty="0" err="1"/>
              <a:t>está</a:t>
            </a:r>
            <a:r>
              <a:rPr lang="en-US" sz="4000" dirty="0"/>
              <a:t> </a:t>
            </a:r>
            <a:r>
              <a:rPr lang="en-US" sz="4000" dirty="0" err="1"/>
              <a:t>pidiendo</a:t>
            </a:r>
            <a:r>
              <a:rPr lang="en-US" sz="4000" dirty="0"/>
              <a:t> que </a:t>
            </a:r>
            <a:r>
              <a:rPr lang="en-US" sz="4000" dirty="0" err="1"/>
              <a:t>ponga</a:t>
            </a:r>
            <a:r>
              <a:rPr lang="en-US" sz="4000" dirty="0"/>
              <a:t> la “</a:t>
            </a:r>
            <a:r>
              <a:rPr lang="en-US" sz="4000" dirty="0" err="1"/>
              <a:t>vajilla</a:t>
            </a:r>
            <a:r>
              <a:rPr lang="en-US" sz="4000" dirty="0"/>
              <a:t> de </a:t>
            </a:r>
            <a:r>
              <a:rPr lang="en-US" sz="4000" dirty="0" err="1"/>
              <a:t>porcelana</a:t>
            </a:r>
            <a:r>
              <a:rPr lang="en-US" sz="4000" dirty="0"/>
              <a:t>” de </a:t>
            </a:r>
            <a:r>
              <a:rPr lang="en-US" sz="4000" dirty="0" err="1"/>
              <a:t>su</a:t>
            </a:r>
            <a:r>
              <a:rPr lang="en-US" sz="4000" dirty="0"/>
              <a:t> </a:t>
            </a:r>
            <a:r>
              <a:rPr lang="en-US" sz="4000" dirty="0" err="1"/>
              <a:t>vida</a:t>
            </a:r>
            <a:r>
              <a:rPr lang="en-US" sz="4000" dirty="0"/>
              <a:t> </a:t>
            </a:r>
            <a:r>
              <a:rPr lang="en-US" sz="4000" dirty="0" err="1"/>
              <a:t>en</a:t>
            </a:r>
            <a:r>
              <a:rPr lang="en-US" sz="4000" dirty="0"/>
              <a:t> sus manos. </a:t>
            </a:r>
            <a:r>
              <a:rPr lang="en-US" sz="4000" dirty="0" err="1"/>
              <a:t>Va</a:t>
            </a:r>
            <a:r>
              <a:rPr lang="en-US" sz="4000" dirty="0"/>
              <a:t> a </a:t>
            </a:r>
            <a:r>
              <a:rPr lang="en-US" sz="4000" dirty="0" err="1"/>
              <a:t>pedirle</a:t>
            </a:r>
            <a:r>
              <a:rPr lang="en-US" sz="4000" dirty="0"/>
              <a:t> que </a:t>
            </a:r>
            <a:r>
              <a:rPr lang="en-US" sz="4000" dirty="0" err="1"/>
              <a:t>hable</a:t>
            </a:r>
            <a:r>
              <a:rPr lang="en-US" sz="4000" dirty="0"/>
              <a:t> de los </a:t>
            </a:r>
            <a:r>
              <a:rPr lang="en-US" sz="4000" dirty="0" err="1"/>
              <a:t>temas</a:t>
            </a:r>
            <a:r>
              <a:rPr lang="en-US" sz="4000" dirty="0"/>
              <a:t> </a:t>
            </a:r>
            <a:r>
              <a:rPr lang="en-US" sz="4000" dirty="0" err="1"/>
              <a:t>más</a:t>
            </a:r>
            <a:r>
              <a:rPr lang="en-US" sz="4000" dirty="0"/>
              <a:t> </a:t>
            </a:r>
            <a:r>
              <a:rPr lang="en-US" sz="4000" dirty="0" err="1"/>
              <a:t>importantes</a:t>
            </a:r>
            <a:r>
              <a:rPr lang="en-US" sz="4000" dirty="0"/>
              <a:t> y </a:t>
            </a:r>
            <a:r>
              <a:rPr lang="en-US" sz="4000" dirty="0" err="1"/>
              <a:t>sensibles</a:t>
            </a:r>
            <a:r>
              <a:rPr lang="en-US" sz="4000" dirty="0"/>
              <a:t> de </a:t>
            </a:r>
            <a:r>
              <a:rPr lang="en-US" sz="4000" dirty="0" err="1"/>
              <a:t>su</a:t>
            </a:r>
            <a:r>
              <a:rPr lang="en-US" sz="4000" dirty="0"/>
              <a:t> </a:t>
            </a:r>
            <a:r>
              <a:rPr lang="en-US" sz="4000" dirty="0" err="1"/>
              <a:t>vida</a:t>
            </a:r>
            <a:r>
              <a:rPr lang="en-US" sz="4000" dirty="0"/>
              <a:t>. Ella solo </a:t>
            </a:r>
            <a:r>
              <a:rPr lang="en-US" sz="4000" dirty="0" err="1"/>
              <a:t>hará</a:t>
            </a:r>
            <a:r>
              <a:rPr lang="en-US" sz="4000" dirty="0"/>
              <a:t> </a:t>
            </a:r>
            <a:r>
              <a:rPr lang="en-US" sz="4000" dirty="0" err="1"/>
              <a:t>esto</a:t>
            </a:r>
            <a:r>
              <a:rPr lang="en-US" sz="4000" dirty="0"/>
              <a:t> </a:t>
            </a:r>
            <a:r>
              <a:rPr lang="en-US" sz="4000" dirty="0" err="1"/>
              <a:t>cuando</a:t>
            </a:r>
            <a:r>
              <a:rPr lang="en-US" sz="4000" dirty="0"/>
              <a:t> </a:t>
            </a:r>
            <a:r>
              <a:rPr lang="en-US" sz="4000" dirty="0" err="1"/>
              <a:t>confíe</a:t>
            </a:r>
            <a:r>
              <a:rPr lang="en-US" sz="4000" dirty="0"/>
              <a:t> </a:t>
            </a:r>
            <a:r>
              <a:rPr lang="en-US" sz="4000" dirty="0" err="1"/>
              <a:t>en</a:t>
            </a:r>
            <a:r>
              <a:rPr lang="en-US" sz="4000" dirty="0"/>
              <a:t> </a:t>
            </a:r>
            <a:r>
              <a:rPr lang="en-US" sz="4000" dirty="0" err="1"/>
              <a:t>usted</a:t>
            </a:r>
            <a:r>
              <a:rPr lang="en-US" sz="4000" dirty="0"/>
              <a:t>. La </a:t>
            </a:r>
            <a:r>
              <a:rPr lang="en-US" sz="4000" dirty="0" err="1"/>
              <a:t>mayoría</a:t>
            </a:r>
            <a:r>
              <a:rPr lang="en-US" sz="4000" dirty="0"/>
              <a:t> de </a:t>
            </a:r>
            <a:r>
              <a:rPr lang="en-US" sz="4000" dirty="0" err="1"/>
              <a:t>nuestras</a:t>
            </a:r>
            <a:r>
              <a:rPr lang="en-US" sz="4000" dirty="0"/>
              <a:t> </a:t>
            </a:r>
            <a:r>
              <a:rPr lang="en-US" sz="4000" dirty="0" err="1"/>
              <a:t>conversaciones</a:t>
            </a:r>
            <a:r>
              <a:rPr lang="en-US" sz="4000" dirty="0"/>
              <a:t> son </a:t>
            </a:r>
            <a:r>
              <a:rPr lang="en-US" sz="4000" dirty="0" err="1"/>
              <a:t>impersonales</a:t>
            </a:r>
            <a:r>
              <a:rPr lang="en-US" sz="4000" dirty="0"/>
              <a:t> y de auto-</a:t>
            </a:r>
            <a:r>
              <a:rPr lang="en-US" sz="4000" dirty="0" err="1"/>
              <a:t>protección</a:t>
            </a:r>
            <a:r>
              <a:rPr lang="en-US" sz="4000" dirty="0"/>
              <a:t>. </a:t>
            </a:r>
            <a:r>
              <a:rPr lang="en-US" sz="4000" dirty="0" err="1"/>
              <a:t>Hablamos</a:t>
            </a:r>
            <a:r>
              <a:rPr lang="en-US" sz="4000" dirty="0"/>
              <a:t> </a:t>
            </a:r>
            <a:r>
              <a:rPr lang="en-US" sz="4000" dirty="0" err="1"/>
              <a:t>mucho</a:t>
            </a:r>
            <a:r>
              <a:rPr lang="en-US" sz="4000" dirty="0"/>
              <a:t>, </a:t>
            </a:r>
            <a:r>
              <a:rPr lang="en-US" sz="4000" dirty="0" err="1"/>
              <a:t>pero</a:t>
            </a:r>
            <a:r>
              <a:rPr lang="en-US" sz="4000" dirty="0"/>
              <a:t> sin </a:t>
            </a:r>
            <a:r>
              <a:rPr lang="en-US" sz="4000" dirty="0" err="1"/>
              <a:t>mucha</a:t>
            </a:r>
            <a:r>
              <a:rPr lang="en-US" sz="4000" dirty="0"/>
              <a:t> </a:t>
            </a:r>
            <a:r>
              <a:rPr lang="en-US" sz="4000" dirty="0" err="1"/>
              <a:t>sustancia</a:t>
            </a:r>
            <a:r>
              <a:rPr lang="en-US" sz="4000" dirty="0"/>
              <a:t>. Nos </a:t>
            </a:r>
            <a:r>
              <a:rPr lang="en-US" sz="4000" dirty="0" err="1"/>
              <a:t>reservamos</a:t>
            </a:r>
            <a:r>
              <a:rPr lang="en-US" sz="4000" dirty="0"/>
              <a:t> los </a:t>
            </a:r>
            <a:r>
              <a:rPr lang="en-US" sz="4000" dirty="0" err="1"/>
              <a:t>momentos</a:t>
            </a:r>
            <a:r>
              <a:rPr lang="en-US" sz="4000" dirty="0"/>
              <a:t> </a:t>
            </a:r>
            <a:r>
              <a:rPr lang="en-US" sz="4000" dirty="0" err="1"/>
              <a:t>personales</a:t>
            </a:r>
            <a:r>
              <a:rPr lang="en-US" sz="4000" dirty="0"/>
              <a:t> de auto-</a:t>
            </a:r>
            <a:r>
              <a:rPr lang="en-US" sz="4000" dirty="0" err="1"/>
              <a:t>revelación</a:t>
            </a:r>
            <a:r>
              <a:rPr lang="en-US" sz="4000" dirty="0"/>
              <a:t> para las personas de </a:t>
            </a:r>
            <a:r>
              <a:rPr lang="en-US" sz="4000" dirty="0" err="1"/>
              <a:t>confianza</a:t>
            </a:r>
            <a:r>
              <a:rPr lang="en-US" sz="4000" dirty="0"/>
              <a:t>.</a:t>
            </a:r>
          </a:p>
          <a:p>
            <a:endParaRPr lang="en-US" dirty="0"/>
          </a:p>
          <a:p>
            <a:endParaRPr lang="en-US" sz="4400" dirty="0"/>
          </a:p>
          <a:p>
            <a:endParaRPr lang="en-US" sz="5400" dirty="0"/>
          </a:p>
        </p:txBody>
      </p:sp>
    </p:spTree>
    <p:extLst>
      <p:ext uri="{BB962C8B-B14F-4D97-AF65-F5344CB8AC3E}">
        <p14:creationId xmlns:p14="http://schemas.microsoft.com/office/powerpoint/2010/main" val="117482557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924973"/>
          </a:xfrm>
          <a:prstGeom prst="rect">
            <a:avLst/>
          </a:prstGeom>
        </p:spPr>
        <p:txBody>
          <a:bodyPr wrap="square">
            <a:spAutoFit/>
          </a:bodyPr>
          <a:lstStyle/>
          <a:p>
            <a:r>
              <a:rPr lang="en-US" sz="8800" dirty="0"/>
              <a:t> </a:t>
            </a:r>
            <a:r>
              <a:rPr lang="en-US" sz="4800" b="1" i="1" dirty="0"/>
              <a:t>2. Esperanza vertical</a:t>
            </a:r>
            <a:r>
              <a:rPr lang="en-US" sz="4800" b="1" dirty="0"/>
              <a:t>.</a:t>
            </a:r>
            <a:r>
              <a:rPr lang="en-US" sz="4800" dirty="0"/>
              <a:t> Dios no solo </a:t>
            </a:r>
            <a:r>
              <a:rPr lang="en-US" sz="4800" dirty="0" err="1"/>
              <a:t>sorprende</a:t>
            </a:r>
            <a:r>
              <a:rPr lang="en-US" sz="4800" dirty="0"/>
              <a:t> a la </a:t>
            </a:r>
            <a:r>
              <a:rPr lang="en-US" sz="4800" dirty="0" err="1"/>
              <a:t>gente</a:t>
            </a:r>
            <a:r>
              <a:rPr lang="en-US" sz="4800" dirty="0"/>
              <a:t> </a:t>
            </a:r>
            <a:r>
              <a:rPr lang="en-US" sz="4800" dirty="0" err="1"/>
              <a:t>en</a:t>
            </a:r>
            <a:r>
              <a:rPr lang="en-US" sz="4800" dirty="0"/>
              <a:t> </a:t>
            </a:r>
            <a:r>
              <a:rPr lang="en-US" sz="4800" dirty="0" err="1"/>
              <a:t>problemas</a:t>
            </a:r>
            <a:r>
              <a:rPr lang="en-US" sz="4800" dirty="0"/>
              <a:t> con </a:t>
            </a:r>
            <a:r>
              <a:rPr lang="en-US" sz="4800" dirty="0" err="1"/>
              <a:t>Su</a:t>
            </a:r>
            <a:r>
              <a:rPr lang="en-US" sz="4800" dirty="0"/>
              <a:t> </a:t>
            </a:r>
            <a:r>
              <a:rPr lang="en-US" sz="4800" dirty="0" err="1"/>
              <a:t>gracia</a:t>
            </a:r>
            <a:r>
              <a:rPr lang="en-US" sz="4800" dirty="0"/>
              <a:t>, </a:t>
            </a:r>
            <a:r>
              <a:rPr lang="en-US" sz="4800" dirty="0" err="1"/>
              <a:t>Él</a:t>
            </a:r>
            <a:r>
              <a:rPr lang="en-US" sz="4800" dirty="0"/>
              <a:t> los llama a </a:t>
            </a:r>
            <a:r>
              <a:rPr lang="en-US" sz="4800" dirty="0" err="1"/>
              <a:t>hacer</a:t>
            </a:r>
            <a:r>
              <a:rPr lang="en-US" sz="4800" dirty="0"/>
              <a:t> </a:t>
            </a:r>
            <a:r>
              <a:rPr lang="en-US" sz="4800" dirty="0" err="1"/>
              <a:t>cosas</a:t>
            </a:r>
            <a:r>
              <a:rPr lang="en-US" sz="4800" dirty="0"/>
              <a:t> que son </a:t>
            </a:r>
            <a:r>
              <a:rPr lang="en-US" sz="4800" dirty="0" err="1"/>
              <a:t>difíciles</a:t>
            </a:r>
            <a:r>
              <a:rPr lang="en-US" sz="4800" dirty="0"/>
              <a:t> e </a:t>
            </a:r>
            <a:r>
              <a:rPr lang="en-US" sz="4800" dirty="0" err="1"/>
              <a:t>inesperadas</a:t>
            </a:r>
            <a:r>
              <a:rPr lang="en-US" sz="4800" dirty="0"/>
              <a:t>, </a:t>
            </a:r>
            <a:r>
              <a:rPr lang="en-US" sz="4800" dirty="0" err="1"/>
              <a:t>cosas</a:t>
            </a:r>
            <a:r>
              <a:rPr lang="en-US" sz="4800" dirty="0"/>
              <a:t> que </a:t>
            </a:r>
            <a:r>
              <a:rPr lang="en-US" sz="4800" dirty="0" err="1"/>
              <a:t>contradicen</a:t>
            </a:r>
            <a:r>
              <a:rPr lang="en-US" sz="4800" dirty="0"/>
              <a:t> los </a:t>
            </a:r>
            <a:r>
              <a:rPr lang="en-US" sz="4800" dirty="0" err="1"/>
              <a:t>instintos</a:t>
            </a:r>
            <a:r>
              <a:rPr lang="en-US" sz="4800" dirty="0"/>
              <a:t> </a:t>
            </a:r>
            <a:r>
              <a:rPr lang="en-US" sz="4800" dirty="0" err="1"/>
              <a:t>normales</a:t>
            </a:r>
            <a:r>
              <a:rPr lang="en-US" sz="4800" dirty="0"/>
              <a:t> de la persona. Dios </a:t>
            </a:r>
            <a:r>
              <a:rPr lang="en-US" sz="4800" dirty="0" err="1"/>
              <a:t>va</a:t>
            </a:r>
            <a:r>
              <a:rPr lang="en-US" sz="4800" dirty="0"/>
              <a:t> a </a:t>
            </a:r>
            <a:r>
              <a:rPr lang="en-US" sz="4800" dirty="0" err="1"/>
              <a:t>decir</a:t>
            </a:r>
            <a:r>
              <a:rPr lang="en-US" sz="4800" dirty="0"/>
              <a:t>: “</a:t>
            </a:r>
            <a:r>
              <a:rPr lang="en-US" sz="4800" dirty="0" err="1"/>
              <a:t>Escúchame</a:t>
            </a:r>
            <a:r>
              <a:rPr lang="en-US" sz="4800" dirty="0"/>
              <a:t>. </a:t>
            </a:r>
            <a:r>
              <a:rPr lang="en-US" sz="4800" dirty="0" err="1"/>
              <a:t>Confía</a:t>
            </a:r>
            <a:r>
              <a:rPr lang="en-US" sz="4800" dirty="0"/>
              <a:t> </a:t>
            </a:r>
            <a:r>
              <a:rPr lang="en-US" sz="4800" dirty="0" err="1"/>
              <a:t>en</a:t>
            </a:r>
            <a:r>
              <a:rPr lang="en-US" sz="4800" dirty="0"/>
              <a:t> </a:t>
            </a:r>
            <a:r>
              <a:rPr lang="en-US" sz="4800" dirty="0" err="1"/>
              <a:t>mí</a:t>
            </a:r>
            <a:r>
              <a:rPr lang="en-US" sz="4800" dirty="0"/>
              <a:t>. </a:t>
            </a:r>
            <a:r>
              <a:rPr lang="en-US" sz="4800" dirty="0" err="1"/>
              <a:t>Sígueme</a:t>
            </a:r>
            <a:r>
              <a:rPr lang="en-US" sz="4800" dirty="0"/>
              <a:t>”.</a:t>
            </a:r>
            <a:endParaRPr lang="en-US" sz="4000" dirty="0"/>
          </a:p>
          <a:p>
            <a:endParaRPr lang="en-US" dirty="0"/>
          </a:p>
          <a:p>
            <a:endParaRPr lang="en-US" sz="4400" dirty="0"/>
          </a:p>
          <a:p>
            <a:endParaRPr lang="en-US" sz="5400" dirty="0"/>
          </a:p>
        </p:txBody>
      </p:sp>
    </p:spTree>
    <p:extLst>
      <p:ext uri="{BB962C8B-B14F-4D97-AF65-F5344CB8AC3E}">
        <p14:creationId xmlns:p14="http://schemas.microsoft.com/office/powerpoint/2010/main" val="3459498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3133-8647-5241-B887-26FBA7F478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798EE0-7154-1D47-9A7C-036AFC490200}"/>
              </a:ext>
            </a:extLst>
          </p:cNvPr>
          <p:cNvSpPr>
            <a:spLocks noGrp="1"/>
          </p:cNvSpPr>
          <p:nvPr>
            <p:ph idx="1"/>
          </p:nvPr>
        </p:nvSpPr>
        <p:spPr>
          <a:xfrm>
            <a:off x="203200" y="101600"/>
            <a:ext cx="11800113" cy="6756400"/>
          </a:xfrm>
        </p:spPr>
        <p:txBody>
          <a:bodyPr>
            <a:normAutofit fontScale="92500"/>
          </a:bodyPr>
          <a:lstStyle/>
          <a:p>
            <a:r>
              <a:rPr lang="en-US" sz="4000" dirty="0"/>
              <a:t>El </a:t>
            </a:r>
            <a:r>
              <a:rPr lang="en-US" sz="4000" dirty="0" err="1"/>
              <a:t>apóstol</a:t>
            </a:r>
            <a:r>
              <a:rPr lang="en-US" sz="4000" dirty="0"/>
              <a:t> Pablo </a:t>
            </a:r>
            <a:r>
              <a:rPr lang="en-US" sz="4000" dirty="0" err="1"/>
              <a:t>captura</a:t>
            </a:r>
            <a:r>
              <a:rPr lang="en-US" sz="4000" dirty="0"/>
              <a:t> </a:t>
            </a:r>
            <a:r>
              <a:rPr lang="en-US" sz="4000" dirty="0" err="1"/>
              <a:t>poderosamente</a:t>
            </a:r>
            <a:r>
              <a:rPr lang="en-US" sz="4000" dirty="0"/>
              <a:t> </a:t>
            </a:r>
            <a:r>
              <a:rPr lang="en-US" sz="4000" dirty="0" err="1"/>
              <a:t>esta</a:t>
            </a:r>
            <a:r>
              <a:rPr lang="en-US" sz="4000" dirty="0"/>
              <a:t> </a:t>
            </a:r>
            <a:r>
              <a:rPr lang="en-US" sz="4000" dirty="0" err="1"/>
              <a:t>experiencia</a:t>
            </a:r>
            <a:r>
              <a:rPr lang="en-US" sz="4000" dirty="0"/>
              <a:t> </a:t>
            </a:r>
            <a:r>
              <a:rPr lang="en-US" sz="4000" dirty="0" err="1"/>
              <a:t>en</a:t>
            </a:r>
            <a:r>
              <a:rPr lang="en-US" sz="4000" dirty="0"/>
              <a:t> </a:t>
            </a:r>
            <a:r>
              <a:rPr lang="en-US" sz="4000" dirty="0" err="1"/>
              <a:t>Romanos</a:t>
            </a:r>
            <a:r>
              <a:rPr lang="en-US" sz="4000" dirty="0"/>
              <a:t> 7: “</a:t>
            </a:r>
            <a:r>
              <a:rPr lang="en-US" sz="4000" dirty="0" err="1"/>
              <a:t>Porque</a:t>
            </a:r>
            <a:r>
              <a:rPr lang="en-US" sz="4000" dirty="0"/>
              <a:t> no </a:t>
            </a:r>
            <a:r>
              <a:rPr lang="en-US" sz="4000" dirty="0" err="1"/>
              <a:t>hago</a:t>
            </a:r>
            <a:r>
              <a:rPr lang="en-US" sz="4000" dirty="0"/>
              <a:t> el bien que </a:t>
            </a:r>
            <a:r>
              <a:rPr lang="en-US" sz="4000" dirty="0" err="1"/>
              <a:t>quiero</a:t>
            </a:r>
            <a:r>
              <a:rPr lang="en-US" sz="4000" dirty="0"/>
              <a:t>, </a:t>
            </a:r>
            <a:r>
              <a:rPr lang="en-US" sz="4000" dirty="0" err="1"/>
              <a:t>sino</a:t>
            </a:r>
            <a:r>
              <a:rPr lang="en-US" sz="4000" dirty="0"/>
              <a:t> el mal que no </a:t>
            </a:r>
            <a:r>
              <a:rPr lang="en-US" sz="4000" dirty="0" err="1"/>
              <a:t>quiero</a:t>
            </a:r>
            <a:r>
              <a:rPr lang="en-US" sz="4000" dirty="0"/>
              <a:t>, </a:t>
            </a:r>
            <a:r>
              <a:rPr lang="en-US" sz="4000" dirty="0" err="1"/>
              <a:t>esto</a:t>
            </a:r>
            <a:r>
              <a:rPr lang="en-US" sz="4000" dirty="0"/>
              <a:t> </a:t>
            </a:r>
            <a:r>
              <a:rPr lang="en-US" sz="4000" dirty="0" err="1"/>
              <a:t>hago</a:t>
            </a:r>
            <a:r>
              <a:rPr lang="en-US" sz="4000" dirty="0"/>
              <a:t>”. ¿No ha </a:t>
            </a:r>
            <a:r>
              <a:rPr lang="en-US" sz="4000" dirty="0" err="1"/>
              <a:t>pasado</a:t>
            </a:r>
            <a:r>
              <a:rPr lang="en-US" sz="4000" dirty="0"/>
              <a:t> </a:t>
            </a:r>
            <a:r>
              <a:rPr lang="en-US" sz="4000" dirty="0" err="1"/>
              <a:t>usted</a:t>
            </a:r>
            <a:r>
              <a:rPr lang="en-US" sz="4000" dirty="0"/>
              <a:t> por </a:t>
            </a:r>
            <a:r>
              <a:rPr lang="en-US" sz="4000" dirty="0" err="1"/>
              <a:t>esto</a:t>
            </a:r>
            <a:r>
              <a:rPr lang="en-US" sz="4000" dirty="0"/>
              <a:t> </a:t>
            </a:r>
            <a:r>
              <a:rPr lang="en-US" sz="4000" dirty="0" err="1"/>
              <a:t>también</a:t>
            </a:r>
            <a:r>
              <a:rPr lang="en-US" sz="4000" dirty="0"/>
              <a:t>? Pablo </a:t>
            </a:r>
            <a:r>
              <a:rPr lang="en-US" sz="4000" dirty="0" err="1"/>
              <a:t>continúa</a:t>
            </a:r>
            <a:r>
              <a:rPr lang="en-US" sz="4000" dirty="0"/>
              <a:t>, “</a:t>
            </a:r>
            <a:r>
              <a:rPr lang="en-US" sz="4000" dirty="0" err="1"/>
              <a:t>Así</a:t>
            </a:r>
            <a:r>
              <a:rPr lang="en-US" sz="4000" dirty="0"/>
              <a:t> que, </a:t>
            </a:r>
            <a:r>
              <a:rPr lang="en-US" sz="4000" dirty="0" err="1"/>
              <a:t>queriendo</a:t>
            </a:r>
            <a:r>
              <a:rPr lang="en-US" sz="4000" dirty="0"/>
              <a:t> </a:t>
            </a:r>
            <a:r>
              <a:rPr lang="en-US" sz="4000" dirty="0" err="1"/>
              <a:t>yo</a:t>
            </a:r>
            <a:r>
              <a:rPr lang="en-US" sz="4000" dirty="0"/>
              <a:t> </a:t>
            </a:r>
            <a:r>
              <a:rPr lang="en-US" sz="4000" dirty="0" err="1"/>
              <a:t>hacer</a:t>
            </a:r>
            <a:r>
              <a:rPr lang="en-US" sz="4000" dirty="0"/>
              <a:t> el bien, hallo </a:t>
            </a:r>
            <a:r>
              <a:rPr lang="en-US" sz="4000" dirty="0" err="1"/>
              <a:t>esta</a:t>
            </a:r>
            <a:r>
              <a:rPr lang="en-US" sz="4000" dirty="0"/>
              <a:t> ley: que el mal </a:t>
            </a:r>
            <a:r>
              <a:rPr lang="en-US" sz="4000" dirty="0" err="1"/>
              <a:t>está</a:t>
            </a:r>
            <a:r>
              <a:rPr lang="en-US" sz="4000" dirty="0"/>
              <a:t> </a:t>
            </a:r>
            <a:r>
              <a:rPr lang="en-US" sz="4000" dirty="0" err="1"/>
              <a:t>en</a:t>
            </a:r>
            <a:r>
              <a:rPr lang="en-US" sz="4000" dirty="0"/>
              <a:t> </a:t>
            </a:r>
            <a:r>
              <a:rPr lang="en-US" sz="4000" dirty="0" err="1"/>
              <a:t>mí</a:t>
            </a:r>
            <a:r>
              <a:rPr lang="en-US" sz="4000" dirty="0"/>
              <a:t>. </a:t>
            </a:r>
            <a:r>
              <a:rPr lang="en-US" sz="4000" dirty="0" err="1"/>
              <a:t>Porque</a:t>
            </a:r>
            <a:r>
              <a:rPr lang="en-US" sz="4000" dirty="0"/>
              <a:t> </a:t>
            </a:r>
            <a:r>
              <a:rPr lang="en-US" sz="4000" dirty="0" err="1"/>
              <a:t>según</a:t>
            </a:r>
            <a:r>
              <a:rPr lang="en-US" sz="4000" dirty="0"/>
              <a:t> el hombre interior, me </a:t>
            </a:r>
            <a:r>
              <a:rPr lang="en-US" sz="4000" dirty="0" err="1"/>
              <a:t>deleito</a:t>
            </a:r>
            <a:r>
              <a:rPr lang="en-US" sz="4000" dirty="0"/>
              <a:t> </a:t>
            </a:r>
            <a:r>
              <a:rPr lang="en-US" sz="4000" dirty="0" err="1"/>
              <a:t>en</a:t>
            </a:r>
            <a:r>
              <a:rPr lang="en-US" sz="4000" dirty="0"/>
              <a:t> la ley de Dios, </a:t>
            </a:r>
            <a:r>
              <a:rPr lang="en-US" sz="4000" dirty="0" err="1"/>
              <a:t>pero</a:t>
            </a:r>
            <a:r>
              <a:rPr lang="en-US" sz="4000" dirty="0"/>
              <a:t> </a:t>
            </a:r>
            <a:r>
              <a:rPr lang="en-US" sz="4000" dirty="0" err="1"/>
              <a:t>veo</a:t>
            </a:r>
            <a:r>
              <a:rPr lang="en-US" sz="4000" dirty="0"/>
              <a:t> </a:t>
            </a:r>
            <a:r>
              <a:rPr lang="en-US" sz="4000" dirty="0" err="1"/>
              <a:t>otra</a:t>
            </a:r>
            <a:r>
              <a:rPr lang="en-US" sz="4000" dirty="0"/>
              <a:t> ley </a:t>
            </a:r>
            <a:r>
              <a:rPr lang="en-US" sz="4000" dirty="0" err="1"/>
              <a:t>en</a:t>
            </a:r>
            <a:r>
              <a:rPr lang="en-US" sz="4000" dirty="0"/>
              <a:t> mis </a:t>
            </a:r>
            <a:r>
              <a:rPr lang="en-US" sz="4000" dirty="0" err="1"/>
              <a:t>miembros</a:t>
            </a:r>
            <a:r>
              <a:rPr lang="en-US" sz="4000" dirty="0"/>
              <a:t>, que se </a:t>
            </a:r>
            <a:r>
              <a:rPr lang="en-US" sz="4000" dirty="0" err="1"/>
              <a:t>rebela</a:t>
            </a:r>
            <a:r>
              <a:rPr lang="en-US" sz="4000" dirty="0"/>
              <a:t> contra la ley de mi </a:t>
            </a:r>
            <a:r>
              <a:rPr lang="en-US" sz="4000" dirty="0" err="1"/>
              <a:t>mente</a:t>
            </a:r>
            <a:r>
              <a:rPr lang="en-US" sz="4000" dirty="0"/>
              <a:t>, y que me </a:t>
            </a:r>
            <a:r>
              <a:rPr lang="en-US" sz="4000" dirty="0" err="1"/>
              <a:t>lleva</a:t>
            </a:r>
            <a:r>
              <a:rPr lang="en-US" sz="4000" dirty="0"/>
              <a:t> </a:t>
            </a:r>
            <a:r>
              <a:rPr lang="en-US" sz="4000" dirty="0" err="1"/>
              <a:t>cautivo</a:t>
            </a:r>
            <a:r>
              <a:rPr lang="en-US" sz="4000" dirty="0"/>
              <a:t> a la ley del </a:t>
            </a:r>
            <a:r>
              <a:rPr lang="en-US" sz="4000" dirty="0" err="1"/>
              <a:t>pecado</a:t>
            </a:r>
            <a:r>
              <a:rPr lang="en-US" sz="4000" dirty="0"/>
              <a:t> que </a:t>
            </a:r>
            <a:r>
              <a:rPr lang="en-US" sz="4000" dirty="0" err="1"/>
              <a:t>está</a:t>
            </a:r>
            <a:r>
              <a:rPr lang="en-US" sz="4000" dirty="0"/>
              <a:t> </a:t>
            </a:r>
            <a:r>
              <a:rPr lang="en-US" sz="4000" dirty="0" err="1"/>
              <a:t>en</a:t>
            </a:r>
            <a:r>
              <a:rPr lang="en-US" sz="4000" dirty="0"/>
              <a:t> mis </a:t>
            </a:r>
            <a:r>
              <a:rPr lang="en-US" sz="4000" dirty="0" err="1"/>
              <a:t>miembros</a:t>
            </a:r>
            <a:r>
              <a:rPr lang="en-US" sz="4000" dirty="0"/>
              <a:t>” (</a:t>
            </a:r>
            <a:r>
              <a:rPr lang="en-US" sz="4000" dirty="0" err="1"/>
              <a:t>vers</a:t>
            </a:r>
            <a:r>
              <a:rPr lang="en-US" sz="4000" dirty="0"/>
              <a:t>. 19, 21–23). Pablo dice </a:t>
            </a:r>
            <a:r>
              <a:rPr lang="en-US" sz="4000" dirty="0" err="1"/>
              <a:t>en</a:t>
            </a:r>
            <a:r>
              <a:rPr lang="en-US" sz="4000" dirty="0"/>
              <a:t> </a:t>
            </a:r>
            <a:r>
              <a:rPr lang="en-US" sz="4000" dirty="0" err="1"/>
              <a:t>efecto</a:t>
            </a:r>
            <a:r>
              <a:rPr lang="en-US" sz="4000" dirty="0"/>
              <a:t>: “</a:t>
            </a:r>
            <a:r>
              <a:rPr lang="en-US" sz="4000" dirty="0" err="1"/>
              <a:t>Aun</a:t>
            </a:r>
            <a:r>
              <a:rPr lang="en-US" sz="4000" dirty="0"/>
              <a:t> </a:t>
            </a:r>
            <a:r>
              <a:rPr lang="en-US" sz="4000" dirty="0" err="1"/>
              <a:t>cuando</a:t>
            </a:r>
            <a:r>
              <a:rPr lang="en-US" sz="4000" dirty="0"/>
              <a:t> </a:t>
            </a:r>
            <a:r>
              <a:rPr lang="en-US" sz="4000" dirty="0" err="1"/>
              <a:t>deseo</a:t>
            </a:r>
            <a:r>
              <a:rPr lang="en-US" sz="4000" dirty="0"/>
              <a:t> </a:t>
            </a:r>
            <a:r>
              <a:rPr lang="en-US" sz="4000" dirty="0" err="1"/>
              <a:t>someterme</a:t>
            </a:r>
            <a:r>
              <a:rPr lang="en-US" sz="4000" dirty="0"/>
              <a:t> a la </a:t>
            </a:r>
            <a:r>
              <a:rPr lang="en-US" sz="4000" dirty="0" err="1"/>
              <a:t>autoridad</a:t>
            </a:r>
            <a:r>
              <a:rPr lang="en-US" sz="4000" dirty="0"/>
              <a:t> de Dios y </a:t>
            </a:r>
            <a:r>
              <a:rPr lang="en-US" sz="4000" dirty="0" err="1"/>
              <a:t>escuchar</a:t>
            </a:r>
            <a:r>
              <a:rPr lang="en-US" sz="4000" dirty="0"/>
              <a:t> </a:t>
            </a:r>
            <a:r>
              <a:rPr lang="en-US" sz="4000" dirty="0" err="1"/>
              <a:t>Su</a:t>
            </a:r>
            <a:r>
              <a:rPr lang="en-US" sz="4000" dirty="0"/>
              <a:t> </a:t>
            </a:r>
            <a:r>
              <a:rPr lang="en-US" sz="4000" dirty="0" err="1"/>
              <a:t>sabiduría</a:t>
            </a:r>
            <a:r>
              <a:rPr lang="en-US" sz="4000" dirty="0"/>
              <a:t>, ¡</a:t>
            </a:r>
            <a:r>
              <a:rPr lang="en-US" sz="4000" dirty="0" err="1"/>
              <a:t>termino</a:t>
            </a:r>
            <a:r>
              <a:rPr lang="en-US" sz="4000" dirty="0"/>
              <a:t> </a:t>
            </a:r>
            <a:r>
              <a:rPr lang="en-US" sz="4000" dirty="0" err="1"/>
              <a:t>haciendo</a:t>
            </a:r>
            <a:r>
              <a:rPr lang="en-US" sz="4000" dirty="0"/>
              <a:t> lo que </a:t>
            </a:r>
            <a:r>
              <a:rPr lang="en-US" sz="4000" dirty="0" err="1"/>
              <a:t>está</a:t>
            </a:r>
            <a:r>
              <a:rPr lang="en-US" sz="4000" dirty="0"/>
              <a:t> mal! ¡</a:t>
            </a:r>
            <a:r>
              <a:rPr lang="en-US" sz="4000" dirty="0" err="1"/>
              <a:t>Fracaso</a:t>
            </a:r>
            <a:r>
              <a:rPr lang="en-US" sz="4000" dirty="0"/>
              <a:t> a </a:t>
            </a:r>
            <a:r>
              <a:rPr lang="en-US" sz="4000" dirty="0" err="1"/>
              <a:t>pesar</a:t>
            </a:r>
            <a:r>
              <a:rPr lang="en-US" sz="4000" dirty="0"/>
              <a:t> de mis </a:t>
            </a:r>
            <a:r>
              <a:rPr lang="en-US" sz="4000" dirty="0" err="1"/>
              <a:t>buenas</a:t>
            </a:r>
            <a:r>
              <a:rPr lang="en-US" sz="4000" dirty="0"/>
              <a:t> </a:t>
            </a:r>
            <a:r>
              <a:rPr lang="en-US" sz="4000" dirty="0" err="1"/>
              <a:t>intenciones</a:t>
            </a:r>
            <a:r>
              <a:rPr lang="en-US" sz="4000" dirty="0"/>
              <a:t>!”.</a:t>
            </a:r>
          </a:p>
        </p:txBody>
      </p:sp>
    </p:spTree>
    <p:extLst>
      <p:ext uri="{BB962C8B-B14F-4D97-AF65-F5344CB8AC3E}">
        <p14:creationId xmlns:p14="http://schemas.microsoft.com/office/powerpoint/2010/main" val="3160554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4832092"/>
          </a:xfrm>
          <a:prstGeom prst="rect">
            <a:avLst/>
          </a:prstGeom>
        </p:spPr>
        <p:txBody>
          <a:bodyPr wrap="square">
            <a:spAutoFit/>
          </a:bodyPr>
          <a:lstStyle/>
          <a:p>
            <a:r>
              <a:rPr lang="en-US" sz="4400" dirty="0"/>
              <a:t>una persona </a:t>
            </a:r>
            <a:r>
              <a:rPr lang="en-US" sz="4400" dirty="0" err="1"/>
              <a:t>en</a:t>
            </a:r>
            <a:r>
              <a:rPr lang="en-US" sz="4400" dirty="0"/>
              <a:t> </a:t>
            </a:r>
            <a:r>
              <a:rPr lang="en-US" sz="4400" dirty="0" err="1"/>
              <a:t>pruebas</a:t>
            </a:r>
            <a:r>
              <a:rPr lang="en-US" sz="4400" dirty="0"/>
              <a:t> </a:t>
            </a:r>
            <a:r>
              <a:rPr lang="en-US" sz="4400" dirty="0" err="1"/>
              <a:t>grandes</a:t>
            </a:r>
            <a:r>
              <a:rPr lang="en-US" sz="4400" dirty="0"/>
              <a:t> </a:t>
            </a:r>
            <a:r>
              <a:rPr lang="en-US" sz="4400" dirty="0" err="1"/>
              <a:t>mira</a:t>
            </a:r>
            <a:r>
              <a:rPr lang="en-US" sz="4400" dirty="0"/>
              <a:t> al </a:t>
            </a:r>
            <a:r>
              <a:rPr lang="en-US" sz="4400" dirty="0" err="1"/>
              <a:t>Señor</a:t>
            </a:r>
            <a:r>
              <a:rPr lang="en-US" sz="4400" dirty="0"/>
              <a:t> y </a:t>
            </a:r>
            <a:r>
              <a:rPr lang="en-US" sz="4400" dirty="0" err="1"/>
              <a:t>ve</a:t>
            </a:r>
            <a:r>
              <a:rPr lang="en-US" sz="4400" dirty="0"/>
              <a:t> </a:t>
            </a:r>
            <a:r>
              <a:rPr lang="en-US" sz="4400" dirty="0" err="1"/>
              <a:t>cualquier</a:t>
            </a:r>
            <a:r>
              <a:rPr lang="en-US" sz="4400" dirty="0"/>
              <a:t> </a:t>
            </a:r>
            <a:r>
              <a:rPr lang="en-US" sz="4400" dirty="0" err="1"/>
              <a:t>cosa</a:t>
            </a:r>
            <a:r>
              <a:rPr lang="en-US" sz="4400" dirty="0"/>
              <a:t> </a:t>
            </a:r>
            <a:r>
              <a:rPr lang="en-US" sz="4400" dirty="0" err="1"/>
              <a:t>menos</a:t>
            </a:r>
            <a:r>
              <a:rPr lang="en-US" sz="4400" dirty="0"/>
              <a:t> </a:t>
            </a:r>
            <a:r>
              <a:rPr lang="en-US" sz="4400" dirty="0" err="1"/>
              <a:t>esperanza</a:t>
            </a:r>
            <a:r>
              <a:rPr lang="en-US" sz="4400" dirty="0"/>
              <a:t>. Por lo tanto, </a:t>
            </a:r>
            <a:r>
              <a:rPr lang="en-US" sz="4400" dirty="0" err="1"/>
              <a:t>en</a:t>
            </a:r>
            <a:r>
              <a:rPr lang="en-US" sz="4400" dirty="0"/>
              <a:t> </a:t>
            </a:r>
            <a:r>
              <a:rPr lang="en-US" sz="4400" dirty="0" err="1"/>
              <a:t>esos</a:t>
            </a:r>
            <a:r>
              <a:rPr lang="en-US" sz="4400" dirty="0"/>
              <a:t> </a:t>
            </a:r>
            <a:r>
              <a:rPr lang="en-US" sz="4400" dirty="0" err="1"/>
              <a:t>primeros</a:t>
            </a:r>
            <a:r>
              <a:rPr lang="en-US" sz="4400" dirty="0"/>
              <a:t> </a:t>
            </a:r>
            <a:r>
              <a:rPr lang="en-US" sz="4400" dirty="0" err="1"/>
              <a:t>momentos</a:t>
            </a:r>
            <a:r>
              <a:rPr lang="en-US" sz="4400" dirty="0"/>
              <a:t> </a:t>
            </a:r>
            <a:r>
              <a:rPr lang="en-US" sz="4400" dirty="0" err="1"/>
              <a:t>estamos</a:t>
            </a:r>
            <a:r>
              <a:rPr lang="en-US" sz="4400" dirty="0"/>
              <a:t> </a:t>
            </a:r>
            <a:r>
              <a:rPr lang="en-US" sz="4400" dirty="0" err="1"/>
              <a:t>ayudando</a:t>
            </a:r>
            <a:r>
              <a:rPr lang="en-US" sz="4400" dirty="0"/>
              <a:t> a la persona a </a:t>
            </a:r>
            <a:r>
              <a:rPr lang="en-US" sz="4400" dirty="0" err="1"/>
              <a:t>ver</a:t>
            </a:r>
            <a:r>
              <a:rPr lang="en-US" sz="4400" dirty="0"/>
              <a:t> al </a:t>
            </a:r>
            <a:r>
              <a:rPr lang="en-US" sz="4400" dirty="0" err="1"/>
              <a:t>Señor</a:t>
            </a:r>
            <a:r>
              <a:rPr lang="en-US" sz="4400" dirty="0"/>
              <a:t>, a </a:t>
            </a:r>
            <a:r>
              <a:rPr lang="en-US" sz="4400" dirty="0" err="1"/>
              <a:t>reconocer</a:t>
            </a:r>
            <a:r>
              <a:rPr lang="en-US" sz="4400" dirty="0"/>
              <a:t> que </a:t>
            </a:r>
            <a:r>
              <a:rPr lang="en-US" sz="4400" dirty="0" err="1"/>
              <a:t>Él</a:t>
            </a:r>
            <a:r>
              <a:rPr lang="en-US" sz="4400" dirty="0"/>
              <a:t> </a:t>
            </a:r>
            <a:r>
              <a:rPr lang="en-US" sz="4400" dirty="0" err="1"/>
              <a:t>entiende</a:t>
            </a:r>
            <a:r>
              <a:rPr lang="en-US" sz="4400" dirty="0"/>
              <a:t> las </a:t>
            </a:r>
            <a:r>
              <a:rPr lang="en-US" sz="4400" dirty="0" err="1"/>
              <a:t>luchas</a:t>
            </a:r>
            <a:r>
              <a:rPr lang="en-US" sz="4400" dirty="0"/>
              <a:t> </a:t>
            </a:r>
            <a:r>
              <a:rPr lang="en-US" sz="4400" dirty="0" err="1"/>
              <a:t>secretas</a:t>
            </a:r>
            <a:r>
              <a:rPr lang="en-US" sz="4400" dirty="0"/>
              <a:t>, que </a:t>
            </a:r>
            <a:r>
              <a:rPr lang="en-US" sz="4400" dirty="0" err="1"/>
              <a:t>está</a:t>
            </a:r>
            <a:r>
              <a:rPr lang="en-US" sz="4400" dirty="0"/>
              <a:t> </a:t>
            </a:r>
            <a:r>
              <a:rPr lang="en-US" sz="4400" dirty="0" err="1"/>
              <a:t>presente</a:t>
            </a:r>
            <a:r>
              <a:rPr lang="en-US" sz="4400" dirty="0"/>
              <a:t> con </a:t>
            </a:r>
            <a:r>
              <a:rPr lang="en-US" sz="4400" dirty="0" err="1"/>
              <a:t>él</a:t>
            </a:r>
            <a:r>
              <a:rPr lang="en-US" sz="4400" dirty="0"/>
              <a:t> o </a:t>
            </a:r>
            <a:r>
              <a:rPr lang="en-US" sz="4400" dirty="0" err="1"/>
              <a:t>ella</a:t>
            </a:r>
            <a:r>
              <a:rPr lang="en-US" sz="4400" dirty="0"/>
              <a:t>, y que </a:t>
            </a:r>
            <a:r>
              <a:rPr lang="en-US" sz="4400" dirty="0" err="1"/>
              <a:t>ofrece</a:t>
            </a:r>
            <a:r>
              <a:rPr lang="en-US" sz="4400" dirty="0"/>
              <a:t> una </a:t>
            </a:r>
            <a:r>
              <a:rPr lang="en-US" sz="4400" dirty="0" err="1"/>
              <a:t>ayuda</a:t>
            </a:r>
            <a:r>
              <a:rPr lang="en-US" sz="4400" dirty="0"/>
              <a:t> que </a:t>
            </a:r>
            <a:r>
              <a:rPr lang="en-US" sz="4400" dirty="0" err="1"/>
              <a:t>realmente</a:t>
            </a:r>
            <a:r>
              <a:rPr lang="en-US" sz="4400" dirty="0"/>
              <a:t> </a:t>
            </a:r>
            <a:r>
              <a:rPr lang="en-US" sz="4400" dirty="0" err="1"/>
              <a:t>ayuda</a:t>
            </a:r>
            <a:r>
              <a:rPr lang="en-US" sz="4400" dirty="0"/>
              <a:t>.</a:t>
            </a:r>
          </a:p>
        </p:txBody>
      </p:sp>
    </p:spTree>
    <p:extLst>
      <p:ext uri="{BB962C8B-B14F-4D97-AF65-F5344CB8AC3E}">
        <p14:creationId xmlns:p14="http://schemas.microsoft.com/office/powerpoint/2010/main" val="4160707963"/>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924973"/>
          </a:xfrm>
          <a:prstGeom prst="rect">
            <a:avLst/>
          </a:prstGeom>
        </p:spPr>
        <p:txBody>
          <a:bodyPr wrap="square">
            <a:spAutoFit/>
          </a:bodyPr>
          <a:lstStyle/>
          <a:p>
            <a:r>
              <a:rPr lang="en-US" sz="4000" b="1" i="1" dirty="0"/>
              <a:t>3. </a:t>
            </a:r>
            <a:r>
              <a:rPr lang="en-US" sz="4000" b="1" i="1" dirty="0" err="1"/>
              <a:t>Compromiso</a:t>
            </a:r>
            <a:r>
              <a:rPr lang="en-US" sz="4000" b="1" i="1" dirty="0"/>
              <a:t> con el </a:t>
            </a:r>
            <a:r>
              <a:rPr lang="en-US" sz="4000" b="1" i="1" dirty="0" err="1"/>
              <a:t>proceso</a:t>
            </a:r>
            <a:r>
              <a:rPr lang="en-US" sz="4000" b="1" dirty="0"/>
              <a:t>.</a:t>
            </a:r>
            <a:r>
              <a:rPr lang="en-US" sz="4000" dirty="0"/>
              <a:t> Rara </a:t>
            </a:r>
            <a:r>
              <a:rPr lang="en-US" sz="4000" dirty="0" err="1"/>
              <a:t>vez</a:t>
            </a:r>
            <a:r>
              <a:rPr lang="en-US" sz="4000" dirty="0"/>
              <a:t> </a:t>
            </a:r>
            <a:r>
              <a:rPr lang="en-US" sz="4000" dirty="0" err="1"/>
              <a:t>vendrá</a:t>
            </a:r>
            <a:r>
              <a:rPr lang="en-US" sz="4000" dirty="0"/>
              <a:t> una persona a </a:t>
            </a:r>
            <a:r>
              <a:rPr lang="en-US" sz="4000" dirty="0" err="1"/>
              <a:t>usted</a:t>
            </a:r>
            <a:r>
              <a:rPr lang="en-US" sz="4000" dirty="0"/>
              <a:t> y le </a:t>
            </a:r>
            <a:r>
              <a:rPr lang="en-US" sz="4000" dirty="0" err="1"/>
              <a:t>dirá</a:t>
            </a:r>
            <a:r>
              <a:rPr lang="en-US" sz="4000" dirty="0"/>
              <a:t>: “</a:t>
            </a:r>
            <a:r>
              <a:rPr lang="en-US" sz="4000" dirty="0" err="1"/>
              <a:t>Yo</a:t>
            </a:r>
            <a:r>
              <a:rPr lang="en-US" sz="4000" dirty="0"/>
              <a:t> </a:t>
            </a:r>
            <a:r>
              <a:rPr lang="en-US" sz="4000" dirty="0" err="1"/>
              <a:t>sé</a:t>
            </a:r>
            <a:r>
              <a:rPr lang="en-US" sz="4000" dirty="0"/>
              <a:t> que Dios </a:t>
            </a:r>
            <a:r>
              <a:rPr lang="en-US" sz="4000" dirty="0" err="1"/>
              <a:t>quiere</a:t>
            </a:r>
            <a:r>
              <a:rPr lang="en-US" sz="4000" dirty="0"/>
              <a:t> </a:t>
            </a:r>
            <a:r>
              <a:rPr lang="en-US" sz="4000" dirty="0" err="1"/>
              <a:t>obrar</a:t>
            </a:r>
            <a:r>
              <a:rPr lang="en-US" sz="4000" dirty="0"/>
              <a:t> un </a:t>
            </a:r>
            <a:r>
              <a:rPr lang="en-US" sz="4000" dirty="0" err="1"/>
              <a:t>cambio</a:t>
            </a:r>
            <a:r>
              <a:rPr lang="en-US" sz="4000" dirty="0"/>
              <a:t> </a:t>
            </a:r>
            <a:r>
              <a:rPr lang="en-US" sz="4000" dirty="0" err="1"/>
              <a:t>maravilloso</a:t>
            </a:r>
            <a:r>
              <a:rPr lang="en-US" sz="4000" dirty="0"/>
              <a:t> </a:t>
            </a:r>
            <a:r>
              <a:rPr lang="en-US" sz="4000" dirty="0" err="1"/>
              <a:t>en</a:t>
            </a:r>
            <a:r>
              <a:rPr lang="en-US" sz="4000" dirty="0"/>
              <a:t> mi </a:t>
            </a:r>
            <a:r>
              <a:rPr lang="en-US" sz="4000" dirty="0" err="1"/>
              <a:t>corazón</a:t>
            </a:r>
            <a:r>
              <a:rPr lang="en-US" sz="4000" dirty="0"/>
              <a:t>. Me </a:t>
            </a:r>
            <a:r>
              <a:rPr lang="en-US" sz="4000" dirty="0" err="1"/>
              <a:t>preguntaba</a:t>
            </a:r>
            <a:r>
              <a:rPr lang="en-US" sz="4000" dirty="0"/>
              <a:t> </a:t>
            </a:r>
            <a:r>
              <a:rPr lang="en-US" sz="4000" dirty="0" err="1"/>
              <a:t>si</a:t>
            </a:r>
            <a:r>
              <a:rPr lang="en-US" sz="4000" dirty="0"/>
              <a:t> </a:t>
            </a:r>
            <a:r>
              <a:rPr lang="en-US" sz="4000" dirty="0" err="1"/>
              <a:t>usted</a:t>
            </a:r>
            <a:r>
              <a:rPr lang="en-US" sz="4000" dirty="0"/>
              <a:t> </a:t>
            </a:r>
            <a:r>
              <a:rPr lang="en-US" sz="4000" dirty="0" err="1"/>
              <a:t>estaría</a:t>
            </a:r>
            <a:r>
              <a:rPr lang="en-US" sz="4000" dirty="0"/>
              <a:t> </a:t>
            </a:r>
            <a:r>
              <a:rPr lang="en-US" sz="4000" dirty="0" err="1"/>
              <a:t>dispuesto</a:t>
            </a:r>
            <a:r>
              <a:rPr lang="en-US" sz="4000" dirty="0"/>
              <a:t> a </a:t>
            </a:r>
            <a:r>
              <a:rPr lang="en-US" sz="4000" dirty="0" err="1"/>
              <a:t>ayudar</a:t>
            </a:r>
            <a:r>
              <a:rPr lang="en-US" sz="4000" dirty="0"/>
              <a:t>”. Es </a:t>
            </a:r>
            <a:r>
              <a:rPr lang="en-US" sz="4000" dirty="0" err="1"/>
              <a:t>posible</a:t>
            </a:r>
            <a:r>
              <a:rPr lang="en-US" sz="4000" dirty="0"/>
              <a:t> que la persona no </a:t>
            </a:r>
            <a:r>
              <a:rPr lang="en-US" sz="4000" dirty="0" err="1"/>
              <a:t>busque</a:t>
            </a:r>
            <a:r>
              <a:rPr lang="en-US" sz="4000" dirty="0"/>
              <a:t> </a:t>
            </a:r>
            <a:r>
              <a:rPr lang="en-US" sz="4000" dirty="0" err="1"/>
              <a:t>ninguna</a:t>
            </a:r>
            <a:r>
              <a:rPr lang="en-US" sz="4000" dirty="0"/>
              <a:t> </a:t>
            </a:r>
            <a:r>
              <a:rPr lang="en-US" sz="4000" dirty="0" err="1"/>
              <a:t>ayuda</a:t>
            </a:r>
            <a:r>
              <a:rPr lang="en-US" sz="4000" dirty="0"/>
              <a:t> </a:t>
            </a:r>
            <a:r>
              <a:rPr lang="en-US" sz="4000" dirty="0" err="1"/>
              <a:t>en</a:t>
            </a:r>
            <a:r>
              <a:rPr lang="en-US" sz="4000" dirty="0"/>
              <a:t> </a:t>
            </a:r>
            <a:r>
              <a:rPr lang="en-US" sz="4000" dirty="0" err="1"/>
              <a:t>absoluto</a:t>
            </a:r>
            <a:r>
              <a:rPr lang="en-US" sz="4000" dirty="0"/>
              <a:t>, solo un </a:t>
            </a:r>
            <a:r>
              <a:rPr lang="en-US" sz="4000" dirty="0" err="1"/>
              <a:t>lugar</a:t>
            </a:r>
            <a:r>
              <a:rPr lang="en-US" sz="4000" dirty="0"/>
              <a:t> para </a:t>
            </a:r>
            <a:r>
              <a:rPr lang="en-US" sz="4000" dirty="0" err="1"/>
              <a:t>expresar</a:t>
            </a:r>
            <a:r>
              <a:rPr lang="en-US" sz="4000" dirty="0"/>
              <a:t> y </a:t>
            </a:r>
            <a:r>
              <a:rPr lang="en-US" sz="4000" dirty="0" err="1"/>
              <a:t>contar</a:t>
            </a:r>
            <a:r>
              <a:rPr lang="en-US" sz="4000" dirty="0"/>
              <a:t> </a:t>
            </a:r>
            <a:r>
              <a:rPr lang="en-US" sz="4000" dirty="0" err="1"/>
              <a:t>su</a:t>
            </a:r>
            <a:r>
              <a:rPr lang="en-US" sz="4000" dirty="0"/>
              <a:t> </a:t>
            </a:r>
            <a:r>
              <a:rPr lang="en-US" sz="4000" dirty="0" err="1"/>
              <a:t>historia</a:t>
            </a:r>
            <a:r>
              <a:rPr lang="en-US" sz="4000" dirty="0"/>
              <a:t>. </a:t>
            </a:r>
            <a:r>
              <a:rPr lang="en-US" sz="4000" dirty="0" err="1"/>
              <a:t>Él</a:t>
            </a:r>
            <a:r>
              <a:rPr lang="en-US" sz="4000" dirty="0"/>
              <a:t> </a:t>
            </a:r>
            <a:r>
              <a:rPr lang="en-US" sz="4000" dirty="0" err="1"/>
              <a:t>puede</a:t>
            </a:r>
            <a:r>
              <a:rPr lang="en-US" sz="4000" dirty="0"/>
              <a:t> </a:t>
            </a:r>
            <a:r>
              <a:rPr lang="en-US" sz="4000" dirty="0" err="1"/>
              <a:t>estar</a:t>
            </a:r>
            <a:r>
              <a:rPr lang="en-US" sz="4000" dirty="0"/>
              <a:t> </a:t>
            </a:r>
            <a:r>
              <a:rPr lang="en-US" sz="4000" dirty="0" err="1"/>
              <a:t>buscando</a:t>
            </a:r>
            <a:r>
              <a:rPr lang="en-US" sz="4000" dirty="0"/>
              <a:t> un </a:t>
            </a:r>
            <a:r>
              <a:rPr lang="en-US" sz="4000" dirty="0" err="1"/>
              <a:t>aliado</a:t>
            </a:r>
            <a:r>
              <a:rPr lang="en-US" sz="4000" dirty="0"/>
              <a:t> o </a:t>
            </a:r>
            <a:r>
              <a:rPr lang="en-US" sz="4000" dirty="0" err="1"/>
              <a:t>alguien</a:t>
            </a:r>
            <a:r>
              <a:rPr lang="en-US" sz="4000" dirty="0"/>
              <a:t> para </a:t>
            </a:r>
            <a:r>
              <a:rPr lang="en-US" sz="4000" dirty="0" err="1"/>
              <a:t>validar</a:t>
            </a:r>
            <a:r>
              <a:rPr lang="en-US" sz="4000" dirty="0"/>
              <a:t> sus </a:t>
            </a:r>
            <a:r>
              <a:rPr lang="en-US" sz="4000" dirty="0" err="1"/>
              <a:t>acciones</a:t>
            </a:r>
            <a:r>
              <a:rPr lang="en-US" sz="4000" dirty="0"/>
              <a:t> e </a:t>
            </a:r>
            <a:r>
              <a:rPr lang="en-US" sz="4000" dirty="0" err="1"/>
              <a:t>interpretaciones</a:t>
            </a:r>
            <a:r>
              <a:rPr lang="en-US" sz="4000" dirty="0"/>
              <a:t>. </a:t>
            </a:r>
            <a:r>
              <a:rPr lang="en-US" sz="4000" dirty="0" err="1"/>
              <a:t>Incluso</a:t>
            </a:r>
            <a:r>
              <a:rPr lang="en-US" sz="4000" dirty="0"/>
              <a:t>, </a:t>
            </a:r>
            <a:r>
              <a:rPr lang="en-US" sz="4000" dirty="0" err="1"/>
              <a:t>cuando</a:t>
            </a:r>
            <a:r>
              <a:rPr lang="en-US" sz="4000" dirty="0"/>
              <a:t> la </a:t>
            </a:r>
            <a:r>
              <a:rPr lang="en-US" sz="4000" dirty="0" err="1"/>
              <a:t>gente</a:t>
            </a:r>
            <a:r>
              <a:rPr lang="en-US" sz="4000" dirty="0"/>
              <a:t> </a:t>
            </a:r>
            <a:r>
              <a:rPr lang="en-US" sz="4000" dirty="0" err="1"/>
              <a:t>hace</a:t>
            </a:r>
            <a:r>
              <a:rPr lang="en-US" sz="4000" dirty="0"/>
              <a:t> una </a:t>
            </a:r>
            <a:r>
              <a:rPr lang="en-US" sz="4000" dirty="0" err="1"/>
              <a:t>cita</a:t>
            </a:r>
            <a:r>
              <a:rPr lang="en-US" sz="4000" dirty="0"/>
              <a:t> formal para </a:t>
            </a:r>
            <a:r>
              <a:rPr lang="en-US" sz="4000" dirty="0" err="1"/>
              <a:t>hablar</a:t>
            </a:r>
            <a:r>
              <a:rPr lang="en-US" sz="4000" dirty="0"/>
              <a:t> </a:t>
            </a:r>
            <a:r>
              <a:rPr lang="en-US" sz="4000" dirty="0" err="1"/>
              <a:t>conmigo</a:t>
            </a:r>
            <a:r>
              <a:rPr lang="en-US" sz="4000" dirty="0"/>
              <a:t>, no </a:t>
            </a:r>
            <a:r>
              <a:rPr lang="en-US" sz="4000" dirty="0" err="1"/>
              <a:t>todos</a:t>
            </a:r>
            <a:r>
              <a:rPr lang="en-US" sz="4000" dirty="0"/>
              <a:t> </a:t>
            </a:r>
            <a:r>
              <a:rPr lang="en-US" sz="4000" dirty="0" err="1"/>
              <a:t>ellos</a:t>
            </a:r>
            <a:r>
              <a:rPr lang="en-US" sz="4000" dirty="0"/>
              <a:t> se </a:t>
            </a:r>
            <a:r>
              <a:rPr lang="en-US" sz="4000" dirty="0" err="1"/>
              <a:t>han</a:t>
            </a:r>
            <a:r>
              <a:rPr lang="en-US" sz="4000" dirty="0"/>
              <a:t> </a:t>
            </a:r>
            <a:r>
              <a:rPr lang="en-US" sz="4000" dirty="0" err="1"/>
              <a:t>comprometido</a:t>
            </a:r>
            <a:r>
              <a:rPr lang="en-US" sz="4000" dirty="0"/>
              <a:t> a </a:t>
            </a:r>
            <a:r>
              <a:rPr lang="en-US" sz="4000" dirty="0" err="1"/>
              <a:t>buscar</a:t>
            </a:r>
            <a:r>
              <a:rPr lang="en-US" sz="4000" dirty="0"/>
              <a:t> </a:t>
            </a:r>
            <a:r>
              <a:rPr lang="en-US" sz="4000" dirty="0" err="1"/>
              <a:t>ayuda</a:t>
            </a:r>
            <a:r>
              <a:rPr lang="en-US" sz="4000" dirty="0"/>
              <a:t> o a </a:t>
            </a:r>
            <a:r>
              <a:rPr lang="en-US" sz="4000" dirty="0" err="1"/>
              <a:t>cambiar</a:t>
            </a:r>
            <a:r>
              <a:rPr lang="en-US" sz="4000" dirty="0"/>
              <a:t>.</a:t>
            </a:r>
          </a:p>
          <a:p>
            <a:endParaRPr lang="en-US" sz="4400" dirty="0"/>
          </a:p>
        </p:txBody>
      </p:sp>
    </p:spTree>
    <p:extLst>
      <p:ext uri="{BB962C8B-B14F-4D97-AF65-F5344CB8AC3E}">
        <p14:creationId xmlns:p14="http://schemas.microsoft.com/office/powerpoint/2010/main" val="257428486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740307"/>
          </a:xfrm>
          <a:prstGeom prst="rect">
            <a:avLst/>
          </a:prstGeom>
        </p:spPr>
        <p:txBody>
          <a:bodyPr wrap="square">
            <a:spAutoFit/>
          </a:bodyPr>
          <a:lstStyle/>
          <a:p>
            <a:r>
              <a:rPr lang="en-US" sz="4800" dirty="0"/>
              <a:t> Lo principal que </a:t>
            </a:r>
            <a:r>
              <a:rPr lang="en-US" sz="4800" dirty="0" err="1"/>
              <a:t>deben</a:t>
            </a:r>
            <a:r>
              <a:rPr lang="en-US" sz="4800" dirty="0"/>
              <a:t> </a:t>
            </a:r>
            <a:r>
              <a:rPr lang="en-US" sz="4800" dirty="0" err="1"/>
              <a:t>tratar</a:t>
            </a:r>
            <a:r>
              <a:rPr lang="en-US" sz="4800" dirty="0"/>
              <a:t> de </a:t>
            </a:r>
            <a:r>
              <a:rPr lang="en-US" sz="4800" dirty="0" err="1"/>
              <a:t>lograr</a:t>
            </a:r>
            <a:r>
              <a:rPr lang="en-US" sz="4800" dirty="0"/>
              <a:t> </a:t>
            </a:r>
            <a:r>
              <a:rPr lang="en-US" sz="4800" dirty="0" err="1"/>
              <a:t>en</a:t>
            </a:r>
            <a:r>
              <a:rPr lang="en-US" sz="4800" dirty="0"/>
              <a:t> </a:t>
            </a:r>
            <a:r>
              <a:rPr lang="en-US" sz="4800" dirty="0" err="1"/>
              <a:t>su</a:t>
            </a:r>
            <a:r>
              <a:rPr lang="en-US" sz="4800" dirty="0"/>
              <a:t> </a:t>
            </a:r>
            <a:r>
              <a:rPr lang="en-US" sz="4800" dirty="0" err="1"/>
              <a:t>primera</a:t>
            </a:r>
            <a:r>
              <a:rPr lang="en-US" sz="4800" dirty="0"/>
              <a:t> </a:t>
            </a:r>
            <a:r>
              <a:rPr lang="en-US" sz="4800" dirty="0" err="1"/>
              <a:t>conversación</a:t>
            </a:r>
            <a:r>
              <a:rPr lang="en-US" sz="4800" dirty="0"/>
              <a:t> con una persona es </a:t>
            </a:r>
            <a:r>
              <a:rPr lang="en-US" sz="4800" dirty="0" err="1"/>
              <a:t>ayudarlo</a:t>
            </a:r>
            <a:r>
              <a:rPr lang="en-US" sz="4800" dirty="0"/>
              <a:t> a </a:t>
            </a:r>
            <a:r>
              <a:rPr lang="en-US" sz="4800" dirty="0" err="1"/>
              <a:t>estar</a:t>
            </a:r>
            <a:r>
              <a:rPr lang="en-US" sz="4800" dirty="0"/>
              <a:t> </a:t>
            </a:r>
            <a:r>
              <a:rPr lang="en-US" sz="4800" dirty="0" err="1"/>
              <a:t>dispuesto</a:t>
            </a:r>
            <a:r>
              <a:rPr lang="en-US" sz="4800" dirty="0"/>
              <a:t> a </a:t>
            </a:r>
            <a:r>
              <a:rPr lang="en-US" sz="4800" dirty="0" err="1"/>
              <a:t>hablar</a:t>
            </a:r>
            <a:r>
              <a:rPr lang="en-US" sz="4800" dirty="0"/>
              <a:t> de nuevo. La </a:t>
            </a:r>
            <a:r>
              <a:rPr lang="en-US" sz="4800" dirty="0" err="1"/>
              <a:t>primera</a:t>
            </a:r>
            <a:r>
              <a:rPr lang="en-US" sz="4800" dirty="0"/>
              <a:t> </a:t>
            </a:r>
            <a:r>
              <a:rPr lang="en-US" sz="4800" dirty="0" err="1"/>
              <a:t>charla</a:t>
            </a:r>
            <a:r>
              <a:rPr lang="en-US" sz="4800" dirty="0"/>
              <a:t> </a:t>
            </a:r>
            <a:r>
              <a:rPr lang="en-US" sz="4800" dirty="0" err="1"/>
              <a:t>puede</a:t>
            </a:r>
            <a:r>
              <a:rPr lang="en-US" sz="4800" dirty="0"/>
              <a:t> ser </a:t>
            </a:r>
            <a:r>
              <a:rPr lang="en-US" sz="4800" dirty="0" err="1"/>
              <a:t>solamente</a:t>
            </a:r>
            <a:r>
              <a:rPr lang="en-US" sz="4800" dirty="0"/>
              <a:t> para que la persona se </a:t>
            </a:r>
            <a:r>
              <a:rPr lang="en-US" sz="4800" dirty="0" err="1"/>
              <a:t>desahogue</a:t>
            </a:r>
            <a:r>
              <a:rPr lang="en-US" sz="4800" dirty="0"/>
              <a:t>, </a:t>
            </a:r>
            <a:r>
              <a:rPr lang="en-US" sz="4800" dirty="0" err="1"/>
              <a:t>pero</a:t>
            </a:r>
            <a:r>
              <a:rPr lang="en-US" sz="4800" dirty="0"/>
              <a:t> la </a:t>
            </a:r>
            <a:r>
              <a:rPr lang="en-US" sz="4800" dirty="0" err="1"/>
              <a:t>segunda</a:t>
            </a:r>
            <a:r>
              <a:rPr lang="en-US" sz="4800" dirty="0"/>
              <a:t> </a:t>
            </a:r>
            <a:r>
              <a:rPr lang="en-US" sz="4800" dirty="0" err="1"/>
              <a:t>conversación</a:t>
            </a:r>
            <a:r>
              <a:rPr lang="en-US" sz="4800" dirty="0"/>
              <a:t> </a:t>
            </a:r>
            <a:r>
              <a:rPr lang="en-US" sz="4800" dirty="0" err="1"/>
              <a:t>significa</a:t>
            </a:r>
            <a:r>
              <a:rPr lang="en-US" sz="4800" dirty="0"/>
              <a:t> </a:t>
            </a:r>
            <a:r>
              <a:rPr lang="en-US" sz="4800" dirty="0" err="1"/>
              <a:t>algún</a:t>
            </a:r>
            <a:r>
              <a:rPr lang="en-US" sz="4800" dirty="0"/>
              <a:t> </a:t>
            </a:r>
            <a:r>
              <a:rPr lang="en-US" sz="4800" dirty="0" err="1"/>
              <a:t>tipo</a:t>
            </a:r>
            <a:r>
              <a:rPr lang="en-US" sz="4800" dirty="0"/>
              <a:t> de </a:t>
            </a:r>
            <a:r>
              <a:rPr lang="en-US" sz="4800" dirty="0" err="1"/>
              <a:t>compromiso</a:t>
            </a:r>
            <a:r>
              <a:rPr lang="en-US" sz="4800" dirty="0"/>
              <a:t> con el </a:t>
            </a:r>
            <a:r>
              <a:rPr lang="en-US" sz="4800" dirty="0" err="1"/>
              <a:t>proceso</a:t>
            </a:r>
            <a:r>
              <a:rPr lang="en-US" sz="4800" dirty="0"/>
              <a:t> de </a:t>
            </a:r>
            <a:r>
              <a:rPr lang="en-US" sz="4800" dirty="0" err="1"/>
              <a:t>cambio</a:t>
            </a:r>
            <a:r>
              <a:rPr lang="en-US" sz="4800" dirty="0"/>
              <a:t> que Dios </a:t>
            </a:r>
            <a:r>
              <a:rPr lang="en-US" sz="4800" dirty="0" err="1"/>
              <a:t>realiza</a:t>
            </a:r>
            <a:r>
              <a:rPr lang="en-US" sz="4800" dirty="0"/>
              <a:t>. Ese es mi </a:t>
            </a:r>
            <a:r>
              <a:rPr lang="en-US" sz="4800" dirty="0" err="1"/>
              <a:t>objetivo</a:t>
            </a:r>
            <a:r>
              <a:rPr lang="en-US" sz="4800" dirty="0"/>
              <a:t>: </a:t>
            </a:r>
            <a:r>
              <a:rPr lang="en-US" sz="4800" dirty="0" err="1"/>
              <a:t>animar</a:t>
            </a:r>
            <a:r>
              <a:rPr lang="en-US" sz="4800" dirty="0"/>
              <a:t> a la persona a </a:t>
            </a:r>
            <a:r>
              <a:rPr lang="en-US" sz="4800" dirty="0" err="1"/>
              <a:t>confiar</a:t>
            </a:r>
            <a:r>
              <a:rPr lang="en-US" sz="4800" dirty="0"/>
              <a:t> </a:t>
            </a:r>
            <a:r>
              <a:rPr lang="en-US" sz="4800" dirty="0" err="1"/>
              <a:t>en</a:t>
            </a:r>
            <a:r>
              <a:rPr lang="en-US" sz="4800" dirty="0"/>
              <a:t> </a:t>
            </a:r>
            <a:r>
              <a:rPr lang="en-US" sz="4800" dirty="0" err="1"/>
              <a:t>Él</a:t>
            </a:r>
            <a:endParaRPr lang="en-US" sz="4800" dirty="0"/>
          </a:p>
        </p:txBody>
      </p:sp>
    </p:spTree>
    <p:extLst>
      <p:ext uri="{BB962C8B-B14F-4D97-AF65-F5344CB8AC3E}">
        <p14:creationId xmlns:p14="http://schemas.microsoft.com/office/powerpoint/2010/main" val="242501732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740307"/>
          </a:xfrm>
          <a:prstGeom prst="rect">
            <a:avLst/>
          </a:prstGeom>
        </p:spPr>
        <p:txBody>
          <a:bodyPr wrap="square">
            <a:spAutoFit/>
          </a:bodyPr>
          <a:lstStyle/>
          <a:p>
            <a:r>
              <a:rPr lang="en-US" sz="4800" dirty="0"/>
              <a:t> Lo principal que </a:t>
            </a:r>
            <a:r>
              <a:rPr lang="en-US" sz="4800" dirty="0" err="1"/>
              <a:t>deben</a:t>
            </a:r>
            <a:r>
              <a:rPr lang="en-US" sz="4800" dirty="0"/>
              <a:t> </a:t>
            </a:r>
            <a:r>
              <a:rPr lang="en-US" sz="4800" dirty="0" err="1"/>
              <a:t>tratar</a:t>
            </a:r>
            <a:r>
              <a:rPr lang="en-US" sz="4800" dirty="0"/>
              <a:t> de </a:t>
            </a:r>
            <a:r>
              <a:rPr lang="en-US" sz="4800" dirty="0" err="1"/>
              <a:t>lograr</a:t>
            </a:r>
            <a:r>
              <a:rPr lang="en-US" sz="4800" dirty="0"/>
              <a:t> </a:t>
            </a:r>
            <a:r>
              <a:rPr lang="en-US" sz="4800" dirty="0" err="1"/>
              <a:t>en</a:t>
            </a:r>
            <a:r>
              <a:rPr lang="en-US" sz="4800" dirty="0"/>
              <a:t> </a:t>
            </a:r>
            <a:r>
              <a:rPr lang="en-US" sz="4800" dirty="0" err="1"/>
              <a:t>su</a:t>
            </a:r>
            <a:r>
              <a:rPr lang="en-US" sz="4800" dirty="0"/>
              <a:t> </a:t>
            </a:r>
            <a:r>
              <a:rPr lang="en-US" sz="4800" dirty="0" err="1"/>
              <a:t>primera</a:t>
            </a:r>
            <a:r>
              <a:rPr lang="en-US" sz="4800" dirty="0"/>
              <a:t> </a:t>
            </a:r>
            <a:r>
              <a:rPr lang="en-US" sz="4800" dirty="0" err="1"/>
              <a:t>conversación</a:t>
            </a:r>
            <a:r>
              <a:rPr lang="en-US" sz="4800" dirty="0"/>
              <a:t> con una persona es </a:t>
            </a:r>
            <a:r>
              <a:rPr lang="en-US" sz="4800" dirty="0" err="1"/>
              <a:t>ayudarlo</a:t>
            </a:r>
            <a:r>
              <a:rPr lang="en-US" sz="4800" dirty="0"/>
              <a:t> a </a:t>
            </a:r>
            <a:r>
              <a:rPr lang="en-US" sz="4800" dirty="0" err="1"/>
              <a:t>estar</a:t>
            </a:r>
            <a:r>
              <a:rPr lang="en-US" sz="4800" dirty="0"/>
              <a:t> </a:t>
            </a:r>
            <a:r>
              <a:rPr lang="en-US" sz="4800" dirty="0" err="1"/>
              <a:t>dispuesto</a:t>
            </a:r>
            <a:r>
              <a:rPr lang="en-US" sz="4800" dirty="0"/>
              <a:t> a </a:t>
            </a:r>
            <a:r>
              <a:rPr lang="en-US" sz="4800" dirty="0" err="1"/>
              <a:t>hablar</a:t>
            </a:r>
            <a:r>
              <a:rPr lang="en-US" sz="4800" dirty="0"/>
              <a:t> de nuevo. La </a:t>
            </a:r>
            <a:r>
              <a:rPr lang="en-US" sz="4800" dirty="0" err="1"/>
              <a:t>primera</a:t>
            </a:r>
            <a:r>
              <a:rPr lang="en-US" sz="4800" dirty="0"/>
              <a:t> </a:t>
            </a:r>
            <a:r>
              <a:rPr lang="en-US" sz="4800" dirty="0" err="1"/>
              <a:t>charla</a:t>
            </a:r>
            <a:r>
              <a:rPr lang="en-US" sz="4800" dirty="0"/>
              <a:t> </a:t>
            </a:r>
            <a:r>
              <a:rPr lang="en-US" sz="4800" dirty="0" err="1"/>
              <a:t>puede</a:t>
            </a:r>
            <a:r>
              <a:rPr lang="en-US" sz="4800" dirty="0"/>
              <a:t> ser </a:t>
            </a:r>
            <a:r>
              <a:rPr lang="en-US" sz="4800" dirty="0" err="1"/>
              <a:t>solamente</a:t>
            </a:r>
            <a:r>
              <a:rPr lang="en-US" sz="4800" dirty="0"/>
              <a:t> para que la persona se </a:t>
            </a:r>
            <a:r>
              <a:rPr lang="en-US" sz="4800" dirty="0" err="1"/>
              <a:t>desahogue</a:t>
            </a:r>
            <a:r>
              <a:rPr lang="en-US" sz="4800" dirty="0"/>
              <a:t>, </a:t>
            </a:r>
            <a:r>
              <a:rPr lang="en-US" sz="4800" dirty="0" err="1"/>
              <a:t>pero</a:t>
            </a:r>
            <a:r>
              <a:rPr lang="en-US" sz="4800" dirty="0"/>
              <a:t> la </a:t>
            </a:r>
            <a:r>
              <a:rPr lang="en-US" sz="4800" dirty="0" err="1"/>
              <a:t>segunda</a:t>
            </a:r>
            <a:r>
              <a:rPr lang="en-US" sz="4800" dirty="0"/>
              <a:t> </a:t>
            </a:r>
            <a:r>
              <a:rPr lang="en-US" sz="4800" dirty="0" err="1"/>
              <a:t>conversación</a:t>
            </a:r>
            <a:r>
              <a:rPr lang="en-US" sz="4800" dirty="0"/>
              <a:t> </a:t>
            </a:r>
            <a:r>
              <a:rPr lang="en-US" sz="4800" dirty="0" err="1"/>
              <a:t>significa</a:t>
            </a:r>
            <a:r>
              <a:rPr lang="en-US" sz="4800" dirty="0"/>
              <a:t> </a:t>
            </a:r>
            <a:r>
              <a:rPr lang="en-US" sz="4800" dirty="0" err="1"/>
              <a:t>algún</a:t>
            </a:r>
            <a:r>
              <a:rPr lang="en-US" sz="4800" dirty="0"/>
              <a:t> </a:t>
            </a:r>
            <a:r>
              <a:rPr lang="en-US" sz="4800" dirty="0" err="1"/>
              <a:t>tipo</a:t>
            </a:r>
            <a:r>
              <a:rPr lang="en-US" sz="4800" dirty="0"/>
              <a:t> de </a:t>
            </a:r>
            <a:r>
              <a:rPr lang="en-US" sz="4800" dirty="0" err="1"/>
              <a:t>compromiso</a:t>
            </a:r>
            <a:r>
              <a:rPr lang="en-US" sz="4800" dirty="0"/>
              <a:t> con el </a:t>
            </a:r>
            <a:r>
              <a:rPr lang="en-US" sz="4800" dirty="0" err="1"/>
              <a:t>proceso</a:t>
            </a:r>
            <a:r>
              <a:rPr lang="en-US" sz="4800" dirty="0"/>
              <a:t> de </a:t>
            </a:r>
            <a:r>
              <a:rPr lang="en-US" sz="4800" dirty="0" err="1"/>
              <a:t>cambio</a:t>
            </a:r>
            <a:r>
              <a:rPr lang="en-US" sz="4800" dirty="0"/>
              <a:t> que Dios </a:t>
            </a:r>
            <a:r>
              <a:rPr lang="en-US" sz="4800" dirty="0" err="1"/>
              <a:t>realiza</a:t>
            </a:r>
            <a:r>
              <a:rPr lang="en-US" sz="4800" dirty="0"/>
              <a:t>. Ese es mi </a:t>
            </a:r>
            <a:r>
              <a:rPr lang="en-US" sz="4800" dirty="0" err="1"/>
              <a:t>objetivo</a:t>
            </a:r>
            <a:r>
              <a:rPr lang="en-US" sz="4800" dirty="0"/>
              <a:t>: </a:t>
            </a:r>
            <a:r>
              <a:rPr lang="en-US" sz="4800" dirty="0" err="1"/>
              <a:t>animar</a:t>
            </a:r>
            <a:r>
              <a:rPr lang="en-US" sz="4800" dirty="0"/>
              <a:t> a la persona a </a:t>
            </a:r>
            <a:r>
              <a:rPr lang="en-US" sz="4800" dirty="0" err="1"/>
              <a:t>confiar</a:t>
            </a:r>
            <a:r>
              <a:rPr lang="en-US" sz="4800" dirty="0"/>
              <a:t> </a:t>
            </a:r>
            <a:r>
              <a:rPr lang="en-US" sz="4800" dirty="0" err="1"/>
              <a:t>en</a:t>
            </a:r>
            <a:r>
              <a:rPr lang="en-US" sz="4800" dirty="0"/>
              <a:t> </a:t>
            </a:r>
            <a:r>
              <a:rPr lang="en-US" sz="4800" dirty="0" err="1"/>
              <a:t>Él</a:t>
            </a:r>
            <a:endParaRPr lang="en-US" sz="4800" dirty="0"/>
          </a:p>
        </p:txBody>
      </p:sp>
    </p:spTree>
    <p:extLst>
      <p:ext uri="{BB962C8B-B14F-4D97-AF65-F5344CB8AC3E}">
        <p14:creationId xmlns:p14="http://schemas.microsoft.com/office/powerpoint/2010/main" val="1071328828"/>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370975"/>
          </a:xfrm>
          <a:prstGeom prst="rect">
            <a:avLst/>
          </a:prstGeom>
        </p:spPr>
        <p:txBody>
          <a:bodyPr wrap="square">
            <a:spAutoFit/>
          </a:bodyPr>
          <a:lstStyle/>
          <a:p>
            <a:r>
              <a:rPr lang="en-US" sz="8800" dirty="0"/>
              <a:t> </a:t>
            </a:r>
            <a:r>
              <a:rPr lang="en-US" sz="4000" dirty="0" err="1"/>
              <a:t>Aquí</a:t>
            </a:r>
            <a:r>
              <a:rPr lang="en-US" sz="4000" dirty="0"/>
              <a:t> hay </a:t>
            </a:r>
            <a:r>
              <a:rPr lang="en-US" sz="4000" dirty="0" err="1"/>
              <a:t>algunas</a:t>
            </a:r>
            <a:r>
              <a:rPr lang="en-US" sz="4000" dirty="0"/>
              <a:t> </a:t>
            </a:r>
            <a:r>
              <a:rPr lang="en-US" sz="4000" dirty="0" err="1"/>
              <a:t>preguntas</a:t>
            </a:r>
            <a:r>
              <a:rPr lang="en-US" sz="4000" dirty="0"/>
              <a:t> </a:t>
            </a:r>
            <a:r>
              <a:rPr lang="en-US" sz="4000" dirty="0" err="1"/>
              <a:t>útiles</a:t>
            </a:r>
            <a:r>
              <a:rPr lang="en-US" sz="4000" dirty="0"/>
              <a:t> para </a:t>
            </a:r>
            <a:r>
              <a:rPr lang="en-US" sz="4000" dirty="0" err="1"/>
              <a:t>encontrar</a:t>
            </a:r>
            <a:r>
              <a:rPr lang="en-US" sz="4000" dirty="0"/>
              <a:t> </a:t>
            </a:r>
            <a:r>
              <a:rPr lang="en-US" sz="4000" dirty="0" err="1"/>
              <a:t>puertas</a:t>
            </a:r>
            <a:r>
              <a:rPr lang="en-US" sz="4000" dirty="0"/>
              <a:t> de entrada, que </a:t>
            </a:r>
            <a:r>
              <a:rPr lang="en-US" sz="4000" dirty="0" err="1"/>
              <a:t>usted</a:t>
            </a:r>
            <a:r>
              <a:rPr lang="en-US" sz="4000" dirty="0"/>
              <a:t> </a:t>
            </a:r>
            <a:r>
              <a:rPr lang="en-US" sz="4000" dirty="0" err="1"/>
              <a:t>podría</a:t>
            </a:r>
            <a:r>
              <a:rPr lang="en-US" sz="4000" dirty="0"/>
              <a:t> </a:t>
            </a:r>
            <a:r>
              <a:rPr lang="en-US" sz="4000" dirty="0" err="1"/>
              <a:t>hacerle</a:t>
            </a:r>
            <a:r>
              <a:rPr lang="en-US" sz="4000" dirty="0"/>
              <a:t> a la </a:t>
            </a:r>
            <a:r>
              <a:rPr lang="en-US" sz="4000" dirty="0" err="1"/>
              <a:t>mujer</a:t>
            </a:r>
            <a:r>
              <a:rPr lang="en-US" sz="4000" dirty="0"/>
              <a:t> </a:t>
            </a:r>
            <a:r>
              <a:rPr lang="en-US" sz="4000" dirty="0" err="1"/>
              <a:t>cuyo</a:t>
            </a:r>
            <a:r>
              <a:rPr lang="en-US" sz="4000" dirty="0"/>
              <a:t> </a:t>
            </a:r>
            <a:r>
              <a:rPr lang="en-US" sz="4000" dirty="0" err="1"/>
              <a:t>marido</a:t>
            </a:r>
            <a:r>
              <a:rPr lang="en-US" sz="4000" dirty="0"/>
              <a:t> la </a:t>
            </a:r>
            <a:r>
              <a:rPr lang="en-US" sz="4000" dirty="0" err="1"/>
              <a:t>dejó</a:t>
            </a:r>
            <a:r>
              <a:rPr lang="en-US" sz="4000" dirty="0"/>
              <a:t>. </a:t>
            </a:r>
          </a:p>
          <a:p>
            <a:r>
              <a:rPr lang="en-US" sz="4000" dirty="0"/>
              <a:t>• “¿</a:t>
            </a:r>
            <a:r>
              <a:rPr lang="en-US" sz="4000" dirty="0" err="1"/>
              <a:t>Qué</a:t>
            </a:r>
            <a:r>
              <a:rPr lang="en-US" sz="4000" dirty="0"/>
              <a:t> le vino a la </a:t>
            </a:r>
            <a:r>
              <a:rPr lang="en-US" sz="4000" dirty="0" err="1"/>
              <a:t>mente</a:t>
            </a:r>
            <a:r>
              <a:rPr lang="en-US" sz="4000" dirty="0"/>
              <a:t> al leer la nota?”</a:t>
            </a:r>
          </a:p>
          <a:p>
            <a:r>
              <a:rPr lang="en-US" sz="4000" dirty="0"/>
              <a:t>• “¿</a:t>
            </a:r>
            <a:r>
              <a:rPr lang="en-US" sz="4000" dirty="0" err="1"/>
              <a:t>Cuál</a:t>
            </a:r>
            <a:r>
              <a:rPr lang="en-US" sz="4000" dirty="0"/>
              <a:t> es </a:t>
            </a:r>
            <a:r>
              <a:rPr lang="en-US" sz="4000" dirty="0" err="1"/>
              <a:t>su</a:t>
            </a:r>
            <a:r>
              <a:rPr lang="en-US" sz="4000" dirty="0"/>
              <a:t> mayor </a:t>
            </a:r>
            <a:r>
              <a:rPr lang="en-US" sz="4000" dirty="0" err="1"/>
              <a:t>lucha</a:t>
            </a:r>
            <a:r>
              <a:rPr lang="en-US" sz="4000" dirty="0"/>
              <a:t> </a:t>
            </a:r>
            <a:r>
              <a:rPr lang="en-US" sz="4000" dirty="0" err="1"/>
              <a:t>en</a:t>
            </a:r>
            <a:r>
              <a:rPr lang="en-US" sz="4000" dirty="0"/>
              <a:t> </a:t>
            </a:r>
            <a:r>
              <a:rPr lang="en-US" sz="4000" dirty="0" err="1"/>
              <a:t>este</a:t>
            </a:r>
            <a:r>
              <a:rPr lang="en-US" sz="4000" dirty="0"/>
              <a:t> </a:t>
            </a:r>
            <a:r>
              <a:rPr lang="en-US" sz="4000" dirty="0" err="1"/>
              <a:t>momento</a:t>
            </a:r>
            <a:r>
              <a:rPr lang="en-US" sz="4000" dirty="0"/>
              <a:t>?”</a:t>
            </a:r>
          </a:p>
          <a:p>
            <a:r>
              <a:rPr lang="en-US" sz="4000" dirty="0"/>
              <a:t>• “¿Con </a:t>
            </a:r>
            <a:r>
              <a:rPr lang="en-US" sz="4000" dirty="0" err="1"/>
              <a:t>qué</a:t>
            </a:r>
            <a:r>
              <a:rPr lang="en-US" sz="4000" dirty="0"/>
              <a:t> se </a:t>
            </a:r>
            <a:r>
              <a:rPr lang="en-US" sz="4000" dirty="0" err="1"/>
              <a:t>está</a:t>
            </a:r>
            <a:r>
              <a:rPr lang="en-US" sz="4000" dirty="0"/>
              <a:t> </a:t>
            </a:r>
            <a:r>
              <a:rPr lang="en-US" sz="4000" dirty="0" err="1"/>
              <a:t>enfrentando</a:t>
            </a:r>
            <a:r>
              <a:rPr lang="en-US" sz="4000" dirty="0"/>
              <a:t> </a:t>
            </a:r>
            <a:r>
              <a:rPr lang="en-US" sz="4000" dirty="0" err="1"/>
              <a:t>usted</a:t>
            </a:r>
            <a:r>
              <a:rPr lang="en-US" sz="4000" dirty="0"/>
              <a:t> </a:t>
            </a:r>
            <a:r>
              <a:rPr lang="en-US" sz="4000" dirty="0" err="1"/>
              <a:t>ahora</a:t>
            </a:r>
            <a:r>
              <a:rPr lang="en-US" sz="4000" dirty="0"/>
              <a:t> que </a:t>
            </a:r>
            <a:r>
              <a:rPr lang="en-US" sz="4000" dirty="0" err="1"/>
              <a:t>nunca</a:t>
            </a:r>
            <a:r>
              <a:rPr lang="en-US" sz="4000" dirty="0"/>
              <a:t> </a:t>
            </a:r>
            <a:r>
              <a:rPr lang="en-US" sz="4000" dirty="0" err="1"/>
              <a:t>pensó</a:t>
            </a:r>
            <a:r>
              <a:rPr lang="en-US" sz="4000" dirty="0"/>
              <a:t> que se </a:t>
            </a:r>
            <a:r>
              <a:rPr lang="en-US" sz="4000" dirty="0" err="1"/>
              <a:t>enfrentaría</a:t>
            </a:r>
            <a:r>
              <a:rPr lang="en-US" sz="4000" dirty="0"/>
              <a:t>?”</a:t>
            </a:r>
          </a:p>
          <a:p>
            <a:r>
              <a:rPr lang="en-US" sz="4000" dirty="0"/>
              <a:t>• “¿</a:t>
            </a:r>
            <a:r>
              <a:rPr lang="en-US" sz="4000" dirty="0" err="1"/>
              <a:t>Qué</a:t>
            </a:r>
            <a:r>
              <a:rPr lang="en-US" sz="4000" dirty="0"/>
              <a:t> </a:t>
            </a:r>
            <a:r>
              <a:rPr lang="en-US" sz="4000" dirty="0" err="1"/>
              <a:t>está</a:t>
            </a:r>
            <a:r>
              <a:rPr lang="en-US" sz="4000" dirty="0"/>
              <a:t> </a:t>
            </a:r>
            <a:r>
              <a:rPr lang="en-US" sz="4000" dirty="0" err="1"/>
              <a:t>sintiendo</a:t>
            </a:r>
            <a:r>
              <a:rPr lang="en-US" sz="4000" dirty="0"/>
              <a:t>?”</a:t>
            </a:r>
          </a:p>
          <a:p>
            <a:r>
              <a:rPr lang="en-US" sz="4000" dirty="0"/>
              <a:t>• “¿A </a:t>
            </a:r>
            <a:r>
              <a:rPr lang="en-US" sz="4000" dirty="0" err="1"/>
              <a:t>qué</a:t>
            </a:r>
            <a:r>
              <a:rPr lang="en-US" sz="4000" dirty="0"/>
              <a:t> </a:t>
            </a:r>
            <a:r>
              <a:rPr lang="en-US" sz="4000" dirty="0" err="1"/>
              <a:t>tiene</a:t>
            </a:r>
            <a:r>
              <a:rPr lang="en-US" sz="4000" dirty="0"/>
              <a:t> </a:t>
            </a:r>
            <a:r>
              <a:rPr lang="en-US" sz="4000" dirty="0" err="1"/>
              <a:t>miedo</a:t>
            </a:r>
            <a:r>
              <a:rPr lang="en-US" sz="4000" dirty="0"/>
              <a:t> </a:t>
            </a:r>
            <a:r>
              <a:rPr lang="en-US" sz="4000" dirty="0" err="1"/>
              <a:t>en</a:t>
            </a:r>
            <a:r>
              <a:rPr lang="en-US" sz="4000" dirty="0"/>
              <a:t> </a:t>
            </a:r>
            <a:r>
              <a:rPr lang="en-US" sz="4000" dirty="0" err="1"/>
              <a:t>este</a:t>
            </a:r>
            <a:r>
              <a:rPr lang="en-US" sz="4000" dirty="0"/>
              <a:t> </a:t>
            </a:r>
            <a:r>
              <a:rPr lang="en-US" sz="4000" dirty="0" err="1"/>
              <a:t>momento</a:t>
            </a:r>
            <a:r>
              <a:rPr lang="en-US" sz="4000" dirty="0"/>
              <a:t>?”</a:t>
            </a:r>
          </a:p>
        </p:txBody>
      </p:sp>
    </p:spTree>
    <p:extLst>
      <p:ext uri="{BB962C8B-B14F-4D97-AF65-F5344CB8AC3E}">
        <p14:creationId xmlns:p14="http://schemas.microsoft.com/office/powerpoint/2010/main" val="85762502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4985980"/>
          </a:xfrm>
          <a:prstGeom prst="rect">
            <a:avLst/>
          </a:prstGeom>
        </p:spPr>
        <p:txBody>
          <a:bodyPr wrap="square">
            <a:spAutoFit/>
          </a:bodyPr>
          <a:lstStyle/>
          <a:p>
            <a:r>
              <a:rPr lang="en-US" sz="4400" dirty="0"/>
              <a:t>• “¿</a:t>
            </a:r>
            <a:r>
              <a:rPr lang="en-US" sz="4400" dirty="0" err="1"/>
              <a:t>Qué</a:t>
            </a:r>
            <a:r>
              <a:rPr lang="en-US" sz="4400" dirty="0"/>
              <a:t> le vino a la </a:t>
            </a:r>
            <a:r>
              <a:rPr lang="en-US" sz="4400" dirty="0" err="1"/>
              <a:t>mente</a:t>
            </a:r>
            <a:r>
              <a:rPr lang="en-US" sz="4400" dirty="0"/>
              <a:t> al leer la nota?”</a:t>
            </a:r>
          </a:p>
          <a:p>
            <a:r>
              <a:rPr lang="en-US" sz="4400" dirty="0"/>
              <a:t>• “¿</a:t>
            </a:r>
            <a:r>
              <a:rPr lang="en-US" sz="4400" dirty="0" err="1"/>
              <a:t>Cuál</a:t>
            </a:r>
            <a:r>
              <a:rPr lang="en-US" sz="4400" dirty="0"/>
              <a:t> es </a:t>
            </a:r>
            <a:r>
              <a:rPr lang="en-US" sz="4400" dirty="0" err="1"/>
              <a:t>su</a:t>
            </a:r>
            <a:r>
              <a:rPr lang="en-US" sz="4400" dirty="0"/>
              <a:t> mayor </a:t>
            </a:r>
            <a:r>
              <a:rPr lang="en-US" sz="4400" dirty="0" err="1"/>
              <a:t>lucha</a:t>
            </a:r>
            <a:r>
              <a:rPr lang="en-US" sz="4400" dirty="0"/>
              <a:t> </a:t>
            </a:r>
            <a:r>
              <a:rPr lang="en-US" sz="4400" dirty="0" err="1"/>
              <a:t>en</a:t>
            </a:r>
            <a:r>
              <a:rPr lang="en-US" sz="4400" dirty="0"/>
              <a:t> </a:t>
            </a:r>
            <a:r>
              <a:rPr lang="en-US" sz="4400" dirty="0" err="1"/>
              <a:t>este</a:t>
            </a:r>
            <a:r>
              <a:rPr lang="en-US" sz="4400" dirty="0"/>
              <a:t> </a:t>
            </a:r>
            <a:r>
              <a:rPr lang="en-US" sz="4400" dirty="0" err="1"/>
              <a:t>momento</a:t>
            </a:r>
            <a:r>
              <a:rPr lang="en-US" sz="4400" dirty="0"/>
              <a:t>?”</a:t>
            </a:r>
          </a:p>
          <a:p>
            <a:r>
              <a:rPr lang="en-US" sz="4400" dirty="0"/>
              <a:t>• “¿Con </a:t>
            </a:r>
            <a:r>
              <a:rPr lang="en-US" sz="4400" dirty="0" err="1"/>
              <a:t>qué</a:t>
            </a:r>
            <a:r>
              <a:rPr lang="en-US" sz="4400" dirty="0"/>
              <a:t> se </a:t>
            </a:r>
            <a:r>
              <a:rPr lang="en-US" sz="4400" dirty="0" err="1"/>
              <a:t>está</a:t>
            </a:r>
            <a:r>
              <a:rPr lang="en-US" sz="4400" dirty="0"/>
              <a:t> </a:t>
            </a:r>
            <a:r>
              <a:rPr lang="en-US" sz="4400" dirty="0" err="1"/>
              <a:t>enfrentando</a:t>
            </a:r>
            <a:r>
              <a:rPr lang="en-US" sz="4400" dirty="0"/>
              <a:t> </a:t>
            </a:r>
            <a:r>
              <a:rPr lang="en-US" sz="4400" dirty="0" err="1"/>
              <a:t>usted</a:t>
            </a:r>
            <a:r>
              <a:rPr lang="en-US" sz="4400" dirty="0"/>
              <a:t> </a:t>
            </a:r>
            <a:r>
              <a:rPr lang="en-US" sz="4400" dirty="0" err="1"/>
              <a:t>ahora</a:t>
            </a:r>
            <a:r>
              <a:rPr lang="en-US" sz="4400" dirty="0"/>
              <a:t> que </a:t>
            </a:r>
            <a:r>
              <a:rPr lang="en-US" sz="4400" dirty="0" err="1"/>
              <a:t>nunca</a:t>
            </a:r>
            <a:r>
              <a:rPr lang="en-US" sz="4400" dirty="0"/>
              <a:t> </a:t>
            </a:r>
            <a:r>
              <a:rPr lang="en-US" sz="4400" dirty="0" err="1"/>
              <a:t>pensó</a:t>
            </a:r>
            <a:r>
              <a:rPr lang="en-US" sz="4400" dirty="0"/>
              <a:t> que se </a:t>
            </a:r>
            <a:r>
              <a:rPr lang="en-US" sz="4400" dirty="0" err="1"/>
              <a:t>enfrentaría</a:t>
            </a:r>
            <a:r>
              <a:rPr lang="en-US" sz="4400" dirty="0"/>
              <a:t>?”</a:t>
            </a:r>
          </a:p>
          <a:p>
            <a:r>
              <a:rPr lang="en-US" sz="4400" dirty="0"/>
              <a:t>• “¿</a:t>
            </a:r>
            <a:r>
              <a:rPr lang="en-US" sz="4400" dirty="0" err="1"/>
              <a:t>Qué</a:t>
            </a:r>
            <a:r>
              <a:rPr lang="en-US" sz="4400" dirty="0"/>
              <a:t> </a:t>
            </a:r>
            <a:r>
              <a:rPr lang="en-US" sz="4400" dirty="0" err="1"/>
              <a:t>está</a:t>
            </a:r>
            <a:r>
              <a:rPr lang="en-US" sz="4400" dirty="0"/>
              <a:t> </a:t>
            </a:r>
            <a:r>
              <a:rPr lang="en-US" sz="4400" dirty="0" err="1"/>
              <a:t>sintiendo</a:t>
            </a:r>
            <a:r>
              <a:rPr lang="en-US" sz="4400" dirty="0"/>
              <a:t>?”</a:t>
            </a:r>
          </a:p>
          <a:p>
            <a:r>
              <a:rPr lang="en-US" sz="4400" dirty="0"/>
              <a:t>• “¿A </a:t>
            </a:r>
            <a:r>
              <a:rPr lang="en-US" sz="4400" dirty="0" err="1"/>
              <a:t>qué</a:t>
            </a:r>
            <a:r>
              <a:rPr lang="en-US" sz="4400" dirty="0"/>
              <a:t> </a:t>
            </a:r>
            <a:r>
              <a:rPr lang="en-US" sz="4400" dirty="0" err="1"/>
              <a:t>tiene</a:t>
            </a:r>
            <a:r>
              <a:rPr lang="en-US" sz="4400" dirty="0"/>
              <a:t> </a:t>
            </a:r>
            <a:r>
              <a:rPr lang="en-US" sz="4400" dirty="0" err="1"/>
              <a:t>miedo</a:t>
            </a:r>
            <a:r>
              <a:rPr lang="en-US" sz="4400" dirty="0"/>
              <a:t> </a:t>
            </a:r>
            <a:r>
              <a:rPr lang="en-US" sz="4400" dirty="0" err="1"/>
              <a:t>en</a:t>
            </a:r>
            <a:r>
              <a:rPr lang="en-US" sz="4400" dirty="0"/>
              <a:t> </a:t>
            </a:r>
            <a:r>
              <a:rPr lang="en-US" sz="4400" dirty="0" err="1"/>
              <a:t>este</a:t>
            </a:r>
            <a:r>
              <a:rPr lang="en-US" sz="4400" dirty="0"/>
              <a:t> </a:t>
            </a:r>
            <a:r>
              <a:rPr lang="en-US" sz="4400" dirty="0" err="1"/>
              <a:t>momento</a:t>
            </a:r>
            <a:r>
              <a:rPr lang="en-US" sz="4400" dirty="0"/>
              <a:t>?”</a:t>
            </a:r>
          </a:p>
          <a:p>
            <a:br>
              <a:rPr lang="en-US" dirty="0"/>
            </a:br>
            <a:endParaRPr lang="en-US" dirty="0"/>
          </a:p>
          <a:p>
            <a:r>
              <a:rPr lang="en-US" dirty="0"/>
              <a:t> </a:t>
            </a:r>
            <a:endParaRPr lang="en-US" sz="4000" dirty="0"/>
          </a:p>
        </p:txBody>
      </p:sp>
    </p:spTree>
    <p:extLst>
      <p:ext uri="{BB962C8B-B14F-4D97-AF65-F5344CB8AC3E}">
        <p14:creationId xmlns:p14="http://schemas.microsoft.com/office/powerpoint/2010/main" val="153070711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5909310"/>
          </a:xfrm>
          <a:prstGeom prst="rect">
            <a:avLst/>
          </a:prstGeom>
        </p:spPr>
        <p:txBody>
          <a:bodyPr wrap="square">
            <a:spAutoFit/>
          </a:bodyPr>
          <a:lstStyle/>
          <a:p>
            <a:r>
              <a:rPr lang="en-US" sz="5400" dirty="0"/>
              <a:t>“¿</a:t>
            </a:r>
            <a:r>
              <a:rPr lang="en-US" sz="5400" dirty="0" err="1"/>
              <a:t>Cuando</a:t>
            </a:r>
            <a:r>
              <a:rPr lang="en-US" sz="5400" dirty="0"/>
              <a:t> no </a:t>
            </a:r>
            <a:r>
              <a:rPr lang="en-US" sz="5400" dirty="0" err="1"/>
              <a:t>puede</a:t>
            </a:r>
            <a:r>
              <a:rPr lang="en-US" sz="5400" dirty="0"/>
              <a:t> </a:t>
            </a:r>
            <a:r>
              <a:rPr lang="en-US" sz="5400" dirty="0" err="1"/>
              <a:t>dormir</a:t>
            </a:r>
            <a:r>
              <a:rPr lang="en-US" sz="5400" dirty="0"/>
              <a:t>, ¿</a:t>
            </a:r>
            <a:r>
              <a:rPr lang="en-US" sz="5400" dirty="0" err="1"/>
              <a:t>qué</a:t>
            </a:r>
            <a:r>
              <a:rPr lang="en-US" sz="5400" dirty="0"/>
              <a:t> </a:t>
            </a:r>
            <a:r>
              <a:rPr lang="en-US" sz="5400" dirty="0" err="1"/>
              <a:t>pensamientos</a:t>
            </a:r>
            <a:r>
              <a:rPr lang="en-US" sz="5400" dirty="0"/>
              <a:t> la </a:t>
            </a:r>
            <a:r>
              <a:rPr lang="en-US" sz="5400" dirty="0" err="1"/>
              <a:t>mantienen</a:t>
            </a:r>
            <a:r>
              <a:rPr lang="en-US" sz="5400" dirty="0"/>
              <a:t> </a:t>
            </a:r>
            <a:r>
              <a:rPr lang="en-US" sz="5400" dirty="0" err="1"/>
              <a:t>despierta</a:t>
            </a:r>
            <a:r>
              <a:rPr lang="en-US" sz="5400" dirty="0"/>
              <a:t>?”</a:t>
            </a:r>
          </a:p>
          <a:p>
            <a:r>
              <a:rPr lang="en-US" sz="5400" dirty="0"/>
              <a:t>• “¿</a:t>
            </a:r>
            <a:r>
              <a:rPr lang="en-US" sz="5400" dirty="0" err="1"/>
              <a:t>Qué</a:t>
            </a:r>
            <a:r>
              <a:rPr lang="en-US" sz="5400" dirty="0"/>
              <a:t> </a:t>
            </a:r>
            <a:r>
              <a:rPr lang="en-US" sz="5400" dirty="0" err="1"/>
              <a:t>parte</a:t>
            </a:r>
            <a:r>
              <a:rPr lang="en-US" sz="5400" dirty="0"/>
              <a:t> de la </a:t>
            </a:r>
            <a:r>
              <a:rPr lang="en-US" sz="5400" dirty="0" err="1"/>
              <a:t>situación</a:t>
            </a:r>
            <a:r>
              <a:rPr lang="en-US" sz="5400" dirty="0"/>
              <a:t> le </a:t>
            </a:r>
            <a:r>
              <a:rPr lang="en-US" sz="5400" dirty="0" err="1"/>
              <a:t>está</a:t>
            </a:r>
            <a:r>
              <a:rPr lang="en-US" sz="5400" dirty="0"/>
              <a:t> </a:t>
            </a:r>
            <a:r>
              <a:rPr lang="en-US" sz="5400" dirty="0" err="1"/>
              <a:t>afectando</a:t>
            </a:r>
            <a:r>
              <a:rPr lang="en-US" sz="5400" dirty="0"/>
              <a:t> </a:t>
            </a:r>
            <a:r>
              <a:rPr lang="en-US" sz="5400" dirty="0" err="1"/>
              <a:t>más</a:t>
            </a:r>
            <a:r>
              <a:rPr lang="en-US" sz="5400" dirty="0"/>
              <a:t>?”</a:t>
            </a:r>
          </a:p>
          <a:p>
            <a:r>
              <a:rPr lang="en-US" sz="5400" dirty="0"/>
              <a:t>• “¿Con </a:t>
            </a:r>
            <a:r>
              <a:rPr lang="en-US" sz="5400" dirty="0" err="1"/>
              <a:t>qué</a:t>
            </a:r>
            <a:r>
              <a:rPr lang="en-US" sz="5400" dirty="0"/>
              <a:t> </a:t>
            </a:r>
            <a:r>
              <a:rPr lang="en-US" sz="5400" dirty="0" err="1"/>
              <a:t>remordimientos</a:t>
            </a:r>
            <a:r>
              <a:rPr lang="en-US" sz="5400" dirty="0"/>
              <a:t> </a:t>
            </a:r>
            <a:r>
              <a:rPr lang="en-US" sz="5400" dirty="0" err="1"/>
              <a:t>lucha</a:t>
            </a:r>
            <a:r>
              <a:rPr lang="en-US" sz="5400" dirty="0"/>
              <a:t>?”</a:t>
            </a:r>
          </a:p>
          <a:p>
            <a:br>
              <a:rPr lang="en-US" dirty="0"/>
            </a:br>
            <a:endParaRPr lang="en-US" dirty="0"/>
          </a:p>
          <a:p>
            <a:r>
              <a:rPr lang="en-US" dirty="0"/>
              <a:t> </a:t>
            </a:r>
          </a:p>
          <a:p>
            <a:br>
              <a:rPr lang="en-US" dirty="0"/>
            </a:br>
            <a:endParaRPr lang="en-US" dirty="0"/>
          </a:p>
          <a:p>
            <a:r>
              <a:rPr lang="en-US" dirty="0"/>
              <a:t> </a:t>
            </a:r>
            <a:endParaRPr lang="en-US" sz="4000" dirty="0"/>
          </a:p>
        </p:txBody>
      </p:sp>
    </p:spTree>
    <p:extLst>
      <p:ext uri="{BB962C8B-B14F-4D97-AF65-F5344CB8AC3E}">
        <p14:creationId xmlns:p14="http://schemas.microsoft.com/office/powerpoint/2010/main" val="361955998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3970318"/>
          </a:xfrm>
          <a:prstGeom prst="rect">
            <a:avLst/>
          </a:prstGeom>
        </p:spPr>
        <p:txBody>
          <a:bodyPr wrap="square">
            <a:spAutoFit/>
          </a:bodyPr>
          <a:lstStyle/>
          <a:p>
            <a:r>
              <a:rPr lang="en-US" sz="5400" dirty="0"/>
              <a:t>Hay </a:t>
            </a:r>
            <a:r>
              <a:rPr lang="en-US" sz="5400" dirty="0" err="1"/>
              <a:t>cuatro</a:t>
            </a:r>
            <a:r>
              <a:rPr lang="en-US" sz="5400" dirty="0"/>
              <a:t> </a:t>
            </a:r>
            <a:r>
              <a:rPr lang="en-US" sz="5400" dirty="0" err="1"/>
              <a:t>razones</a:t>
            </a:r>
            <a:r>
              <a:rPr lang="en-US" sz="5400" dirty="0"/>
              <a:t> </a:t>
            </a:r>
            <a:r>
              <a:rPr lang="en-US" sz="5400" dirty="0" err="1"/>
              <a:t>principales</a:t>
            </a:r>
            <a:r>
              <a:rPr lang="en-US" sz="5400" dirty="0"/>
              <a:t> para </a:t>
            </a:r>
            <a:r>
              <a:rPr lang="en-US" sz="5400" dirty="0" err="1"/>
              <a:t>encarnar</a:t>
            </a:r>
            <a:r>
              <a:rPr lang="en-US" sz="5400" dirty="0"/>
              <a:t> a Cristo </a:t>
            </a:r>
            <a:r>
              <a:rPr lang="en-US" sz="5400" dirty="0" err="1"/>
              <a:t>en</a:t>
            </a:r>
            <a:r>
              <a:rPr lang="en-US" sz="5400" dirty="0"/>
              <a:t> las </a:t>
            </a:r>
            <a:r>
              <a:rPr lang="en-US" sz="5400" dirty="0" err="1"/>
              <a:t>relaciones</a:t>
            </a:r>
            <a:r>
              <a:rPr lang="en-US" sz="5400" dirty="0"/>
              <a:t> que Dios </a:t>
            </a:r>
            <a:r>
              <a:rPr lang="en-US" sz="5400" dirty="0" err="1"/>
              <a:t>nos</a:t>
            </a:r>
            <a:r>
              <a:rPr lang="en-US" sz="5400" dirty="0"/>
              <a:t> da.</a:t>
            </a:r>
            <a:br>
              <a:rPr lang="en-US" dirty="0"/>
            </a:br>
            <a:endParaRPr lang="en-US" dirty="0"/>
          </a:p>
          <a:p>
            <a:r>
              <a:rPr lang="en-US" dirty="0"/>
              <a:t> </a:t>
            </a:r>
          </a:p>
          <a:p>
            <a:br>
              <a:rPr lang="en-US" dirty="0"/>
            </a:br>
            <a:endParaRPr lang="en-US" dirty="0"/>
          </a:p>
          <a:p>
            <a:r>
              <a:rPr lang="en-US" dirty="0"/>
              <a:t> </a:t>
            </a:r>
            <a:endParaRPr lang="en-US" sz="4000" dirty="0"/>
          </a:p>
        </p:txBody>
      </p:sp>
    </p:spTree>
    <p:extLst>
      <p:ext uri="{BB962C8B-B14F-4D97-AF65-F5344CB8AC3E}">
        <p14:creationId xmlns:p14="http://schemas.microsoft.com/office/powerpoint/2010/main" val="230660470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740307"/>
          </a:xfrm>
          <a:prstGeom prst="rect">
            <a:avLst/>
          </a:prstGeom>
        </p:spPr>
        <p:txBody>
          <a:bodyPr wrap="square">
            <a:spAutoFit/>
          </a:bodyPr>
          <a:lstStyle/>
          <a:p>
            <a:r>
              <a:rPr lang="en-US" sz="3600" b="1" dirty="0"/>
              <a:t>Es una </a:t>
            </a:r>
            <a:r>
              <a:rPr lang="en-US" sz="3600" b="1" dirty="0" err="1"/>
              <a:t>protección</a:t>
            </a:r>
            <a:r>
              <a:rPr lang="en-US" sz="3600" b="1" dirty="0"/>
              <a:t> para </a:t>
            </a:r>
            <a:r>
              <a:rPr lang="en-US" sz="3600" b="1" dirty="0" err="1"/>
              <a:t>usted</a:t>
            </a:r>
            <a:r>
              <a:rPr lang="en-US" sz="3600" b="1" dirty="0"/>
              <a:t>.</a:t>
            </a:r>
            <a:r>
              <a:rPr lang="en-US" sz="3600" dirty="0"/>
              <a:t> </a:t>
            </a:r>
            <a:r>
              <a:rPr lang="en-US" sz="3600" dirty="0" err="1"/>
              <a:t>En</a:t>
            </a:r>
            <a:r>
              <a:rPr lang="en-US" sz="3600" dirty="0"/>
              <a:t> el </a:t>
            </a:r>
            <a:r>
              <a:rPr lang="en-US" sz="3600" dirty="0" err="1"/>
              <a:t>ministerio</a:t>
            </a:r>
            <a:r>
              <a:rPr lang="en-US" sz="3600" dirty="0"/>
              <a:t> personal, el </a:t>
            </a:r>
            <a:r>
              <a:rPr lang="en-US" sz="3600" dirty="0" err="1"/>
              <a:t>pecado</a:t>
            </a:r>
            <a:r>
              <a:rPr lang="en-US" sz="3600" dirty="0"/>
              <a:t> de la persona que </a:t>
            </a:r>
            <a:r>
              <a:rPr lang="en-US" sz="3600" dirty="0" err="1"/>
              <a:t>usted</a:t>
            </a:r>
            <a:r>
              <a:rPr lang="en-US" sz="3600" dirty="0"/>
              <a:t> </a:t>
            </a:r>
            <a:r>
              <a:rPr lang="en-US" sz="3600" dirty="0" err="1"/>
              <a:t>está</a:t>
            </a:r>
            <a:r>
              <a:rPr lang="en-US" sz="3600" dirty="0"/>
              <a:t> </a:t>
            </a:r>
            <a:r>
              <a:rPr lang="en-US" sz="3600" dirty="0" err="1"/>
              <a:t>ayudando</a:t>
            </a:r>
            <a:r>
              <a:rPr lang="en-US" sz="3600" dirty="0"/>
              <a:t> se </a:t>
            </a:r>
            <a:r>
              <a:rPr lang="en-US" sz="3600" dirty="0" err="1"/>
              <a:t>revelará</a:t>
            </a:r>
            <a:r>
              <a:rPr lang="en-US" sz="3600" dirty="0"/>
              <a:t> con el </a:t>
            </a:r>
            <a:r>
              <a:rPr lang="en-US" sz="3600" dirty="0" err="1"/>
              <a:t>tiempo</a:t>
            </a:r>
            <a:r>
              <a:rPr lang="en-US" sz="3600" dirty="0"/>
              <a:t> </a:t>
            </a:r>
            <a:r>
              <a:rPr lang="en-US" sz="3600" dirty="0" err="1"/>
              <a:t>en</a:t>
            </a:r>
            <a:r>
              <a:rPr lang="en-US" sz="3600" dirty="0"/>
              <a:t> </a:t>
            </a:r>
            <a:r>
              <a:rPr lang="en-US" sz="3600" dirty="0" err="1"/>
              <a:t>su</a:t>
            </a:r>
            <a:r>
              <a:rPr lang="en-US" sz="3600" dirty="0"/>
              <a:t> </a:t>
            </a:r>
            <a:r>
              <a:rPr lang="en-US" sz="3600" dirty="0" err="1"/>
              <a:t>relación</a:t>
            </a:r>
            <a:r>
              <a:rPr lang="en-US" sz="3600" dirty="0"/>
              <a:t>. Si </a:t>
            </a:r>
            <a:r>
              <a:rPr lang="en-US" sz="3600" dirty="0" err="1"/>
              <a:t>usted</a:t>
            </a:r>
            <a:r>
              <a:rPr lang="en-US" sz="3600" dirty="0"/>
              <a:t> </a:t>
            </a:r>
            <a:r>
              <a:rPr lang="en-US" sz="3600" dirty="0" err="1"/>
              <a:t>está</a:t>
            </a:r>
            <a:r>
              <a:rPr lang="en-US" sz="3600" dirty="0"/>
              <a:t> </a:t>
            </a:r>
            <a:r>
              <a:rPr lang="en-US" sz="3600" dirty="0" err="1"/>
              <a:t>ministrando</a:t>
            </a:r>
            <a:r>
              <a:rPr lang="en-US" sz="3600" dirty="0"/>
              <a:t> a una persona </a:t>
            </a:r>
            <a:r>
              <a:rPr lang="en-US" sz="3600" dirty="0" err="1"/>
              <a:t>airada</a:t>
            </a:r>
            <a:r>
              <a:rPr lang="en-US" sz="3600" dirty="0"/>
              <a:t>, </a:t>
            </a:r>
            <a:r>
              <a:rPr lang="en-US" sz="3600" dirty="0" err="1"/>
              <a:t>en</a:t>
            </a:r>
            <a:r>
              <a:rPr lang="en-US" sz="3600" dirty="0"/>
              <a:t> </a:t>
            </a:r>
            <a:r>
              <a:rPr lang="en-US" sz="3600" dirty="0" err="1"/>
              <a:t>algún</a:t>
            </a:r>
            <a:r>
              <a:rPr lang="en-US" sz="3600" dirty="0"/>
              <a:t> </a:t>
            </a:r>
            <a:r>
              <a:rPr lang="en-US" sz="3600" dirty="0" err="1"/>
              <a:t>momento</a:t>
            </a:r>
            <a:r>
              <a:rPr lang="en-US" sz="3600" dirty="0"/>
              <a:t> </a:t>
            </a:r>
            <a:r>
              <a:rPr lang="en-US" sz="3600" dirty="0" err="1"/>
              <a:t>esa</a:t>
            </a:r>
            <a:r>
              <a:rPr lang="en-US" sz="3600" dirty="0"/>
              <a:t> </a:t>
            </a:r>
            <a:r>
              <a:rPr lang="en-US" sz="3600" dirty="0" err="1"/>
              <a:t>ira</a:t>
            </a:r>
            <a:r>
              <a:rPr lang="en-US" sz="3600" dirty="0"/>
              <a:t> se </a:t>
            </a:r>
            <a:r>
              <a:rPr lang="en-US" sz="3600" dirty="0" err="1"/>
              <a:t>dirigirá</a:t>
            </a:r>
            <a:r>
              <a:rPr lang="en-US" sz="3600" dirty="0"/>
              <a:t> a </a:t>
            </a:r>
            <a:r>
              <a:rPr lang="en-US" sz="3600" dirty="0" err="1"/>
              <a:t>usted</a:t>
            </a:r>
            <a:r>
              <a:rPr lang="en-US" sz="3600" dirty="0"/>
              <a:t>. Si </a:t>
            </a:r>
            <a:r>
              <a:rPr lang="en-US" sz="3600" dirty="0" err="1"/>
              <a:t>usted</a:t>
            </a:r>
            <a:r>
              <a:rPr lang="en-US" sz="3600" dirty="0"/>
              <a:t> </a:t>
            </a:r>
            <a:r>
              <a:rPr lang="en-US" sz="3600" dirty="0" err="1"/>
              <a:t>está</a:t>
            </a:r>
            <a:r>
              <a:rPr lang="en-US" sz="3600" dirty="0"/>
              <a:t> </a:t>
            </a:r>
            <a:r>
              <a:rPr lang="en-US" sz="3600" dirty="0" err="1"/>
              <a:t>ayudando</a:t>
            </a:r>
            <a:r>
              <a:rPr lang="en-US" sz="3600" dirty="0"/>
              <a:t> a una persona que </a:t>
            </a:r>
            <a:r>
              <a:rPr lang="en-US" sz="3600" dirty="0" err="1"/>
              <a:t>lucha</a:t>
            </a:r>
            <a:r>
              <a:rPr lang="en-US" sz="3600" dirty="0"/>
              <a:t> con la </a:t>
            </a:r>
            <a:r>
              <a:rPr lang="en-US" sz="3600" dirty="0" err="1"/>
              <a:t>confianza</a:t>
            </a:r>
            <a:r>
              <a:rPr lang="en-US" sz="3600" dirty="0"/>
              <a:t>, </a:t>
            </a:r>
            <a:r>
              <a:rPr lang="en-US" sz="3600" dirty="0" err="1"/>
              <a:t>en</a:t>
            </a:r>
            <a:r>
              <a:rPr lang="en-US" sz="3600" dirty="0"/>
              <a:t> </a:t>
            </a:r>
            <a:r>
              <a:rPr lang="en-US" sz="3600" dirty="0" err="1"/>
              <a:t>algún</a:t>
            </a:r>
            <a:r>
              <a:rPr lang="en-US" sz="3600" dirty="0"/>
              <a:t> </a:t>
            </a:r>
            <a:r>
              <a:rPr lang="en-US" sz="3600" dirty="0" err="1"/>
              <a:t>momento</a:t>
            </a:r>
            <a:r>
              <a:rPr lang="en-US" sz="3600" dirty="0"/>
              <a:t> </a:t>
            </a:r>
            <a:r>
              <a:rPr lang="en-US" sz="3600" dirty="0" err="1"/>
              <a:t>ella</a:t>
            </a:r>
            <a:r>
              <a:rPr lang="en-US" sz="3600" dirty="0"/>
              <a:t> </a:t>
            </a:r>
            <a:r>
              <a:rPr lang="en-US" sz="3600" dirty="0" err="1"/>
              <a:t>desconfiará</a:t>
            </a:r>
            <a:r>
              <a:rPr lang="en-US" sz="3600" dirty="0"/>
              <a:t> de </a:t>
            </a:r>
            <a:r>
              <a:rPr lang="en-US" sz="3600" dirty="0" err="1"/>
              <a:t>usted</a:t>
            </a:r>
            <a:r>
              <a:rPr lang="en-US" sz="3600" dirty="0"/>
              <a:t>. Una persona </a:t>
            </a:r>
            <a:r>
              <a:rPr lang="en-US" sz="3600" dirty="0" err="1"/>
              <a:t>manipuladora</a:t>
            </a:r>
            <a:r>
              <a:rPr lang="en-US" sz="3600" dirty="0"/>
              <a:t> </a:t>
            </a:r>
            <a:r>
              <a:rPr lang="en-US" sz="3600" dirty="0" err="1"/>
              <a:t>tratará</a:t>
            </a:r>
            <a:r>
              <a:rPr lang="en-US" sz="3600" dirty="0"/>
              <a:t> de </a:t>
            </a:r>
            <a:r>
              <a:rPr lang="en-US" sz="3600" dirty="0" err="1"/>
              <a:t>manipularlo</a:t>
            </a:r>
            <a:r>
              <a:rPr lang="en-US" sz="3600" dirty="0"/>
              <a:t>. Una persona </a:t>
            </a:r>
            <a:r>
              <a:rPr lang="en-US" sz="3600" dirty="0" err="1"/>
              <a:t>deprimida</a:t>
            </a:r>
            <a:r>
              <a:rPr lang="en-US" sz="3600" dirty="0"/>
              <a:t> le </a:t>
            </a:r>
            <a:r>
              <a:rPr lang="en-US" sz="3600" dirty="0" err="1"/>
              <a:t>dirá</a:t>
            </a:r>
            <a:r>
              <a:rPr lang="en-US" sz="3600" dirty="0"/>
              <a:t> que ha </a:t>
            </a:r>
            <a:r>
              <a:rPr lang="en-US" sz="3600" dirty="0" err="1"/>
              <a:t>intentado</a:t>
            </a:r>
            <a:r>
              <a:rPr lang="en-US" sz="3600" dirty="0"/>
              <a:t> </a:t>
            </a:r>
            <a:r>
              <a:rPr lang="en-US" sz="3600" dirty="0" err="1"/>
              <a:t>todo</a:t>
            </a:r>
            <a:r>
              <a:rPr lang="en-US" sz="3600" dirty="0"/>
              <a:t> lo que le </a:t>
            </a:r>
            <a:r>
              <a:rPr lang="en-US" sz="3600" dirty="0" err="1"/>
              <a:t>sugirió</a:t>
            </a:r>
            <a:r>
              <a:rPr lang="en-US" sz="3600" dirty="0"/>
              <a:t> y no </a:t>
            </a:r>
            <a:r>
              <a:rPr lang="en-US" sz="3600" dirty="0" err="1"/>
              <a:t>funcionó</a:t>
            </a:r>
            <a:r>
              <a:rPr lang="en-US" sz="3600" dirty="0"/>
              <a:t>. ¡</a:t>
            </a:r>
            <a:r>
              <a:rPr lang="en-US" sz="3600" dirty="0" err="1"/>
              <a:t>Usted</a:t>
            </a:r>
            <a:r>
              <a:rPr lang="en-US" sz="3600" dirty="0"/>
              <a:t> no </a:t>
            </a:r>
            <a:r>
              <a:rPr lang="en-US" sz="3600" dirty="0" err="1"/>
              <a:t>puede</a:t>
            </a:r>
            <a:r>
              <a:rPr lang="en-US" sz="3600" dirty="0"/>
              <a:t> </a:t>
            </a:r>
            <a:r>
              <a:rPr lang="en-US" sz="3600" dirty="0" err="1"/>
              <a:t>pararse</a:t>
            </a:r>
            <a:r>
              <a:rPr lang="en-US" sz="3600" dirty="0"/>
              <a:t> </a:t>
            </a:r>
            <a:r>
              <a:rPr lang="en-US" sz="3600" dirty="0" err="1"/>
              <a:t>cerca</a:t>
            </a:r>
            <a:r>
              <a:rPr lang="en-US" sz="3600" dirty="0"/>
              <a:t> de un charco sin que el </a:t>
            </a:r>
            <a:r>
              <a:rPr lang="en-US" sz="3600" dirty="0" err="1"/>
              <a:t>fango</a:t>
            </a:r>
            <a:r>
              <a:rPr lang="en-US" sz="3600" dirty="0"/>
              <a:t> </a:t>
            </a:r>
            <a:r>
              <a:rPr lang="en-US" sz="3600" dirty="0" err="1"/>
              <a:t>finalmente</a:t>
            </a:r>
            <a:r>
              <a:rPr lang="en-US" sz="3600" dirty="0"/>
              <a:t> lo </a:t>
            </a:r>
            <a:r>
              <a:rPr lang="en-US" sz="3600" dirty="0" err="1"/>
              <a:t>salpique</a:t>
            </a:r>
            <a:r>
              <a:rPr lang="en-US" sz="3600" dirty="0"/>
              <a:t>!</a:t>
            </a:r>
            <a:br>
              <a:rPr lang="en-US" sz="3600" dirty="0"/>
            </a:br>
            <a:r>
              <a:rPr lang="en-US" sz="3600" dirty="0" err="1"/>
              <a:t>Proverbios</a:t>
            </a:r>
            <a:r>
              <a:rPr lang="en-US" sz="3600" dirty="0"/>
              <a:t> 6:27</a:t>
            </a:r>
            <a:br>
              <a:rPr lang="en-US" dirty="0"/>
            </a:br>
            <a:endParaRPr lang="en-US" dirty="0"/>
          </a:p>
          <a:p>
            <a:r>
              <a:rPr lang="en-US" dirty="0"/>
              <a:t> </a:t>
            </a:r>
            <a:endParaRPr lang="en-US" sz="4000" dirty="0"/>
          </a:p>
        </p:txBody>
      </p:sp>
    </p:spTree>
    <p:extLst>
      <p:ext uri="{BB962C8B-B14F-4D97-AF65-F5344CB8AC3E}">
        <p14:creationId xmlns:p14="http://schemas.microsoft.com/office/powerpoint/2010/main" val="217736469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8679299"/>
          </a:xfrm>
          <a:prstGeom prst="rect">
            <a:avLst/>
          </a:prstGeom>
        </p:spPr>
        <p:txBody>
          <a:bodyPr wrap="square">
            <a:spAutoFit/>
          </a:bodyPr>
          <a:lstStyle/>
          <a:p>
            <a:r>
              <a:rPr lang="en-US" sz="6000" dirty="0" err="1"/>
              <a:t>Gálatas</a:t>
            </a:r>
            <a:r>
              <a:rPr lang="en-US" sz="6000" dirty="0"/>
              <a:t> 6:1 dice: “</a:t>
            </a:r>
            <a:r>
              <a:rPr lang="en-US" sz="6000" i="1" dirty="0"/>
              <a:t>Hermanos, </a:t>
            </a:r>
            <a:r>
              <a:rPr lang="en-US" sz="6000" i="1" dirty="0" err="1"/>
              <a:t>si</a:t>
            </a:r>
            <a:r>
              <a:rPr lang="en-US" sz="6000" i="1" dirty="0"/>
              <a:t> </a:t>
            </a:r>
            <a:r>
              <a:rPr lang="en-US" sz="6000" i="1" dirty="0" err="1"/>
              <a:t>alguno</a:t>
            </a:r>
            <a:r>
              <a:rPr lang="en-US" sz="6000" i="1" dirty="0"/>
              <a:t> </a:t>
            </a:r>
            <a:r>
              <a:rPr lang="en-US" sz="6000" i="1" dirty="0" err="1"/>
              <a:t>fuere</a:t>
            </a:r>
            <a:r>
              <a:rPr lang="en-US" sz="6000" i="1" dirty="0"/>
              <a:t> </a:t>
            </a:r>
            <a:r>
              <a:rPr lang="en-US" sz="6000" i="1" dirty="0" err="1"/>
              <a:t>sorprendido</a:t>
            </a:r>
            <a:r>
              <a:rPr lang="en-US" sz="6000" i="1" dirty="0"/>
              <a:t> </a:t>
            </a:r>
            <a:r>
              <a:rPr lang="en-US" sz="6000" i="1" dirty="0" err="1"/>
              <a:t>en</a:t>
            </a:r>
            <a:r>
              <a:rPr lang="en-US" sz="6000" i="1" dirty="0"/>
              <a:t> </a:t>
            </a:r>
            <a:r>
              <a:rPr lang="en-US" sz="6000" i="1" dirty="0" err="1"/>
              <a:t>alguna</a:t>
            </a:r>
            <a:r>
              <a:rPr lang="en-US" sz="6000" i="1" dirty="0"/>
              <a:t> </a:t>
            </a:r>
            <a:r>
              <a:rPr lang="en-US" sz="6000" i="1" dirty="0" err="1"/>
              <a:t>falta</a:t>
            </a:r>
            <a:r>
              <a:rPr lang="en-US" sz="6000" i="1" dirty="0"/>
              <a:t>, </a:t>
            </a:r>
            <a:r>
              <a:rPr lang="en-US" sz="6000" i="1" dirty="0" err="1"/>
              <a:t>vosotros</a:t>
            </a:r>
            <a:r>
              <a:rPr lang="en-US" sz="6000" i="1" dirty="0"/>
              <a:t> que </a:t>
            </a:r>
            <a:r>
              <a:rPr lang="en-US" sz="6000" i="1" dirty="0" err="1"/>
              <a:t>sois</a:t>
            </a:r>
            <a:r>
              <a:rPr lang="en-US" sz="6000" i="1" dirty="0"/>
              <a:t> </a:t>
            </a:r>
            <a:r>
              <a:rPr lang="en-US" sz="6000" i="1" dirty="0" err="1"/>
              <a:t>espirituales</a:t>
            </a:r>
            <a:r>
              <a:rPr lang="en-US" sz="6000" i="1" dirty="0"/>
              <a:t>, </a:t>
            </a:r>
            <a:r>
              <a:rPr lang="en-US" sz="6000" i="1" dirty="0" err="1"/>
              <a:t>restauradle</a:t>
            </a:r>
            <a:r>
              <a:rPr lang="en-US" sz="6000" i="1" dirty="0"/>
              <a:t> con </a:t>
            </a:r>
            <a:r>
              <a:rPr lang="en-US" sz="6000" i="1" dirty="0" err="1"/>
              <a:t>espíritu</a:t>
            </a:r>
            <a:r>
              <a:rPr lang="en-US" sz="6000" i="1" dirty="0"/>
              <a:t> de </a:t>
            </a:r>
            <a:r>
              <a:rPr lang="en-US" sz="6000" i="1" dirty="0" err="1"/>
              <a:t>mansedumbre</a:t>
            </a:r>
            <a:r>
              <a:rPr lang="en-US" sz="6000" i="1" dirty="0"/>
              <a:t>, </a:t>
            </a:r>
            <a:r>
              <a:rPr lang="en-US" sz="6000" i="1" dirty="0" err="1"/>
              <a:t>considerándote</a:t>
            </a:r>
            <a:r>
              <a:rPr lang="en-US" sz="6000" i="1" dirty="0"/>
              <a:t> a </a:t>
            </a:r>
            <a:r>
              <a:rPr lang="en-US" sz="6000" i="1" dirty="0" err="1"/>
              <a:t>ti</a:t>
            </a:r>
            <a:r>
              <a:rPr lang="en-US" sz="6000" i="1" dirty="0"/>
              <a:t> </a:t>
            </a:r>
            <a:r>
              <a:rPr lang="en-US" sz="6000" i="1" dirty="0" err="1"/>
              <a:t>mismo</a:t>
            </a:r>
            <a:r>
              <a:rPr lang="en-US" sz="6000" i="1" dirty="0"/>
              <a:t>, no sea que </a:t>
            </a:r>
            <a:r>
              <a:rPr lang="en-US" sz="6000" i="1" dirty="0" err="1"/>
              <a:t>tú</a:t>
            </a:r>
            <a:r>
              <a:rPr lang="en-US" sz="6000" i="1" dirty="0"/>
              <a:t> </a:t>
            </a:r>
            <a:r>
              <a:rPr lang="en-US" sz="6000" i="1" dirty="0" err="1"/>
              <a:t>también</a:t>
            </a:r>
            <a:r>
              <a:rPr lang="en-US" sz="6000" i="1" dirty="0"/>
              <a:t> seas </a:t>
            </a:r>
            <a:r>
              <a:rPr lang="en-US" sz="6000" i="1" dirty="0" err="1"/>
              <a:t>tentado</a:t>
            </a:r>
            <a:r>
              <a:rPr lang="en-US" sz="6000" dirty="0"/>
              <a:t>”.</a:t>
            </a:r>
          </a:p>
          <a:p>
            <a:br>
              <a:rPr lang="en-US" sz="6000" dirty="0"/>
            </a:br>
            <a:endParaRPr lang="en-US" sz="6000" dirty="0"/>
          </a:p>
          <a:p>
            <a:r>
              <a:rPr lang="en-US" dirty="0"/>
              <a:t> </a:t>
            </a:r>
            <a:endParaRPr lang="en-US" sz="4000" dirty="0"/>
          </a:p>
        </p:txBody>
      </p:sp>
    </p:spTree>
    <p:extLst>
      <p:ext uri="{BB962C8B-B14F-4D97-AF65-F5344CB8AC3E}">
        <p14:creationId xmlns:p14="http://schemas.microsoft.com/office/powerpoint/2010/main" val="4170287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33C8-0C80-6A4B-991A-8BA3D6CE3D1A}"/>
              </a:ext>
            </a:extLst>
          </p:cNvPr>
          <p:cNvSpPr>
            <a:spLocks noGrp="1"/>
          </p:cNvSpPr>
          <p:nvPr>
            <p:ph type="title"/>
          </p:nvPr>
        </p:nvSpPr>
        <p:spPr>
          <a:xfrm>
            <a:off x="6469381" y="2530062"/>
            <a:ext cx="5316692" cy="2819177"/>
          </a:xfrm>
        </p:spPr>
        <p:txBody>
          <a:bodyPr vert="horz" lIns="91440" tIns="45720" rIns="91440" bIns="45720" rtlCol="0" anchor="b">
            <a:normAutofit/>
          </a:bodyPr>
          <a:lstStyle/>
          <a:p>
            <a:pPr algn="ctr"/>
            <a:r>
              <a:rPr lang="en-US" sz="4800" kern="1200" dirty="0" err="1">
                <a:solidFill>
                  <a:srgbClr val="FFFFFF"/>
                </a:solidFill>
                <a:latin typeface="+mj-lt"/>
                <a:ea typeface="+mj-ea"/>
                <a:cs typeface="+mj-cs"/>
              </a:rPr>
              <a:t>Capitulo</a:t>
            </a:r>
            <a:r>
              <a:rPr lang="en-US" sz="4800" kern="1200" dirty="0">
                <a:solidFill>
                  <a:srgbClr val="FFFFFF"/>
                </a:solidFill>
                <a:latin typeface="+mj-lt"/>
                <a:ea typeface="+mj-ea"/>
                <a:cs typeface="+mj-cs"/>
              </a:rPr>
              <a:t> 2-</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EN LAS MANOS</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 DEL REDENTOR</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 </a:t>
            </a:r>
          </a:p>
        </p:txBody>
      </p:sp>
    </p:spTree>
    <p:extLst>
      <p:ext uri="{BB962C8B-B14F-4D97-AF65-F5344CB8AC3E}">
        <p14:creationId xmlns:p14="http://schemas.microsoft.com/office/powerpoint/2010/main" val="2251560578"/>
      </p:ext>
    </p:extLst>
  </p:cSld>
  <p:clrMapOvr>
    <a:overrideClrMapping bg1="dk1" tx1="lt1" bg2="dk2" tx2="lt2" accent1="accent1" accent2="accent2" accent3="accent3" accent4="accent4" accent5="accent5" accent6="accent6" hlink="hlink" folHlink="folHlink"/>
  </p:clrMapOvr>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8125301"/>
          </a:xfrm>
          <a:prstGeom prst="rect">
            <a:avLst/>
          </a:prstGeom>
        </p:spPr>
        <p:txBody>
          <a:bodyPr wrap="square">
            <a:spAutoFit/>
          </a:bodyPr>
          <a:lstStyle/>
          <a:p>
            <a:r>
              <a:rPr lang="en-US" sz="4800" dirty="0"/>
              <a:t>Una de las </a:t>
            </a:r>
            <a:r>
              <a:rPr lang="en-US" sz="4800" dirty="0" err="1"/>
              <a:t>cosas</a:t>
            </a:r>
            <a:r>
              <a:rPr lang="en-US" sz="4800" dirty="0"/>
              <a:t> </a:t>
            </a:r>
            <a:r>
              <a:rPr lang="en-US" sz="4800" dirty="0" err="1"/>
              <a:t>más</a:t>
            </a:r>
            <a:r>
              <a:rPr lang="en-US" sz="4800" dirty="0"/>
              <a:t> amorosas que </a:t>
            </a:r>
            <a:r>
              <a:rPr lang="en-US" sz="4800" dirty="0" err="1"/>
              <a:t>podemos</a:t>
            </a:r>
            <a:r>
              <a:rPr lang="en-US" sz="4800" dirty="0"/>
              <a:t> </a:t>
            </a:r>
            <a:r>
              <a:rPr lang="en-US" sz="4800" dirty="0" err="1"/>
              <a:t>hacer</a:t>
            </a:r>
            <a:r>
              <a:rPr lang="en-US" sz="4800" dirty="0"/>
              <a:t> es </a:t>
            </a:r>
            <a:r>
              <a:rPr lang="en-US" sz="4800" dirty="0" err="1"/>
              <a:t>estar</a:t>
            </a:r>
            <a:r>
              <a:rPr lang="en-US" sz="4800" dirty="0"/>
              <a:t> </a:t>
            </a:r>
            <a:r>
              <a:rPr lang="en-US" sz="4800" dirty="0" err="1"/>
              <a:t>comprometidos</a:t>
            </a:r>
            <a:r>
              <a:rPr lang="en-US" sz="4800" dirty="0"/>
              <a:t> a un </a:t>
            </a:r>
            <a:r>
              <a:rPr lang="en-US" sz="4800" dirty="0" err="1"/>
              <a:t>humilde</a:t>
            </a:r>
            <a:r>
              <a:rPr lang="en-US" sz="4800" dirty="0"/>
              <a:t> auto-examen: ¿</a:t>
            </a:r>
            <a:r>
              <a:rPr lang="en-US" sz="4800" dirty="0" err="1"/>
              <a:t>Cómo</a:t>
            </a:r>
            <a:r>
              <a:rPr lang="en-US" sz="4800" dirty="0"/>
              <a:t> </a:t>
            </a:r>
            <a:r>
              <a:rPr lang="en-US" sz="4800" dirty="0" err="1"/>
              <a:t>respondemos</a:t>
            </a:r>
            <a:r>
              <a:rPr lang="en-US" sz="4800" dirty="0"/>
              <a:t> </a:t>
            </a:r>
            <a:r>
              <a:rPr lang="en-US" sz="4800" dirty="0" err="1"/>
              <a:t>cuando</a:t>
            </a:r>
            <a:r>
              <a:rPr lang="en-US" sz="4800" dirty="0"/>
              <a:t> pecan contra </a:t>
            </a:r>
            <a:r>
              <a:rPr lang="en-US" sz="4800" dirty="0" err="1"/>
              <a:t>nosotros</a:t>
            </a:r>
            <a:r>
              <a:rPr lang="en-US" sz="4800" dirty="0"/>
              <a:t>? A </a:t>
            </a:r>
            <a:r>
              <a:rPr lang="en-US" sz="4800" dirty="0" err="1"/>
              <a:t>medida</a:t>
            </a:r>
            <a:r>
              <a:rPr lang="en-US" sz="4800" dirty="0"/>
              <a:t> que el </a:t>
            </a:r>
            <a:r>
              <a:rPr lang="en-US" sz="4800" dirty="0" err="1"/>
              <a:t>pecado</a:t>
            </a:r>
            <a:r>
              <a:rPr lang="en-US" sz="4800" dirty="0"/>
              <a:t> de la persona forma </a:t>
            </a:r>
            <a:r>
              <a:rPr lang="en-US" sz="4800" dirty="0" err="1"/>
              <a:t>parte</a:t>
            </a:r>
            <a:r>
              <a:rPr lang="en-US" sz="4800" dirty="0"/>
              <a:t> de </a:t>
            </a:r>
            <a:r>
              <a:rPr lang="en-US" sz="4800" dirty="0" err="1"/>
              <a:t>nuestra</a:t>
            </a:r>
            <a:r>
              <a:rPr lang="en-US" sz="4800" dirty="0"/>
              <a:t> </a:t>
            </a:r>
            <a:r>
              <a:rPr lang="en-US" sz="4800" dirty="0" err="1"/>
              <a:t>experiencia</a:t>
            </a:r>
            <a:r>
              <a:rPr lang="en-US" sz="4800" dirty="0"/>
              <a:t>, ¿</a:t>
            </a:r>
            <a:r>
              <a:rPr lang="en-US" sz="4800" dirty="0" err="1"/>
              <a:t>demostramos</a:t>
            </a:r>
            <a:r>
              <a:rPr lang="en-US" sz="4800" dirty="0"/>
              <a:t> el </a:t>
            </a:r>
            <a:r>
              <a:rPr lang="en-US" sz="4800" dirty="0" err="1"/>
              <a:t>poder</a:t>
            </a:r>
            <a:r>
              <a:rPr lang="en-US" sz="4800" dirty="0"/>
              <a:t> de la </a:t>
            </a:r>
            <a:r>
              <a:rPr lang="en-US" sz="4800" dirty="0" err="1"/>
              <a:t>gracia</a:t>
            </a:r>
            <a:r>
              <a:rPr lang="en-US" sz="4800" dirty="0"/>
              <a:t> de Cristo? ¿</a:t>
            </a:r>
            <a:r>
              <a:rPr lang="en-US" sz="4800" dirty="0" err="1"/>
              <a:t>Encarnamos</a:t>
            </a:r>
            <a:r>
              <a:rPr lang="en-US" sz="4800" dirty="0"/>
              <a:t> a Cristo al </a:t>
            </a:r>
            <a:r>
              <a:rPr lang="en-US" sz="4800" dirty="0" err="1"/>
              <a:t>lidiar</a:t>
            </a:r>
            <a:r>
              <a:rPr lang="en-US" sz="4800" dirty="0"/>
              <a:t> con el </a:t>
            </a:r>
            <a:r>
              <a:rPr lang="en-US" sz="4800" dirty="0" err="1"/>
              <a:t>pecado</a:t>
            </a:r>
            <a:r>
              <a:rPr lang="en-US" sz="4800" dirty="0"/>
              <a:t>?</a:t>
            </a:r>
          </a:p>
          <a:p>
            <a:br>
              <a:rPr lang="en-US" sz="6000" dirty="0"/>
            </a:br>
            <a:endParaRPr lang="en-US" sz="6000" dirty="0"/>
          </a:p>
          <a:p>
            <a:r>
              <a:rPr lang="en-US" dirty="0"/>
              <a:t> </a:t>
            </a:r>
            <a:endParaRPr lang="en-US" sz="4000" dirty="0"/>
          </a:p>
        </p:txBody>
      </p:sp>
    </p:spTree>
    <p:extLst>
      <p:ext uri="{BB962C8B-B14F-4D97-AF65-F5344CB8AC3E}">
        <p14:creationId xmlns:p14="http://schemas.microsoft.com/office/powerpoint/2010/main" val="3633966452"/>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8063746"/>
          </a:xfrm>
          <a:prstGeom prst="rect">
            <a:avLst/>
          </a:prstGeom>
        </p:spPr>
        <p:txBody>
          <a:bodyPr wrap="square">
            <a:spAutoFit/>
          </a:bodyPr>
          <a:lstStyle/>
          <a:p>
            <a:r>
              <a:rPr lang="en-US" sz="4400" b="1" dirty="0"/>
              <a:t>2. </a:t>
            </a:r>
            <a:r>
              <a:rPr lang="en-US" sz="4400" b="1" dirty="0" err="1"/>
              <a:t>Ofrece</a:t>
            </a:r>
            <a:r>
              <a:rPr lang="en-US" sz="4400" b="1" dirty="0"/>
              <a:t> un </a:t>
            </a:r>
            <a:r>
              <a:rPr lang="en-US" sz="4400" b="1" dirty="0" err="1"/>
              <a:t>ejemplo</a:t>
            </a:r>
            <a:r>
              <a:rPr lang="en-US" sz="4400" b="1" dirty="0"/>
              <a:t> vivo.</a:t>
            </a:r>
            <a:r>
              <a:rPr lang="en-US" sz="4400" dirty="0"/>
              <a:t> Si </a:t>
            </a:r>
            <a:r>
              <a:rPr lang="en-US" sz="4400" dirty="0" err="1"/>
              <a:t>seguimos</a:t>
            </a:r>
            <a:r>
              <a:rPr lang="en-US" sz="4400" dirty="0"/>
              <a:t> el </a:t>
            </a:r>
            <a:r>
              <a:rPr lang="en-US" sz="4400" dirty="0" err="1"/>
              <a:t>ejemplo</a:t>
            </a:r>
            <a:r>
              <a:rPr lang="en-US" sz="4400" dirty="0"/>
              <a:t> de Cristo, la persona que </a:t>
            </a:r>
            <a:r>
              <a:rPr lang="en-US" sz="4400" dirty="0" err="1"/>
              <a:t>estamos</a:t>
            </a:r>
            <a:r>
              <a:rPr lang="en-US" sz="4400" dirty="0"/>
              <a:t> </a:t>
            </a:r>
            <a:r>
              <a:rPr lang="en-US" sz="4400" dirty="0" err="1"/>
              <a:t>tratando</a:t>
            </a:r>
            <a:r>
              <a:rPr lang="en-US" sz="4400" dirty="0"/>
              <a:t> de </a:t>
            </a:r>
            <a:r>
              <a:rPr lang="en-US" sz="4400" dirty="0" err="1"/>
              <a:t>ayudar</a:t>
            </a:r>
            <a:r>
              <a:rPr lang="en-US" sz="4400" dirty="0"/>
              <a:t> debe </a:t>
            </a:r>
            <a:r>
              <a:rPr lang="en-US" sz="4400" dirty="0" err="1"/>
              <a:t>experimentar</a:t>
            </a:r>
            <a:r>
              <a:rPr lang="en-US" sz="4400" dirty="0"/>
              <a:t> </a:t>
            </a:r>
            <a:r>
              <a:rPr lang="en-US" sz="4400" dirty="0" err="1"/>
              <a:t>en</a:t>
            </a:r>
            <a:r>
              <a:rPr lang="en-US" sz="4400" dirty="0"/>
              <a:t> </a:t>
            </a:r>
            <a:r>
              <a:rPr lang="en-US" sz="4400" dirty="0" err="1"/>
              <a:t>nosotros</a:t>
            </a:r>
            <a:r>
              <a:rPr lang="en-US" sz="4400" dirty="0"/>
              <a:t> lo que es el </a:t>
            </a:r>
            <a:r>
              <a:rPr lang="en-US" sz="4400" dirty="0" err="1"/>
              <a:t>verdadero</a:t>
            </a:r>
            <a:r>
              <a:rPr lang="en-US" sz="4400" dirty="0"/>
              <a:t> amor, la </a:t>
            </a:r>
            <a:r>
              <a:rPr lang="en-US" sz="4400" dirty="0" err="1"/>
              <a:t>compasión</a:t>
            </a:r>
            <a:r>
              <a:rPr lang="en-US" sz="4400" dirty="0"/>
              <a:t>, la </a:t>
            </a:r>
            <a:r>
              <a:rPr lang="en-US" sz="4400" dirty="0" err="1"/>
              <a:t>mansedumbre</a:t>
            </a:r>
            <a:r>
              <a:rPr lang="en-US" sz="4400" dirty="0"/>
              <a:t>, el </a:t>
            </a:r>
            <a:r>
              <a:rPr lang="en-US" sz="4400" dirty="0" err="1"/>
              <a:t>perdón</a:t>
            </a:r>
            <a:r>
              <a:rPr lang="en-US" sz="4400" dirty="0"/>
              <a:t>, la </a:t>
            </a:r>
            <a:r>
              <a:rPr lang="en-US" sz="4400" dirty="0" err="1"/>
              <a:t>tolerancia</a:t>
            </a:r>
            <a:r>
              <a:rPr lang="en-US" sz="4400" dirty="0"/>
              <a:t>, la </a:t>
            </a:r>
            <a:r>
              <a:rPr lang="en-US" sz="4400" dirty="0" err="1"/>
              <a:t>bondad</a:t>
            </a:r>
            <a:r>
              <a:rPr lang="en-US" sz="4400" dirty="0"/>
              <a:t> y la </a:t>
            </a:r>
            <a:r>
              <a:rPr lang="en-US" sz="4400" dirty="0" err="1"/>
              <a:t>humildad</a:t>
            </a:r>
            <a:r>
              <a:rPr lang="en-US" sz="4400" dirty="0"/>
              <a:t>, a </a:t>
            </a:r>
            <a:r>
              <a:rPr lang="en-US" sz="4400" dirty="0" err="1"/>
              <a:t>pesar</a:t>
            </a:r>
            <a:r>
              <a:rPr lang="en-US" sz="4400" dirty="0"/>
              <a:t> de que </a:t>
            </a:r>
            <a:r>
              <a:rPr lang="en-US" sz="4400" dirty="0" err="1"/>
              <a:t>somos</a:t>
            </a:r>
            <a:r>
              <a:rPr lang="en-US" sz="4400" dirty="0"/>
              <a:t> </a:t>
            </a:r>
            <a:r>
              <a:rPr lang="en-US" sz="4400" dirty="0" err="1"/>
              <a:t>seres</a:t>
            </a:r>
            <a:r>
              <a:rPr lang="en-US" sz="4400" dirty="0"/>
              <a:t> </a:t>
            </a:r>
            <a:r>
              <a:rPr lang="en-US" sz="4400" dirty="0" err="1"/>
              <a:t>humanos</a:t>
            </a:r>
            <a:r>
              <a:rPr lang="en-US" sz="4400" dirty="0"/>
              <a:t> </a:t>
            </a:r>
            <a:r>
              <a:rPr lang="en-US" sz="4400" dirty="0" err="1"/>
              <a:t>caídos</a:t>
            </a:r>
            <a:r>
              <a:rPr lang="en-US" sz="4400" dirty="0"/>
              <a:t>. De </a:t>
            </a:r>
            <a:r>
              <a:rPr lang="en-US" sz="4400" dirty="0" err="1"/>
              <a:t>esta</a:t>
            </a:r>
            <a:r>
              <a:rPr lang="en-US" sz="4400" dirty="0"/>
              <a:t> </a:t>
            </a:r>
            <a:r>
              <a:rPr lang="en-US" sz="4400" dirty="0" err="1"/>
              <a:t>manera</a:t>
            </a:r>
            <a:r>
              <a:rPr lang="en-US" sz="4400" dirty="0"/>
              <a:t>, los </a:t>
            </a:r>
            <a:r>
              <a:rPr lang="en-US" sz="4400" dirty="0" err="1"/>
              <a:t>momentos</a:t>
            </a:r>
            <a:r>
              <a:rPr lang="en-US" sz="4400" dirty="0"/>
              <a:t> de </a:t>
            </a:r>
            <a:r>
              <a:rPr lang="en-US" sz="4400" dirty="0" err="1"/>
              <a:t>ministerio</a:t>
            </a:r>
            <a:r>
              <a:rPr lang="en-US" sz="4400" dirty="0"/>
              <a:t> personal no son solo la </a:t>
            </a:r>
            <a:r>
              <a:rPr lang="en-US" sz="4400" dirty="0" err="1"/>
              <a:t>parte</a:t>
            </a:r>
            <a:r>
              <a:rPr lang="en-US" sz="4400" dirty="0"/>
              <a:t> </a:t>
            </a:r>
            <a:r>
              <a:rPr lang="en-US" sz="4400" dirty="0" err="1"/>
              <a:t>teórica</a:t>
            </a:r>
            <a:r>
              <a:rPr lang="en-US" sz="4400" dirty="0"/>
              <a:t> de una </a:t>
            </a:r>
            <a:r>
              <a:rPr lang="en-US" sz="4400" dirty="0" err="1"/>
              <a:t>clase</a:t>
            </a:r>
            <a:r>
              <a:rPr lang="en-US" sz="4400" dirty="0"/>
              <a:t>, ¡</a:t>
            </a:r>
            <a:r>
              <a:rPr lang="en-US" sz="4400" dirty="0" err="1"/>
              <a:t>sino</a:t>
            </a:r>
            <a:r>
              <a:rPr lang="en-US" sz="4400" dirty="0"/>
              <a:t> que son el </a:t>
            </a:r>
            <a:r>
              <a:rPr lang="en-US" sz="4400" dirty="0" err="1"/>
              <a:t>laboratorio</a:t>
            </a:r>
            <a:r>
              <a:rPr lang="en-US" sz="4400" dirty="0"/>
              <a:t> </a:t>
            </a:r>
            <a:r>
              <a:rPr lang="en-US" sz="4400" dirty="0" err="1"/>
              <a:t>también</a:t>
            </a:r>
            <a:r>
              <a:rPr lang="en-US" sz="4400" dirty="0"/>
              <a:t>!</a:t>
            </a:r>
          </a:p>
          <a:p>
            <a:r>
              <a:rPr lang="en-US" sz="4400" dirty="0"/>
              <a:t> </a:t>
            </a:r>
            <a:br>
              <a:rPr lang="en-US" sz="6000" dirty="0"/>
            </a:br>
            <a:endParaRPr lang="en-US" sz="6000" dirty="0"/>
          </a:p>
          <a:p>
            <a:r>
              <a:rPr lang="en-US" dirty="0"/>
              <a:t> </a:t>
            </a:r>
            <a:endParaRPr lang="en-US" sz="4000" dirty="0"/>
          </a:p>
        </p:txBody>
      </p:sp>
    </p:spTree>
    <p:extLst>
      <p:ext uri="{BB962C8B-B14F-4D97-AF65-F5344CB8AC3E}">
        <p14:creationId xmlns:p14="http://schemas.microsoft.com/office/powerpoint/2010/main" val="1845999258"/>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247864"/>
          </a:xfrm>
          <a:prstGeom prst="rect">
            <a:avLst/>
          </a:prstGeom>
        </p:spPr>
        <p:txBody>
          <a:bodyPr wrap="square">
            <a:spAutoFit/>
          </a:bodyPr>
          <a:lstStyle/>
          <a:p>
            <a:r>
              <a:rPr lang="en-US" sz="4000" b="1" dirty="0"/>
              <a:t>3. Da </a:t>
            </a:r>
            <a:r>
              <a:rPr lang="en-US" sz="4000" b="1" dirty="0" err="1"/>
              <a:t>evidencia</a:t>
            </a:r>
            <a:r>
              <a:rPr lang="en-US" sz="4000" b="1" dirty="0"/>
              <a:t> de lo que el </a:t>
            </a:r>
            <a:r>
              <a:rPr lang="en-US" sz="4000" b="1" dirty="0" err="1"/>
              <a:t>Señor</a:t>
            </a:r>
            <a:r>
              <a:rPr lang="en-US" sz="4000" b="1" dirty="0"/>
              <a:t> </a:t>
            </a:r>
            <a:r>
              <a:rPr lang="en-US" sz="4000" b="1" dirty="0" err="1"/>
              <a:t>puede</a:t>
            </a:r>
            <a:r>
              <a:rPr lang="en-US" sz="4000" b="1" dirty="0"/>
              <a:t> </a:t>
            </a:r>
            <a:r>
              <a:rPr lang="en-US" sz="4000" b="1" dirty="0" err="1"/>
              <a:t>hacer</a:t>
            </a:r>
            <a:r>
              <a:rPr lang="en-US" sz="4000" dirty="0"/>
              <a:t>. Las </a:t>
            </a:r>
            <a:r>
              <a:rPr lang="en-US" sz="4000" dirty="0" err="1"/>
              <a:t>metas</a:t>
            </a:r>
            <a:r>
              <a:rPr lang="en-US" sz="4000" dirty="0"/>
              <a:t> que </a:t>
            </a:r>
            <a:r>
              <a:rPr lang="en-US" sz="4000" dirty="0" err="1"/>
              <a:t>nos</a:t>
            </a:r>
            <a:r>
              <a:rPr lang="en-US" sz="4000" dirty="0"/>
              <a:t> </a:t>
            </a:r>
            <a:r>
              <a:rPr lang="en-US" sz="4000" dirty="0" err="1"/>
              <a:t>trazamos</a:t>
            </a:r>
            <a:r>
              <a:rPr lang="en-US" sz="4000" dirty="0"/>
              <a:t> para las personas </a:t>
            </a:r>
            <a:r>
              <a:rPr lang="en-US" sz="4000" dirty="0" err="1"/>
              <a:t>pueden</a:t>
            </a:r>
            <a:r>
              <a:rPr lang="en-US" sz="4000" dirty="0"/>
              <a:t> </a:t>
            </a:r>
            <a:r>
              <a:rPr lang="en-US" sz="4000" dirty="0" err="1"/>
              <a:t>parecer</a:t>
            </a:r>
            <a:r>
              <a:rPr lang="en-US" sz="4000" dirty="0"/>
              <a:t> poco </a:t>
            </a:r>
            <a:r>
              <a:rPr lang="en-US" sz="4000" dirty="0" err="1"/>
              <a:t>realistas</a:t>
            </a:r>
            <a:r>
              <a:rPr lang="en-US" sz="4000" dirty="0"/>
              <a:t>. A </a:t>
            </a:r>
            <a:r>
              <a:rPr lang="en-US" sz="4000" dirty="0" err="1"/>
              <a:t>ellas</a:t>
            </a:r>
            <a:r>
              <a:rPr lang="en-US" sz="4000" dirty="0"/>
              <a:t> les cuesta </a:t>
            </a:r>
            <a:r>
              <a:rPr lang="en-US" sz="4000" dirty="0" err="1"/>
              <a:t>trabajo</a:t>
            </a:r>
            <a:r>
              <a:rPr lang="en-US" sz="4000" dirty="0"/>
              <a:t> </a:t>
            </a:r>
            <a:r>
              <a:rPr lang="en-US" sz="4000" dirty="0" err="1"/>
              <a:t>imaginar</a:t>
            </a:r>
            <a:r>
              <a:rPr lang="en-US" sz="4000" dirty="0"/>
              <a:t> </a:t>
            </a:r>
            <a:r>
              <a:rPr lang="en-US" sz="4000" dirty="0" err="1"/>
              <a:t>cómo</a:t>
            </a:r>
            <a:r>
              <a:rPr lang="en-US" sz="4000" dirty="0"/>
              <a:t> </a:t>
            </a:r>
            <a:r>
              <a:rPr lang="en-US" sz="4000" dirty="0" err="1"/>
              <a:t>podrán</a:t>
            </a:r>
            <a:r>
              <a:rPr lang="en-US" sz="4000" dirty="0"/>
              <a:t> </a:t>
            </a:r>
            <a:r>
              <a:rPr lang="en-US" sz="4000" dirty="0" err="1"/>
              <a:t>jamás</a:t>
            </a:r>
            <a:r>
              <a:rPr lang="en-US" sz="4000" dirty="0"/>
              <a:t> </a:t>
            </a:r>
            <a:r>
              <a:rPr lang="en-US" sz="4000" dirty="0" err="1"/>
              <a:t>hacer</a:t>
            </a:r>
            <a:r>
              <a:rPr lang="en-US" sz="4000" dirty="0"/>
              <a:t> </a:t>
            </a:r>
            <a:r>
              <a:rPr lang="en-US" sz="4000" dirty="0" err="1"/>
              <a:t>estas</a:t>
            </a:r>
            <a:r>
              <a:rPr lang="en-US" sz="4000" dirty="0"/>
              <a:t> </a:t>
            </a:r>
            <a:r>
              <a:rPr lang="en-US" sz="4000" dirty="0" err="1"/>
              <a:t>cosas</a:t>
            </a:r>
            <a:r>
              <a:rPr lang="en-US" sz="4000" dirty="0"/>
              <a:t> </a:t>
            </a:r>
            <a:r>
              <a:rPr lang="en-US" sz="4000" dirty="0" err="1"/>
              <a:t>en</a:t>
            </a:r>
            <a:r>
              <a:rPr lang="en-US" sz="4000" dirty="0"/>
              <a:t> sus </a:t>
            </a:r>
            <a:r>
              <a:rPr lang="en-US" sz="4000" dirty="0" err="1"/>
              <a:t>circunstancias</a:t>
            </a:r>
            <a:r>
              <a:rPr lang="en-US" sz="4000" dirty="0"/>
              <a:t> </a:t>
            </a:r>
            <a:r>
              <a:rPr lang="en-US" sz="4000" dirty="0" err="1"/>
              <a:t>actuales</a:t>
            </a:r>
            <a:r>
              <a:rPr lang="en-US" sz="4000" dirty="0"/>
              <a:t>. </a:t>
            </a:r>
            <a:r>
              <a:rPr lang="en-US" sz="4000" dirty="0" err="1"/>
              <a:t>Pueden</a:t>
            </a:r>
            <a:r>
              <a:rPr lang="en-US" sz="4000" dirty="0"/>
              <a:t> </a:t>
            </a:r>
            <a:r>
              <a:rPr lang="en-US" sz="4000" dirty="0" err="1"/>
              <a:t>estar</a:t>
            </a:r>
            <a:r>
              <a:rPr lang="en-US" sz="4000" dirty="0"/>
              <a:t> tan </a:t>
            </a:r>
            <a:r>
              <a:rPr lang="en-US" sz="4000" dirty="0" err="1"/>
              <a:t>conscientes</a:t>
            </a:r>
            <a:r>
              <a:rPr lang="en-US" sz="4000" dirty="0"/>
              <a:t> de sus </a:t>
            </a:r>
            <a:r>
              <a:rPr lang="en-US" sz="4000" dirty="0" err="1"/>
              <a:t>fracasos</a:t>
            </a:r>
            <a:r>
              <a:rPr lang="en-US" sz="4000" dirty="0"/>
              <a:t> que </a:t>
            </a:r>
            <a:r>
              <a:rPr lang="en-US" sz="4000" dirty="0" err="1"/>
              <a:t>verán</a:t>
            </a:r>
            <a:r>
              <a:rPr lang="en-US" sz="4000" dirty="0"/>
              <a:t> el nuevo </a:t>
            </a:r>
            <a:r>
              <a:rPr lang="en-US" sz="4000" dirty="0" err="1"/>
              <a:t>camino</a:t>
            </a:r>
            <a:r>
              <a:rPr lang="en-US" sz="4000" dirty="0"/>
              <a:t> de Dios </a:t>
            </a:r>
            <a:r>
              <a:rPr lang="en-US" sz="4000" dirty="0" err="1"/>
              <a:t>como</a:t>
            </a:r>
            <a:r>
              <a:rPr lang="en-US" sz="4000" dirty="0"/>
              <a:t> algo </a:t>
            </a:r>
            <a:r>
              <a:rPr lang="en-US" sz="4000" dirty="0" err="1"/>
              <a:t>completamente</a:t>
            </a:r>
            <a:r>
              <a:rPr lang="en-US" sz="4000" dirty="0"/>
              <a:t> </a:t>
            </a:r>
            <a:r>
              <a:rPr lang="en-US" sz="4000" dirty="0" err="1"/>
              <a:t>imposible</a:t>
            </a:r>
            <a:r>
              <a:rPr lang="en-US" sz="4000" dirty="0"/>
              <a:t>. El </a:t>
            </a:r>
            <a:r>
              <a:rPr lang="en-US" sz="4000" dirty="0" err="1"/>
              <a:t>ministerio</a:t>
            </a:r>
            <a:r>
              <a:rPr lang="en-US" sz="4000" dirty="0"/>
              <a:t> personal le </a:t>
            </a:r>
            <a:r>
              <a:rPr lang="en-US" sz="4000" dirty="0" err="1"/>
              <a:t>ofrece</a:t>
            </a:r>
            <a:r>
              <a:rPr lang="en-US" sz="4000" dirty="0"/>
              <a:t> a </a:t>
            </a:r>
            <a:r>
              <a:rPr lang="en-US" sz="4000" dirty="0" err="1"/>
              <a:t>usted</a:t>
            </a:r>
            <a:r>
              <a:rPr lang="en-US" sz="4000" dirty="0"/>
              <a:t> una dulce </a:t>
            </a:r>
            <a:r>
              <a:rPr lang="en-US" sz="4000" dirty="0" err="1"/>
              <a:t>oportunidad</a:t>
            </a:r>
            <a:r>
              <a:rPr lang="en-US" sz="4000" dirty="0"/>
              <a:t> para </a:t>
            </a:r>
            <a:r>
              <a:rPr lang="en-US" sz="4000" dirty="0" err="1"/>
              <a:t>hablar</a:t>
            </a:r>
            <a:r>
              <a:rPr lang="en-US" sz="4000" dirty="0"/>
              <a:t> </a:t>
            </a:r>
            <a:r>
              <a:rPr lang="en-US" sz="4000" dirty="0" err="1"/>
              <a:t>sobre</a:t>
            </a:r>
            <a:r>
              <a:rPr lang="en-US" sz="4000" dirty="0"/>
              <a:t> </a:t>
            </a:r>
            <a:r>
              <a:rPr lang="en-US" sz="4000" dirty="0" err="1"/>
              <a:t>esta</a:t>
            </a:r>
            <a:r>
              <a:rPr lang="en-US" sz="4000" dirty="0"/>
              <a:t> </a:t>
            </a:r>
            <a:r>
              <a:rPr lang="en-US" sz="4000" dirty="0" err="1"/>
              <a:t>duda</a:t>
            </a:r>
            <a:r>
              <a:rPr lang="en-US" sz="4000" dirty="0"/>
              <a:t> y </a:t>
            </a:r>
            <a:r>
              <a:rPr lang="en-US" sz="4000" dirty="0" err="1"/>
              <a:t>este</a:t>
            </a:r>
            <a:r>
              <a:rPr lang="en-US" sz="4000" dirty="0"/>
              <a:t> </a:t>
            </a:r>
            <a:r>
              <a:rPr lang="en-US" sz="4000" dirty="0" err="1"/>
              <a:t>miedo</a:t>
            </a:r>
            <a:r>
              <a:rPr lang="en-US" sz="4000" dirty="0"/>
              <a:t>, no </a:t>
            </a:r>
            <a:r>
              <a:rPr lang="en-US" sz="4000" dirty="0" err="1"/>
              <a:t>sólo</a:t>
            </a:r>
            <a:r>
              <a:rPr lang="en-US" sz="4000" dirty="0"/>
              <a:t> con palabras, </a:t>
            </a:r>
            <a:r>
              <a:rPr lang="en-US" sz="4000" dirty="0" err="1"/>
              <a:t>sino</a:t>
            </a:r>
            <a:r>
              <a:rPr lang="en-US" sz="4000" dirty="0"/>
              <a:t> con </a:t>
            </a:r>
            <a:r>
              <a:rPr lang="en-US" sz="4000" dirty="0" err="1"/>
              <a:t>su</a:t>
            </a:r>
            <a:r>
              <a:rPr lang="en-US" sz="4000" dirty="0"/>
              <a:t> </a:t>
            </a:r>
            <a:r>
              <a:rPr lang="en-US" sz="4000" dirty="0" err="1"/>
              <a:t>vida</a:t>
            </a:r>
            <a:r>
              <a:rPr lang="en-US" sz="4000" dirty="0"/>
              <a:t> </a:t>
            </a:r>
            <a:r>
              <a:rPr lang="en-US" sz="4000" dirty="0" err="1"/>
              <a:t>también</a:t>
            </a:r>
            <a:r>
              <a:rPr lang="en-US" sz="4000" dirty="0"/>
              <a:t>.</a:t>
            </a:r>
            <a:r>
              <a:rPr lang="en-US" dirty="0"/>
              <a:t> </a:t>
            </a:r>
            <a:endParaRPr lang="en-US" sz="4000" dirty="0"/>
          </a:p>
        </p:txBody>
      </p:sp>
    </p:spTree>
    <p:extLst>
      <p:ext uri="{BB962C8B-B14F-4D97-AF65-F5344CB8AC3E}">
        <p14:creationId xmlns:p14="http://schemas.microsoft.com/office/powerpoint/2010/main" val="4281263460"/>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740307"/>
          </a:xfrm>
          <a:prstGeom prst="rect">
            <a:avLst/>
          </a:prstGeom>
        </p:spPr>
        <p:txBody>
          <a:bodyPr wrap="square">
            <a:spAutoFit/>
          </a:bodyPr>
          <a:lstStyle/>
          <a:p>
            <a:r>
              <a:rPr lang="en-US" sz="4800" b="1" dirty="0"/>
              <a:t>4. </a:t>
            </a:r>
            <a:r>
              <a:rPr lang="en-US" sz="4800" b="1" dirty="0" err="1"/>
              <a:t>Mantiene</a:t>
            </a:r>
            <a:r>
              <a:rPr lang="en-US" sz="4800" b="1" dirty="0"/>
              <a:t> a Cristo </a:t>
            </a:r>
            <a:r>
              <a:rPr lang="en-US" sz="4800" b="1" dirty="0" err="1"/>
              <a:t>en</a:t>
            </a:r>
            <a:r>
              <a:rPr lang="en-US" sz="4800" b="1" dirty="0"/>
              <a:t> el </a:t>
            </a:r>
            <a:r>
              <a:rPr lang="en-US" sz="4800" b="1" dirty="0" err="1"/>
              <a:t>centro</a:t>
            </a:r>
            <a:r>
              <a:rPr lang="en-US" sz="4800" b="1" dirty="0"/>
              <a:t>.</a:t>
            </a:r>
            <a:r>
              <a:rPr lang="en-US" sz="4800" dirty="0"/>
              <a:t> La </a:t>
            </a:r>
            <a:r>
              <a:rPr lang="en-US" sz="4800" dirty="0" err="1"/>
              <a:t>esperanza</a:t>
            </a:r>
            <a:r>
              <a:rPr lang="en-US" sz="4800" dirty="0"/>
              <a:t> que le </a:t>
            </a:r>
            <a:r>
              <a:rPr lang="en-US" sz="4800" dirty="0" err="1"/>
              <a:t>ofrecemos</a:t>
            </a:r>
            <a:r>
              <a:rPr lang="en-US" sz="4800" dirty="0"/>
              <a:t> a la </a:t>
            </a:r>
            <a:r>
              <a:rPr lang="en-US" sz="4800" dirty="0" err="1"/>
              <a:t>gente</a:t>
            </a:r>
            <a:r>
              <a:rPr lang="en-US" sz="4800" dirty="0"/>
              <a:t> es </a:t>
            </a:r>
            <a:r>
              <a:rPr lang="en-US" sz="4800" dirty="0" err="1"/>
              <a:t>más</a:t>
            </a:r>
            <a:r>
              <a:rPr lang="en-US" sz="4800" dirty="0"/>
              <a:t> que un conjunto de </a:t>
            </a:r>
            <a:r>
              <a:rPr lang="en-US" sz="4800" dirty="0" err="1"/>
              <a:t>estrategias</a:t>
            </a:r>
            <a:r>
              <a:rPr lang="en-US" sz="4800" dirty="0"/>
              <a:t>. ¡Nuestra </a:t>
            </a:r>
            <a:r>
              <a:rPr lang="en-US" sz="4800" dirty="0" err="1"/>
              <a:t>esperanza</a:t>
            </a:r>
            <a:r>
              <a:rPr lang="en-US" sz="4800" dirty="0"/>
              <a:t> es Cristo! </a:t>
            </a:r>
            <a:r>
              <a:rPr lang="en-US" sz="4800" dirty="0" err="1"/>
              <a:t>Solamente</a:t>
            </a:r>
            <a:r>
              <a:rPr lang="en-US" sz="4800" dirty="0"/>
              <a:t> </a:t>
            </a:r>
            <a:r>
              <a:rPr lang="en-US" sz="4800" dirty="0" err="1"/>
              <a:t>en</a:t>
            </a:r>
            <a:r>
              <a:rPr lang="en-US" sz="4800" dirty="0"/>
              <a:t> </a:t>
            </a:r>
            <a:r>
              <a:rPr lang="en-US" sz="4800" dirty="0" err="1"/>
              <a:t>Él</a:t>
            </a:r>
            <a:r>
              <a:rPr lang="en-US" sz="4800" dirty="0"/>
              <a:t>, la </a:t>
            </a:r>
            <a:r>
              <a:rPr lang="en-US" sz="4800" dirty="0" err="1"/>
              <a:t>gente</a:t>
            </a:r>
            <a:r>
              <a:rPr lang="en-US" sz="4800" dirty="0"/>
              <a:t> </a:t>
            </a:r>
            <a:r>
              <a:rPr lang="en-US" sz="4800" dirty="0" err="1"/>
              <a:t>perdida</a:t>
            </a:r>
            <a:r>
              <a:rPr lang="en-US" sz="4800" dirty="0"/>
              <a:t>, </a:t>
            </a:r>
            <a:r>
              <a:rPr lang="en-US" sz="4800" dirty="0" err="1"/>
              <a:t>confundida</a:t>
            </a:r>
            <a:r>
              <a:rPr lang="en-US" sz="4800" dirty="0"/>
              <a:t>, </a:t>
            </a:r>
            <a:r>
              <a:rPr lang="en-US" sz="4800" dirty="0" err="1"/>
              <a:t>airada</a:t>
            </a:r>
            <a:r>
              <a:rPr lang="en-US" sz="4800" dirty="0"/>
              <a:t>, </a:t>
            </a:r>
            <a:r>
              <a:rPr lang="en-US" sz="4800" dirty="0" err="1"/>
              <a:t>herida</a:t>
            </a:r>
            <a:r>
              <a:rPr lang="en-US" sz="4800" dirty="0"/>
              <a:t>, y </a:t>
            </a:r>
            <a:r>
              <a:rPr lang="en-US" sz="4800" dirty="0" err="1"/>
              <a:t>desalentada</a:t>
            </a:r>
            <a:r>
              <a:rPr lang="en-US" sz="4800" dirty="0"/>
              <a:t> </a:t>
            </a:r>
            <a:r>
              <a:rPr lang="en-US" sz="4800" dirty="0" err="1"/>
              <a:t>encuentra</a:t>
            </a:r>
            <a:r>
              <a:rPr lang="en-US" sz="4800" dirty="0"/>
              <a:t> lo que </a:t>
            </a:r>
            <a:r>
              <a:rPr lang="en-US" sz="4800" dirty="0" err="1"/>
              <a:t>necesita</a:t>
            </a:r>
            <a:r>
              <a:rPr lang="en-US" sz="4800" dirty="0"/>
              <a:t> ser y </a:t>
            </a:r>
            <a:r>
              <a:rPr lang="en-US" sz="4800" dirty="0" err="1"/>
              <a:t>puede</a:t>
            </a:r>
            <a:r>
              <a:rPr lang="en-US" sz="4800" dirty="0"/>
              <a:t> </a:t>
            </a:r>
            <a:r>
              <a:rPr lang="en-US" sz="4800" dirty="0" err="1"/>
              <a:t>hacer</a:t>
            </a:r>
            <a:r>
              <a:rPr lang="en-US" sz="4800" dirty="0"/>
              <a:t> lo que Dios </a:t>
            </a:r>
            <a:r>
              <a:rPr lang="en-US" sz="4800" dirty="0" err="1"/>
              <a:t>quiere</a:t>
            </a:r>
            <a:r>
              <a:rPr lang="en-US" sz="4800" dirty="0"/>
              <a:t>. No </a:t>
            </a:r>
            <a:r>
              <a:rPr lang="en-US" sz="4800" dirty="0" err="1"/>
              <a:t>somos</a:t>
            </a:r>
            <a:r>
              <a:rPr lang="en-US" sz="4800" dirty="0"/>
              <a:t> </a:t>
            </a:r>
            <a:r>
              <a:rPr lang="en-US" sz="4800" dirty="0" err="1"/>
              <a:t>gurús</a:t>
            </a:r>
            <a:r>
              <a:rPr lang="en-US" sz="4800" dirty="0"/>
              <a:t>. No </a:t>
            </a:r>
            <a:r>
              <a:rPr lang="en-US" sz="4800" dirty="0" err="1"/>
              <a:t>somos</a:t>
            </a:r>
            <a:r>
              <a:rPr lang="en-US" sz="4800" dirty="0"/>
              <a:t> </a:t>
            </a:r>
            <a:r>
              <a:rPr lang="en-US" sz="4800" dirty="0" err="1"/>
              <a:t>más</a:t>
            </a:r>
            <a:r>
              <a:rPr lang="en-US" sz="4800" dirty="0"/>
              <a:t> que </a:t>
            </a:r>
            <a:r>
              <a:rPr lang="en-US" sz="4800" dirty="0" err="1"/>
              <a:t>instrumentos</a:t>
            </a:r>
            <a:r>
              <a:rPr lang="en-US" sz="4800" dirty="0"/>
              <a:t> </a:t>
            </a:r>
            <a:r>
              <a:rPr lang="en-US" sz="4800" dirty="0" err="1"/>
              <a:t>en</a:t>
            </a:r>
            <a:r>
              <a:rPr lang="en-US" sz="4800" dirty="0"/>
              <a:t> manos de un </a:t>
            </a:r>
            <a:r>
              <a:rPr lang="en-US" sz="4800" dirty="0" err="1"/>
              <a:t>poderoso</a:t>
            </a:r>
            <a:r>
              <a:rPr lang="en-US" sz="4800" dirty="0"/>
              <a:t> </a:t>
            </a:r>
            <a:r>
              <a:rPr lang="en-US" sz="4800" dirty="0" err="1"/>
              <a:t>Redentor</a:t>
            </a:r>
            <a:r>
              <a:rPr lang="en-US" sz="4800" dirty="0"/>
              <a:t>.</a:t>
            </a:r>
          </a:p>
        </p:txBody>
      </p:sp>
    </p:spTree>
    <p:extLst>
      <p:ext uri="{BB962C8B-B14F-4D97-AF65-F5344CB8AC3E}">
        <p14:creationId xmlns:p14="http://schemas.microsoft.com/office/powerpoint/2010/main" val="2378478232"/>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537C552-14C5-0B43-B4B3-28CCB344B7CF}"/>
              </a:ext>
            </a:extLst>
          </p:cNvPr>
          <p:cNvSpPr txBox="1"/>
          <p:nvPr/>
        </p:nvSpPr>
        <p:spPr>
          <a:xfrm>
            <a:off x="7053943" y="2939143"/>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EBFF0941-6E4F-5F47-B23B-EF20408E67FD}"/>
              </a:ext>
            </a:extLst>
          </p:cNvPr>
          <p:cNvSpPr/>
          <p:nvPr/>
        </p:nvSpPr>
        <p:spPr>
          <a:xfrm>
            <a:off x="228600" y="169154"/>
            <a:ext cx="11734800" cy="6740307"/>
          </a:xfrm>
          <a:prstGeom prst="rect">
            <a:avLst/>
          </a:prstGeom>
        </p:spPr>
        <p:txBody>
          <a:bodyPr wrap="square">
            <a:spAutoFit/>
          </a:bodyPr>
          <a:lstStyle/>
          <a:p>
            <a:r>
              <a:rPr lang="en-US" sz="4800" b="1" dirty="0"/>
              <a:t>4. </a:t>
            </a:r>
            <a:r>
              <a:rPr lang="en-US" sz="4800" b="1" dirty="0" err="1"/>
              <a:t>Mantiene</a:t>
            </a:r>
            <a:r>
              <a:rPr lang="en-US" sz="4800" b="1" dirty="0"/>
              <a:t> a Cristo </a:t>
            </a:r>
            <a:r>
              <a:rPr lang="en-US" sz="4800" b="1" dirty="0" err="1"/>
              <a:t>en</a:t>
            </a:r>
            <a:r>
              <a:rPr lang="en-US" sz="4800" b="1" dirty="0"/>
              <a:t> el </a:t>
            </a:r>
            <a:r>
              <a:rPr lang="en-US" sz="4800" b="1" dirty="0" err="1"/>
              <a:t>centro</a:t>
            </a:r>
            <a:r>
              <a:rPr lang="en-US" sz="4800" b="1" dirty="0"/>
              <a:t>.</a:t>
            </a:r>
            <a:r>
              <a:rPr lang="en-US" sz="4800" dirty="0"/>
              <a:t> La </a:t>
            </a:r>
            <a:r>
              <a:rPr lang="en-US" sz="4800" dirty="0" err="1"/>
              <a:t>esperanza</a:t>
            </a:r>
            <a:r>
              <a:rPr lang="en-US" sz="4800" dirty="0"/>
              <a:t> que le </a:t>
            </a:r>
            <a:r>
              <a:rPr lang="en-US" sz="4800" dirty="0" err="1"/>
              <a:t>ofrecemos</a:t>
            </a:r>
            <a:r>
              <a:rPr lang="en-US" sz="4800" dirty="0"/>
              <a:t> a la </a:t>
            </a:r>
            <a:r>
              <a:rPr lang="en-US" sz="4800" dirty="0" err="1"/>
              <a:t>gente</a:t>
            </a:r>
            <a:r>
              <a:rPr lang="en-US" sz="4800" dirty="0"/>
              <a:t> es </a:t>
            </a:r>
            <a:r>
              <a:rPr lang="en-US" sz="4800" dirty="0" err="1"/>
              <a:t>más</a:t>
            </a:r>
            <a:r>
              <a:rPr lang="en-US" sz="4800" dirty="0"/>
              <a:t> que un conjunto de </a:t>
            </a:r>
            <a:r>
              <a:rPr lang="en-US" sz="4800" dirty="0" err="1"/>
              <a:t>estrategias</a:t>
            </a:r>
            <a:r>
              <a:rPr lang="en-US" sz="4800" dirty="0"/>
              <a:t>. ¡Nuestra </a:t>
            </a:r>
            <a:r>
              <a:rPr lang="en-US" sz="4800" dirty="0" err="1"/>
              <a:t>esperanza</a:t>
            </a:r>
            <a:r>
              <a:rPr lang="en-US" sz="4800" dirty="0"/>
              <a:t> es Cristo! </a:t>
            </a:r>
            <a:r>
              <a:rPr lang="en-US" sz="4800" dirty="0" err="1"/>
              <a:t>Solamente</a:t>
            </a:r>
            <a:r>
              <a:rPr lang="en-US" sz="4800" dirty="0"/>
              <a:t> </a:t>
            </a:r>
            <a:r>
              <a:rPr lang="en-US" sz="4800" dirty="0" err="1"/>
              <a:t>en</a:t>
            </a:r>
            <a:r>
              <a:rPr lang="en-US" sz="4800" dirty="0"/>
              <a:t> </a:t>
            </a:r>
            <a:r>
              <a:rPr lang="en-US" sz="4800" dirty="0" err="1"/>
              <a:t>Él</a:t>
            </a:r>
            <a:r>
              <a:rPr lang="en-US" sz="4800" dirty="0"/>
              <a:t>, la </a:t>
            </a:r>
            <a:r>
              <a:rPr lang="en-US" sz="4800" dirty="0" err="1"/>
              <a:t>gente</a:t>
            </a:r>
            <a:r>
              <a:rPr lang="en-US" sz="4800" dirty="0"/>
              <a:t> </a:t>
            </a:r>
            <a:r>
              <a:rPr lang="en-US" sz="4800" dirty="0" err="1"/>
              <a:t>perdida</a:t>
            </a:r>
            <a:r>
              <a:rPr lang="en-US" sz="4800" dirty="0"/>
              <a:t>, </a:t>
            </a:r>
            <a:r>
              <a:rPr lang="en-US" sz="4800" dirty="0" err="1"/>
              <a:t>confundida</a:t>
            </a:r>
            <a:r>
              <a:rPr lang="en-US" sz="4800" dirty="0"/>
              <a:t>, </a:t>
            </a:r>
            <a:r>
              <a:rPr lang="en-US" sz="4800" dirty="0" err="1"/>
              <a:t>airada</a:t>
            </a:r>
            <a:r>
              <a:rPr lang="en-US" sz="4800" dirty="0"/>
              <a:t>, </a:t>
            </a:r>
            <a:r>
              <a:rPr lang="en-US" sz="4800" dirty="0" err="1"/>
              <a:t>herida</a:t>
            </a:r>
            <a:r>
              <a:rPr lang="en-US" sz="4800" dirty="0"/>
              <a:t>, y </a:t>
            </a:r>
            <a:r>
              <a:rPr lang="en-US" sz="4800" dirty="0" err="1"/>
              <a:t>desalentada</a:t>
            </a:r>
            <a:r>
              <a:rPr lang="en-US" sz="4800" dirty="0"/>
              <a:t> </a:t>
            </a:r>
            <a:r>
              <a:rPr lang="en-US" sz="4800" dirty="0" err="1"/>
              <a:t>encuentra</a:t>
            </a:r>
            <a:r>
              <a:rPr lang="en-US" sz="4800" dirty="0"/>
              <a:t> lo que </a:t>
            </a:r>
            <a:r>
              <a:rPr lang="en-US" sz="4800" dirty="0" err="1"/>
              <a:t>necesita</a:t>
            </a:r>
            <a:r>
              <a:rPr lang="en-US" sz="4800" dirty="0"/>
              <a:t> ser y </a:t>
            </a:r>
            <a:r>
              <a:rPr lang="en-US" sz="4800" dirty="0" err="1"/>
              <a:t>puede</a:t>
            </a:r>
            <a:r>
              <a:rPr lang="en-US" sz="4800" dirty="0"/>
              <a:t> </a:t>
            </a:r>
            <a:r>
              <a:rPr lang="en-US" sz="4800" dirty="0" err="1"/>
              <a:t>hacer</a:t>
            </a:r>
            <a:r>
              <a:rPr lang="en-US" sz="4800" dirty="0"/>
              <a:t> lo que Dios </a:t>
            </a:r>
            <a:r>
              <a:rPr lang="en-US" sz="4800" dirty="0" err="1"/>
              <a:t>quiere</a:t>
            </a:r>
            <a:r>
              <a:rPr lang="en-US" sz="4800" dirty="0"/>
              <a:t>. No </a:t>
            </a:r>
            <a:r>
              <a:rPr lang="en-US" sz="4800" dirty="0" err="1"/>
              <a:t>somos</a:t>
            </a:r>
            <a:r>
              <a:rPr lang="en-US" sz="4800" dirty="0"/>
              <a:t> </a:t>
            </a:r>
            <a:r>
              <a:rPr lang="en-US" sz="4800" dirty="0" err="1"/>
              <a:t>gurús</a:t>
            </a:r>
            <a:r>
              <a:rPr lang="en-US" sz="4800" dirty="0"/>
              <a:t>. No </a:t>
            </a:r>
            <a:r>
              <a:rPr lang="en-US" sz="4800" dirty="0" err="1"/>
              <a:t>somos</a:t>
            </a:r>
            <a:r>
              <a:rPr lang="en-US" sz="4800" dirty="0"/>
              <a:t> </a:t>
            </a:r>
            <a:r>
              <a:rPr lang="en-US" sz="4800" dirty="0" err="1"/>
              <a:t>más</a:t>
            </a:r>
            <a:r>
              <a:rPr lang="en-US" sz="4800" dirty="0"/>
              <a:t> que </a:t>
            </a:r>
            <a:r>
              <a:rPr lang="en-US" sz="4800" dirty="0" err="1"/>
              <a:t>instrumentos</a:t>
            </a:r>
            <a:r>
              <a:rPr lang="en-US" sz="4800" dirty="0"/>
              <a:t> </a:t>
            </a:r>
            <a:r>
              <a:rPr lang="en-US" sz="4800" dirty="0" err="1"/>
              <a:t>en</a:t>
            </a:r>
            <a:r>
              <a:rPr lang="en-US" sz="4800" dirty="0"/>
              <a:t> manos de un </a:t>
            </a:r>
            <a:r>
              <a:rPr lang="en-US" sz="4800" dirty="0" err="1"/>
              <a:t>poderoso</a:t>
            </a:r>
            <a:r>
              <a:rPr lang="en-US" sz="4800" dirty="0"/>
              <a:t> </a:t>
            </a:r>
            <a:r>
              <a:rPr lang="en-US" sz="4800" dirty="0" err="1"/>
              <a:t>Redentor</a:t>
            </a:r>
            <a:r>
              <a:rPr lang="en-US" sz="4800" dirty="0"/>
              <a:t>.</a:t>
            </a:r>
          </a:p>
        </p:txBody>
      </p:sp>
    </p:spTree>
    <p:extLst>
      <p:ext uri="{BB962C8B-B14F-4D97-AF65-F5344CB8AC3E}">
        <p14:creationId xmlns:p14="http://schemas.microsoft.com/office/powerpoint/2010/main" val="307193589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631370" y="544287"/>
            <a:ext cx="6640967" cy="5627913"/>
          </a:xfrm>
        </p:spPr>
        <p:txBody>
          <a:bodyPr>
            <a:normAutofit/>
          </a:bodyPr>
          <a:lstStyle/>
          <a:p>
            <a:r>
              <a:rPr lang="en-US" sz="5400" dirty="0"/>
              <a:t>8 CAPÍTULO</a:t>
            </a:r>
          </a:p>
          <a:p>
            <a:r>
              <a:rPr lang="en-US" sz="5400" dirty="0"/>
              <a:t>CULTIVANDO RELACIONES CON OTROS IDENTIFICANDONOS CON SU SUFRIMIENTO</a:t>
            </a:r>
          </a:p>
          <a:p>
            <a:endParaRPr lang="en-US" sz="2000" dirty="0"/>
          </a:p>
        </p:txBody>
      </p:sp>
      <p:pic>
        <p:nvPicPr>
          <p:cNvPr id="7" name="Graphic 6" descr="Blog">
            <a:extLst>
              <a:ext uri="{FF2B5EF4-FFF2-40B4-BE49-F238E27FC236}">
                <a16:creationId xmlns:a16="http://schemas.microsoft.com/office/drawing/2014/main" id="{BE4F472D-A267-49A5-9DBE-00F272ECFB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55346" y="2766817"/>
            <a:ext cx="2751667" cy="2751667"/>
          </a:xfrm>
          <a:prstGeom prst="rect">
            <a:avLst/>
          </a:prstGeom>
        </p:spPr>
      </p:pic>
    </p:spTree>
    <p:extLst>
      <p:ext uri="{BB962C8B-B14F-4D97-AF65-F5344CB8AC3E}">
        <p14:creationId xmlns:p14="http://schemas.microsoft.com/office/powerpoint/2010/main" val="3993270389"/>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428625" y="242888"/>
            <a:ext cx="11058525" cy="6329362"/>
          </a:xfrm>
        </p:spPr>
        <p:txBody>
          <a:bodyPr>
            <a:normAutofit fontScale="92500"/>
          </a:bodyPr>
          <a:lstStyle/>
          <a:p>
            <a:r>
              <a:rPr lang="en-US" sz="4000" b="1" dirty="0"/>
              <a:t>EN UN MUNDO DONDE EL SUFRIMIENTO ES COMÚN</a:t>
            </a:r>
            <a:endParaRPr lang="en-US" sz="4000" dirty="0"/>
          </a:p>
          <a:p>
            <a:r>
              <a:rPr lang="en-US" sz="4000" dirty="0"/>
              <a:t>No </a:t>
            </a:r>
            <a:r>
              <a:rPr lang="en-US" sz="4000" dirty="0" err="1"/>
              <a:t>nos</a:t>
            </a:r>
            <a:r>
              <a:rPr lang="en-US" sz="4000" dirty="0"/>
              <a:t> </a:t>
            </a:r>
            <a:r>
              <a:rPr lang="en-US" sz="4000" dirty="0" err="1"/>
              <a:t>gusta</a:t>
            </a:r>
            <a:r>
              <a:rPr lang="en-US" sz="4000" dirty="0"/>
              <a:t> </a:t>
            </a:r>
            <a:r>
              <a:rPr lang="en-US" sz="4000" dirty="0" err="1"/>
              <a:t>pensar</a:t>
            </a:r>
            <a:r>
              <a:rPr lang="en-US" sz="4000" dirty="0"/>
              <a:t> </a:t>
            </a:r>
            <a:r>
              <a:rPr lang="en-US" sz="4000" dirty="0" err="1"/>
              <a:t>en</a:t>
            </a:r>
            <a:r>
              <a:rPr lang="en-US" sz="4000" dirty="0"/>
              <a:t> </a:t>
            </a:r>
            <a:r>
              <a:rPr lang="en-US" sz="4000" dirty="0" err="1"/>
              <a:t>ello</a:t>
            </a:r>
            <a:r>
              <a:rPr lang="en-US" sz="4000" dirty="0"/>
              <a:t>, </a:t>
            </a:r>
            <a:r>
              <a:rPr lang="en-US" sz="4000" dirty="0" err="1"/>
              <a:t>pero</a:t>
            </a:r>
            <a:r>
              <a:rPr lang="en-US" sz="4000" dirty="0"/>
              <a:t> </a:t>
            </a:r>
            <a:r>
              <a:rPr lang="en-US" sz="4000" dirty="0" err="1"/>
              <a:t>vivimos</a:t>
            </a:r>
            <a:r>
              <a:rPr lang="en-US" sz="4000" dirty="0"/>
              <a:t> </a:t>
            </a:r>
            <a:r>
              <a:rPr lang="en-US" sz="4000" dirty="0" err="1"/>
              <a:t>en</a:t>
            </a:r>
            <a:r>
              <a:rPr lang="en-US" sz="4000" dirty="0"/>
              <a:t> un </a:t>
            </a:r>
            <a:r>
              <a:rPr lang="en-US" sz="4000" dirty="0" err="1"/>
              <a:t>mundo</a:t>
            </a:r>
            <a:r>
              <a:rPr lang="en-US" sz="4000" dirty="0"/>
              <a:t> </a:t>
            </a:r>
            <a:r>
              <a:rPr lang="en-US" sz="4000" dirty="0" err="1"/>
              <a:t>donde</a:t>
            </a:r>
            <a:r>
              <a:rPr lang="en-US" sz="4000" dirty="0"/>
              <a:t> el </a:t>
            </a:r>
            <a:r>
              <a:rPr lang="en-US" sz="4000" dirty="0" err="1"/>
              <a:t>sufrimiento</a:t>
            </a:r>
            <a:r>
              <a:rPr lang="en-US" sz="4000" dirty="0"/>
              <a:t> es </a:t>
            </a:r>
            <a:r>
              <a:rPr lang="en-US" sz="4000" dirty="0" err="1"/>
              <a:t>común</a:t>
            </a:r>
            <a:r>
              <a:rPr lang="en-US" sz="4000" dirty="0"/>
              <a:t>. </a:t>
            </a:r>
            <a:r>
              <a:rPr lang="en-US" sz="4000" dirty="0" err="1"/>
              <a:t>En</a:t>
            </a:r>
            <a:r>
              <a:rPr lang="en-US" sz="4000" dirty="0"/>
              <a:t> un </a:t>
            </a:r>
            <a:r>
              <a:rPr lang="en-US" sz="4000" dirty="0" err="1"/>
              <a:t>mundo</a:t>
            </a:r>
            <a:r>
              <a:rPr lang="en-US" sz="4000" dirty="0"/>
              <a:t> </a:t>
            </a:r>
            <a:r>
              <a:rPr lang="en-US" sz="4000" dirty="0" err="1"/>
              <a:t>caído</a:t>
            </a:r>
            <a:r>
              <a:rPr lang="en-US" sz="4000" dirty="0"/>
              <a:t>, </a:t>
            </a:r>
            <a:r>
              <a:rPr lang="en-US" sz="4000" dirty="0" err="1"/>
              <a:t>poblado</a:t>
            </a:r>
            <a:r>
              <a:rPr lang="en-US" sz="4000" dirty="0"/>
              <a:t> por </a:t>
            </a:r>
            <a:r>
              <a:rPr lang="en-US" sz="4000" dirty="0" err="1"/>
              <a:t>pecadores</a:t>
            </a:r>
            <a:r>
              <a:rPr lang="en-US" sz="4000" dirty="0"/>
              <a:t>, </a:t>
            </a:r>
            <a:r>
              <a:rPr lang="en-US" sz="4000" dirty="0" err="1"/>
              <a:t>esto</a:t>
            </a:r>
            <a:r>
              <a:rPr lang="en-US" sz="4000" dirty="0"/>
              <a:t> no </a:t>
            </a:r>
            <a:r>
              <a:rPr lang="en-US" sz="4000" dirty="0" err="1"/>
              <a:t>debería</a:t>
            </a:r>
            <a:r>
              <a:rPr lang="en-US" sz="4000" dirty="0"/>
              <a:t> </a:t>
            </a:r>
            <a:r>
              <a:rPr lang="en-US" sz="4000" dirty="0" err="1"/>
              <a:t>sorprendernos</a:t>
            </a:r>
            <a:r>
              <a:rPr lang="en-US" sz="4000" dirty="0"/>
              <a:t>. </a:t>
            </a:r>
            <a:r>
              <a:rPr lang="en-US" sz="4000" dirty="0" err="1"/>
              <a:t>Deberíamos</a:t>
            </a:r>
            <a:r>
              <a:rPr lang="en-US" sz="4000" dirty="0"/>
              <a:t> </a:t>
            </a:r>
            <a:r>
              <a:rPr lang="en-US" sz="4000" dirty="0" err="1"/>
              <a:t>estar</a:t>
            </a:r>
            <a:r>
              <a:rPr lang="en-US" sz="4000" dirty="0"/>
              <a:t> </a:t>
            </a:r>
            <a:r>
              <a:rPr lang="en-US" sz="4000" dirty="0" err="1"/>
              <a:t>sorprendidos</a:t>
            </a:r>
            <a:r>
              <a:rPr lang="en-US" sz="4000" dirty="0"/>
              <a:t> de que no </a:t>
            </a:r>
            <a:r>
              <a:rPr lang="en-US" sz="4000" dirty="0" err="1"/>
              <a:t>sufrimos</a:t>
            </a:r>
            <a:r>
              <a:rPr lang="en-US" sz="4000" dirty="0"/>
              <a:t> </a:t>
            </a:r>
            <a:r>
              <a:rPr lang="en-US" sz="4000" dirty="0" err="1"/>
              <a:t>más</a:t>
            </a:r>
            <a:r>
              <a:rPr lang="en-US" sz="4000" dirty="0"/>
              <a:t>. </a:t>
            </a:r>
            <a:r>
              <a:rPr lang="en-US" sz="4000" dirty="0" err="1"/>
              <a:t>Nuestras</a:t>
            </a:r>
            <a:r>
              <a:rPr lang="en-US" sz="4000" dirty="0"/>
              <a:t> </a:t>
            </a:r>
            <a:r>
              <a:rPr lang="en-US" sz="4000" dirty="0" err="1"/>
              <a:t>gamas</a:t>
            </a:r>
            <a:r>
              <a:rPr lang="en-US" sz="4000" dirty="0"/>
              <a:t> de </a:t>
            </a:r>
            <a:r>
              <a:rPr lang="en-US" sz="4000" dirty="0" err="1"/>
              <a:t>sufrimiento</a:t>
            </a:r>
            <a:r>
              <a:rPr lang="en-US" sz="4000" dirty="0"/>
              <a:t> </a:t>
            </a:r>
            <a:r>
              <a:rPr lang="en-US" sz="4000" dirty="0" err="1"/>
              <a:t>varían</a:t>
            </a:r>
            <a:r>
              <a:rPr lang="en-US" sz="4000" dirty="0"/>
              <a:t> </a:t>
            </a:r>
            <a:r>
              <a:rPr lang="en-US" sz="4000" dirty="0" err="1"/>
              <a:t>desde</a:t>
            </a:r>
            <a:r>
              <a:rPr lang="en-US" sz="4000" dirty="0"/>
              <a:t> las </a:t>
            </a:r>
            <a:r>
              <a:rPr lang="en-US" sz="4000" dirty="0" err="1"/>
              <a:t>heridas</a:t>
            </a:r>
            <a:r>
              <a:rPr lang="en-US" sz="4000" dirty="0"/>
              <a:t> </a:t>
            </a:r>
            <a:r>
              <a:rPr lang="en-US" sz="4000" dirty="0" err="1"/>
              <a:t>temporales</a:t>
            </a:r>
            <a:r>
              <a:rPr lang="en-US" sz="4000" dirty="0"/>
              <a:t> por la </a:t>
            </a:r>
            <a:r>
              <a:rPr lang="en-US" sz="4000" dirty="0" err="1"/>
              <a:t>desconsideración</a:t>
            </a:r>
            <a:r>
              <a:rPr lang="en-US" sz="4000" dirty="0"/>
              <a:t> de </a:t>
            </a:r>
            <a:r>
              <a:rPr lang="en-US" sz="4000" dirty="0" err="1"/>
              <a:t>alguien</a:t>
            </a:r>
            <a:r>
              <a:rPr lang="en-US" sz="4000" dirty="0"/>
              <a:t> hasta </a:t>
            </a:r>
            <a:r>
              <a:rPr lang="en-US" sz="4000" dirty="0" err="1"/>
              <a:t>horribles</a:t>
            </a:r>
            <a:r>
              <a:rPr lang="en-US" sz="4000" dirty="0"/>
              <a:t> </a:t>
            </a:r>
            <a:r>
              <a:rPr lang="en-US" sz="4000" dirty="0" err="1"/>
              <a:t>experiencias</a:t>
            </a:r>
            <a:r>
              <a:rPr lang="en-US" sz="4000" dirty="0"/>
              <a:t> de </a:t>
            </a:r>
            <a:r>
              <a:rPr lang="en-US" sz="4000" dirty="0" err="1"/>
              <a:t>maltrato</a:t>
            </a:r>
            <a:r>
              <a:rPr lang="en-US" sz="4000" dirty="0"/>
              <a:t> y </a:t>
            </a:r>
            <a:r>
              <a:rPr lang="en-US" sz="4000" dirty="0" err="1"/>
              <a:t>abuso</a:t>
            </a:r>
            <a:r>
              <a:rPr lang="en-US" sz="4000" dirty="0"/>
              <a:t>. </a:t>
            </a:r>
            <a:r>
              <a:rPr lang="en-US" sz="4000" dirty="0" err="1"/>
              <a:t>Todos</a:t>
            </a:r>
            <a:r>
              <a:rPr lang="en-US" sz="4000" dirty="0"/>
              <a:t> </a:t>
            </a:r>
            <a:r>
              <a:rPr lang="en-US" sz="4000" dirty="0" err="1"/>
              <a:t>somos</a:t>
            </a:r>
            <a:r>
              <a:rPr lang="en-US" sz="4000" dirty="0"/>
              <a:t> </a:t>
            </a:r>
            <a:r>
              <a:rPr lang="en-US" sz="4000" dirty="0" err="1"/>
              <a:t>pecadores</a:t>
            </a:r>
            <a:r>
              <a:rPr lang="en-US" sz="4000" dirty="0"/>
              <a:t> </a:t>
            </a:r>
            <a:r>
              <a:rPr lang="en-US" sz="4000" dirty="0" err="1"/>
              <a:t>sufrientes</a:t>
            </a:r>
            <a:r>
              <a:rPr lang="en-US" sz="4000" dirty="0"/>
              <a:t>. Es lo que </a:t>
            </a:r>
            <a:r>
              <a:rPr lang="en-US" sz="4000" dirty="0" err="1"/>
              <a:t>tenemos</a:t>
            </a:r>
            <a:r>
              <a:rPr lang="en-US" sz="4000" dirty="0"/>
              <a:t> </a:t>
            </a:r>
            <a:r>
              <a:rPr lang="en-US" sz="4000" dirty="0" err="1"/>
              <a:t>en</a:t>
            </a:r>
            <a:r>
              <a:rPr lang="en-US" sz="4000" dirty="0"/>
              <a:t> </a:t>
            </a:r>
            <a:r>
              <a:rPr lang="en-US" sz="4000" dirty="0" err="1"/>
              <a:t>común</a:t>
            </a:r>
            <a:r>
              <a:rPr lang="en-US" sz="4000" dirty="0"/>
              <a:t> con </a:t>
            </a:r>
            <a:r>
              <a:rPr lang="en-US" sz="4000" dirty="0" err="1"/>
              <a:t>toda</a:t>
            </a:r>
            <a:r>
              <a:rPr lang="en-US" sz="4000" dirty="0"/>
              <a:t> la </a:t>
            </a:r>
            <a:r>
              <a:rPr lang="en-US" sz="4000" dirty="0" err="1"/>
              <a:t>gente</a:t>
            </a:r>
            <a:r>
              <a:rPr lang="en-US" sz="4000" dirty="0"/>
              <a:t> que </a:t>
            </a:r>
            <a:r>
              <a:rPr lang="en-US" sz="4000" dirty="0" err="1"/>
              <a:t>conocemos</a:t>
            </a:r>
            <a:r>
              <a:rPr lang="en-US" sz="4000" dirty="0"/>
              <a:t>. Como </a:t>
            </a:r>
            <a:r>
              <a:rPr lang="en-US" sz="4000" dirty="0" err="1"/>
              <a:t>tal</a:t>
            </a:r>
            <a:r>
              <a:rPr lang="en-US" sz="4000" dirty="0"/>
              <a:t>, es un </a:t>
            </a:r>
            <a:r>
              <a:rPr lang="en-US" sz="4000" dirty="0" err="1"/>
              <a:t>terreno</a:t>
            </a:r>
            <a:r>
              <a:rPr lang="en-US" sz="4000" dirty="0"/>
              <a:t> </a:t>
            </a:r>
            <a:r>
              <a:rPr lang="en-US" sz="4000" dirty="0" err="1"/>
              <a:t>común</a:t>
            </a:r>
            <a:r>
              <a:rPr lang="en-US" sz="4000" dirty="0"/>
              <a:t> para el </a:t>
            </a:r>
            <a:r>
              <a:rPr lang="en-US" sz="4000" dirty="0" err="1"/>
              <a:t>ministerio</a:t>
            </a:r>
            <a:r>
              <a:rPr lang="en-US" sz="4000" dirty="0"/>
              <a:t> personal.</a:t>
            </a:r>
          </a:p>
          <a:p>
            <a:endParaRPr lang="en-US" sz="2000" dirty="0"/>
          </a:p>
        </p:txBody>
      </p:sp>
    </p:spTree>
    <p:extLst>
      <p:ext uri="{BB962C8B-B14F-4D97-AF65-F5344CB8AC3E}">
        <p14:creationId xmlns:p14="http://schemas.microsoft.com/office/powerpoint/2010/main" val="1445279077"/>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428625" y="242888"/>
            <a:ext cx="11058525" cy="6329362"/>
          </a:xfrm>
        </p:spPr>
        <p:txBody>
          <a:bodyPr>
            <a:normAutofit lnSpcReduction="10000"/>
          </a:bodyPr>
          <a:lstStyle/>
          <a:p>
            <a:r>
              <a:rPr lang="en-US" sz="6000" dirty="0"/>
              <a:t>Con </a:t>
            </a:r>
            <a:r>
              <a:rPr lang="en-US" sz="6000" dirty="0" err="1"/>
              <a:t>demasiada</a:t>
            </a:r>
            <a:r>
              <a:rPr lang="en-US" sz="6000" dirty="0"/>
              <a:t> </a:t>
            </a:r>
            <a:r>
              <a:rPr lang="en-US" sz="6000" dirty="0" err="1"/>
              <a:t>frecuencia</a:t>
            </a:r>
            <a:r>
              <a:rPr lang="en-US" sz="6000" dirty="0"/>
              <a:t>, </a:t>
            </a:r>
            <a:r>
              <a:rPr lang="en-US" sz="6000" dirty="0" err="1"/>
              <a:t>reducimos</a:t>
            </a:r>
            <a:r>
              <a:rPr lang="en-US" sz="6000" dirty="0"/>
              <a:t> </a:t>
            </a:r>
            <a:r>
              <a:rPr lang="en-US" sz="6000" dirty="0" err="1"/>
              <a:t>nuestro</a:t>
            </a:r>
            <a:r>
              <a:rPr lang="en-US" sz="6000" dirty="0"/>
              <a:t> </a:t>
            </a:r>
            <a:r>
              <a:rPr lang="en-US" sz="6000" dirty="0" err="1"/>
              <a:t>ministerio</a:t>
            </a:r>
            <a:r>
              <a:rPr lang="en-US" sz="6000" dirty="0"/>
              <a:t> a </a:t>
            </a:r>
            <a:r>
              <a:rPr lang="en-US" sz="6000" dirty="0" err="1"/>
              <a:t>temas</a:t>
            </a:r>
            <a:r>
              <a:rPr lang="en-US" sz="6000" dirty="0"/>
              <a:t> </a:t>
            </a:r>
            <a:r>
              <a:rPr lang="en-US" sz="6000" dirty="0" err="1"/>
              <a:t>bíblicos</a:t>
            </a:r>
            <a:r>
              <a:rPr lang="en-US" sz="6000" dirty="0"/>
              <a:t> </a:t>
            </a:r>
            <a:r>
              <a:rPr lang="en-US" sz="6000" dirty="0" err="1"/>
              <a:t>trillados</a:t>
            </a:r>
            <a:r>
              <a:rPr lang="en-US" sz="6000" dirty="0"/>
              <a:t> y </a:t>
            </a:r>
            <a:r>
              <a:rPr lang="en-US" sz="6000" dirty="0" err="1"/>
              <a:t>promesas</a:t>
            </a:r>
            <a:r>
              <a:rPr lang="en-US" sz="6000" dirty="0"/>
              <a:t> de </a:t>
            </a:r>
            <a:r>
              <a:rPr lang="en-US" sz="6000" dirty="0" err="1"/>
              <a:t>oración</a:t>
            </a:r>
            <a:r>
              <a:rPr lang="en-US" sz="6000" dirty="0"/>
              <a:t>, y </a:t>
            </a:r>
            <a:r>
              <a:rPr lang="en-US" sz="6000" dirty="0" err="1"/>
              <a:t>establecemos</a:t>
            </a:r>
            <a:r>
              <a:rPr lang="en-US" sz="6000" dirty="0"/>
              <a:t> una </a:t>
            </a:r>
            <a:r>
              <a:rPr lang="en-US" sz="6000" dirty="0" err="1"/>
              <a:t>amplia</a:t>
            </a:r>
            <a:r>
              <a:rPr lang="en-US" sz="6000" dirty="0"/>
              <a:t> zona de </a:t>
            </a:r>
            <a:r>
              <a:rPr lang="en-US" sz="6000" dirty="0" err="1"/>
              <a:t>amortiguación</a:t>
            </a:r>
            <a:r>
              <a:rPr lang="en-US" sz="6000" dirty="0"/>
              <a:t> </a:t>
            </a:r>
            <a:r>
              <a:rPr lang="en-US" sz="6000" dirty="0" err="1"/>
              <a:t>alrededor</a:t>
            </a:r>
            <a:r>
              <a:rPr lang="en-US" sz="6000" dirty="0"/>
              <a:t> de las personas que </a:t>
            </a:r>
            <a:r>
              <a:rPr lang="en-US" sz="6000" dirty="0" err="1"/>
              <a:t>están</a:t>
            </a:r>
            <a:r>
              <a:rPr lang="en-US" sz="6000" dirty="0"/>
              <a:t> </a:t>
            </a:r>
            <a:r>
              <a:rPr lang="en-US" sz="6000" dirty="0" err="1"/>
              <a:t>en</a:t>
            </a:r>
            <a:r>
              <a:rPr lang="en-US" sz="6000" dirty="0"/>
              <a:t> profundo dolor. </a:t>
            </a:r>
            <a:endParaRPr lang="en-US" sz="8000" dirty="0"/>
          </a:p>
          <a:p>
            <a:endParaRPr lang="en-US" sz="2000" dirty="0"/>
          </a:p>
        </p:txBody>
      </p:sp>
    </p:spTree>
    <p:extLst>
      <p:ext uri="{BB962C8B-B14F-4D97-AF65-F5344CB8AC3E}">
        <p14:creationId xmlns:p14="http://schemas.microsoft.com/office/powerpoint/2010/main" val="60349435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609600" y="623453"/>
            <a:ext cx="10733314" cy="4990963"/>
          </a:xfrm>
        </p:spPr>
        <p:txBody>
          <a:bodyPr>
            <a:normAutofit/>
          </a:bodyPr>
          <a:lstStyle/>
          <a:p>
            <a:r>
              <a:rPr lang="en-US" sz="5400" dirty="0"/>
              <a:t>Claro, </a:t>
            </a:r>
            <a:r>
              <a:rPr lang="en-US" sz="5400" dirty="0" err="1"/>
              <a:t>podemos</a:t>
            </a:r>
            <a:r>
              <a:rPr lang="en-US" sz="5400" dirty="0"/>
              <a:t> </a:t>
            </a:r>
            <a:r>
              <a:rPr lang="en-US" sz="5400" dirty="0" err="1"/>
              <a:t>enviar</a:t>
            </a:r>
            <a:r>
              <a:rPr lang="en-US" sz="5400" dirty="0"/>
              <a:t> una carta, </a:t>
            </a:r>
            <a:r>
              <a:rPr lang="en-US" sz="5400" dirty="0" err="1"/>
              <a:t>hacer</a:t>
            </a:r>
            <a:r>
              <a:rPr lang="en-US" sz="5400" dirty="0"/>
              <a:t> una </a:t>
            </a:r>
            <a:r>
              <a:rPr lang="en-US" sz="5400" dirty="0" err="1"/>
              <a:t>visita</a:t>
            </a:r>
            <a:r>
              <a:rPr lang="en-US" sz="5400" dirty="0"/>
              <a:t>, </a:t>
            </a:r>
            <a:r>
              <a:rPr lang="en-US" sz="5400" dirty="0" err="1"/>
              <a:t>hacer</a:t>
            </a:r>
            <a:r>
              <a:rPr lang="en-US" sz="5400" dirty="0"/>
              <a:t> una </a:t>
            </a:r>
            <a:r>
              <a:rPr lang="en-US" sz="5400" dirty="0" err="1"/>
              <a:t>oración</a:t>
            </a:r>
            <a:r>
              <a:rPr lang="en-US" sz="5400" dirty="0"/>
              <a:t>, y leer un </a:t>
            </a:r>
            <a:r>
              <a:rPr lang="en-US" sz="5400" dirty="0" err="1"/>
              <a:t>pasaje</a:t>
            </a:r>
            <a:r>
              <a:rPr lang="en-US" sz="5400" dirty="0"/>
              <a:t>, </a:t>
            </a:r>
            <a:r>
              <a:rPr lang="en-US" sz="5400" dirty="0" err="1"/>
              <a:t>pero</a:t>
            </a:r>
            <a:r>
              <a:rPr lang="en-US" sz="5400" dirty="0"/>
              <a:t> </a:t>
            </a:r>
            <a:r>
              <a:rPr lang="en-US" sz="5400" dirty="0" err="1"/>
              <a:t>estamos</a:t>
            </a:r>
            <a:r>
              <a:rPr lang="en-US" sz="5400" dirty="0"/>
              <a:t> </a:t>
            </a:r>
            <a:r>
              <a:rPr lang="en-US" sz="5400" dirty="0" err="1"/>
              <a:t>intranquilos</a:t>
            </a:r>
            <a:r>
              <a:rPr lang="en-US" sz="5400" dirty="0"/>
              <a:t> y </a:t>
            </a:r>
            <a:r>
              <a:rPr lang="en-US" sz="5400" dirty="0" err="1"/>
              <a:t>ansiosos</a:t>
            </a:r>
            <a:r>
              <a:rPr lang="en-US" sz="5400" dirty="0"/>
              <a:t> por </a:t>
            </a:r>
            <a:r>
              <a:rPr lang="en-US" sz="5400" dirty="0" err="1"/>
              <a:t>irnos</a:t>
            </a:r>
            <a:r>
              <a:rPr lang="en-US" sz="5400" dirty="0"/>
              <a:t>. Pero </a:t>
            </a:r>
            <a:r>
              <a:rPr lang="en-US" sz="5400" dirty="0" err="1"/>
              <a:t>tarde</a:t>
            </a:r>
            <a:r>
              <a:rPr lang="en-US" sz="5400" dirty="0"/>
              <a:t> o </a:t>
            </a:r>
            <a:r>
              <a:rPr lang="en-US" sz="5400" dirty="0" err="1"/>
              <a:t>temprano</a:t>
            </a:r>
            <a:r>
              <a:rPr lang="en-US" sz="5400" dirty="0"/>
              <a:t>, </a:t>
            </a:r>
            <a:r>
              <a:rPr lang="en-US" sz="5400" dirty="0" err="1"/>
              <a:t>sufriremos</a:t>
            </a:r>
            <a:r>
              <a:rPr lang="en-US" sz="5400" dirty="0"/>
              <a:t> </a:t>
            </a:r>
            <a:r>
              <a:rPr lang="en-US" sz="5400" dirty="0" err="1"/>
              <a:t>también</a:t>
            </a:r>
            <a:r>
              <a:rPr lang="en-US" sz="5400" dirty="0"/>
              <a:t>. </a:t>
            </a:r>
          </a:p>
          <a:p>
            <a:pPr marL="0" indent="0">
              <a:buNone/>
            </a:pPr>
            <a:endParaRPr lang="en-US" sz="2000" dirty="0"/>
          </a:p>
          <a:p>
            <a:endParaRPr lang="en-US" sz="2000" dirty="0"/>
          </a:p>
        </p:txBody>
      </p:sp>
    </p:spTree>
    <p:extLst>
      <p:ext uri="{BB962C8B-B14F-4D97-AF65-F5344CB8AC3E}">
        <p14:creationId xmlns:p14="http://schemas.microsoft.com/office/powerpoint/2010/main" val="139650774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pPr marL="0" indent="0">
              <a:buNone/>
            </a:pPr>
            <a:r>
              <a:rPr lang="en-US" sz="3200" dirty="0"/>
              <a:t>La </a:t>
            </a:r>
            <a:r>
              <a:rPr lang="en-US" sz="3200" dirty="0" err="1"/>
              <a:t>realidad</a:t>
            </a:r>
            <a:r>
              <a:rPr lang="en-US" sz="3200" dirty="0"/>
              <a:t> del </a:t>
            </a:r>
            <a:r>
              <a:rPr lang="en-US" sz="3200" dirty="0" err="1"/>
              <a:t>sufrimiento</a:t>
            </a:r>
            <a:r>
              <a:rPr lang="en-US" sz="3200" dirty="0"/>
              <a:t> personal.</a:t>
            </a:r>
          </a:p>
          <a:p>
            <a:r>
              <a:rPr lang="en-US" sz="4000" b="1" i="1" dirty="0">
                <a:highlight>
                  <a:srgbClr val="FFFF00"/>
                </a:highlight>
              </a:rPr>
              <a:t>La Biblia </a:t>
            </a:r>
            <a:r>
              <a:rPr lang="en-US" sz="4000" b="1" i="1" dirty="0" err="1">
                <a:highlight>
                  <a:srgbClr val="FFFF00"/>
                </a:highlight>
              </a:rPr>
              <a:t>declara</a:t>
            </a:r>
            <a:r>
              <a:rPr lang="en-US" sz="4000" b="1" i="1" dirty="0">
                <a:highlight>
                  <a:srgbClr val="FFFF00"/>
                </a:highlight>
              </a:rPr>
              <a:t> </a:t>
            </a:r>
            <a:r>
              <a:rPr lang="en-US" sz="4000" b="1" i="1" dirty="0" err="1">
                <a:highlight>
                  <a:srgbClr val="FFFF00"/>
                </a:highlight>
              </a:rPr>
              <a:t>claramente</a:t>
            </a:r>
            <a:r>
              <a:rPr lang="en-US" sz="4000" b="1" i="1" dirty="0">
                <a:highlight>
                  <a:srgbClr val="FFFF00"/>
                </a:highlight>
              </a:rPr>
              <a:t> que Dios es </a:t>
            </a:r>
            <a:r>
              <a:rPr lang="en-US" sz="4000" b="1" i="1" dirty="0" err="1">
                <a:highlight>
                  <a:srgbClr val="FFFF00"/>
                </a:highlight>
              </a:rPr>
              <a:t>soberano</a:t>
            </a:r>
            <a:r>
              <a:rPr lang="en-US" sz="4000" b="1" i="1" dirty="0">
                <a:highlight>
                  <a:srgbClr val="FFFF00"/>
                </a:highlight>
              </a:rPr>
              <a:t> </a:t>
            </a:r>
            <a:r>
              <a:rPr lang="en-US" sz="4000" b="1" i="1" dirty="0" err="1">
                <a:highlight>
                  <a:srgbClr val="FFFF00"/>
                </a:highlight>
              </a:rPr>
              <a:t>sobre</a:t>
            </a:r>
            <a:r>
              <a:rPr lang="en-US" sz="4000" b="1" i="1" dirty="0">
                <a:highlight>
                  <a:srgbClr val="FFFF00"/>
                </a:highlight>
              </a:rPr>
              <a:t> </a:t>
            </a:r>
            <a:r>
              <a:rPr lang="en-US" sz="4000" b="1" i="1" dirty="0" err="1">
                <a:highlight>
                  <a:srgbClr val="FFFF00"/>
                </a:highlight>
              </a:rPr>
              <a:t>todas</a:t>
            </a:r>
            <a:r>
              <a:rPr lang="en-US" sz="4000" b="1" i="1" dirty="0">
                <a:highlight>
                  <a:srgbClr val="FFFF00"/>
                </a:highlight>
              </a:rPr>
              <a:t> las </a:t>
            </a:r>
            <a:r>
              <a:rPr lang="en-US" sz="4000" b="1" i="1" dirty="0" err="1">
                <a:highlight>
                  <a:srgbClr val="FFFF00"/>
                </a:highlight>
              </a:rPr>
              <a:t>cosas</a:t>
            </a:r>
            <a:r>
              <a:rPr lang="en-US" sz="4000" b="1" i="1" dirty="0">
                <a:highlight>
                  <a:srgbClr val="FFFF00"/>
                </a:highlight>
              </a:rPr>
              <a:t>, </a:t>
            </a:r>
            <a:r>
              <a:rPr lang="en-US" sz="4000" b="1" i="1" dirty="0" err="1">
                <a:highlight>
                  <a:srgbClr val="FFFF00"/>
                </a:highlight>
              </a:rPr>
              <a:t>incluso</a:t>
            </a:r>
            <a:r>
              <a:rPr lang="en-US" sz="4000" b="1" i="1" dirty="0">
                <a:highlight>
                  <a:srgbClr val="FFFF00"/>
                </a:highlight>
              </a:rPr>
              <a:t> el </a:t>
            </a:r>
            <a:r>
              <a:rPr lang="en-US" sz="4000" b="1" i="1" dirty="0" err="1">
                <a:highlight>
                  <a:srgbClr val="FFFF00"/>
                </a:highlight>
              </a:rPr>
              <a:t>sufrimiento</a:t>
            </a:r>
            <a:r>
              <a:rPr lang="en-US" sz="4000" b="1" dirty="0">
                <a:highlight>
                  <a:srgbClr val="FFFF00"/>
                </a:highlight>
              </a:rPr>
              <a:t>. </a:t>
            </a:r>
            <a:r>
              <a:rPr lang="en-US" sz="4000" dirty="0" err="1"/>
              <a:t>Muchos</a:t>
            </a:r>
            <a:r>
              <a:rPr lang="en-US" sz="4000" dirty="0"/>
              <a:t> de </a:t>
            </a:r>
            <a:r>
              <a:rPr lang="en-US" sz="4000" dirty="0" err="1"/>
              <a:t>nosotros</a:t>
            </a:r>
            <a:r>
              <a:rPr lang="en-US" sz="4000" dirty="0"/>
              <a:t> </a:t>
            </a:r>
            <a:r>
              <a:rPr lang="en-US" sz="4000" dirty="0" err="1"/>
              <a:t>piensan</a:t>
            </a:r>
            <a:r>
              <a:rPr lang="en-US" sz="4000" dirty="0"/>
              <a:t> </a:t>
            </a:r>
            <a:r>
              <a:rPr lang="en-US" sz="4000" dirty="0" err="1"/>
              <a:t>erróneamente</a:t>
            </a:r>
            <a:r>
              <a:rPr lang="en-US" sz="4000" dirty="0"/>
              <a:t> que Dios no </a:t>
            </a:r>
            <a:r>
              <a:rPr lang="en-US" sz="4000" dirty="0" err="1"/>
              <a:t>tiene</a:t>
            </a:r>
            <a:r>
              <a:rPr lang="en-US" sz="4000" dirty="0"/>
              <a:t> nada que </a:t>
            </a:r>
            <a:r>
              <a:rPr lang="en-US" sz="4000" dirty="0" err="1"/>
              <a:t>ver</a:t>
            </a:r>
            <a:r>
              <a:rPr lang="en-US" sz="4000" dirty="0"/>
              <a:t> con las </a:t>
            </a:r>
            <a:r>
              <a:rPr lang="en-US" sz="4000" dirty="0" err="1"/>
              <a:t>cosas</a:t>
            </a:r>
            <a:r>
              <a:rPr lang="en-US" sz="4000" dirty="0"/>
              <a:t> malas que </a:t>
            </a:r>
            <a:r>
              <a:rPr lang="en-US" sz="4000" dirty="0" err="1"/>
              <a:t>suceden</a:t>
            </a:r>
            <a:r>
              <a:rPr lang="en-US" sz="4000" dirty="0"/>
              <a:t> </a:t>
            </a:r>
            <a:r>
              <a:rPr lang="en-US" sz="4000" dirty="0" err="1"/>
              <a:t>en</a:t>
            </a:r>
            <a:r>
              <a:rPr lang="en-US" sz="4000" dirty="0"/>
              <a:t> </a:t>
            </a:r>
            <a:r>
              <a:rPr lang="en-US" sz="4000" dirty="0" err="1"/>
              <a:t>nuestro</a:t>
            </a:r>
            <a:r>
              <a:rPr lang="en-US" sz="4000" dirty="0"/>
              <a:t> </a:t>
            </a:r>
            <a:r>
              <a:rPr lang="en-US" sz="4000" dirty="0" err="1"/>
              <a:t>mundo</a:t>
            </a:r>
            <a:r>
              <a:rPr lang="en-US" sz="4000" dirty="0"/>
              <a:t>. Sin embargo, la </a:t>
            </a:r>
            <a:r>
              <a:rPr lang="en-US" sz="4000" dirty="0" err="1"/>
              <a:t>Escritura</a:t>
            </a:r>
            <a:r>
              <a:rPr lang="en-US" sz="4000" dirty="0"/>
              <a:t> </a:t>
            </a:r>
            <a:r>
              <a:rPr lang="en-US" sz="4000" dirty="0" err="1"/>
              <a:t>nos</a:t>
            </a:r>
            <a:r>
              <a:rPr lang="en-US" sz="4000" dirty="0"/>
              <a:t> </a:t>
            </a:r>
            <a:r>
              <a:rPr lang="en-US" sz="4000" dirty="0" err="1"/>
              <a:t>lleva</a:t>
            </a:r>
            <a:r>
              <a:rPr lang="en-US" sz="4000" dirty="0"/>
              <a:t> </a:t>
            </a:r>
            <a:r>
              <a:rPr lang="en-US" sz="4000" dirty="0" err="1"/>
              <a:t>en</a:t>
            </a:r>
            <a:r>
              <a:rPr lang="en-US" sz="4000" dirty="0"/>
              <a:t> una </a:t>
            </a:r>
            <a:r>
              <a:rPr lang="en-US" sz="4000" dirty="0" err="1"/>
              <a:t>dirección</a:t>
            </a:r>
            <a:r>
              <a:rPr lang="en-US" sz="4000" dirty="0"/>
              <a:t> </a:t>
            </a:r>
            <a:r>
              <a:rPr lang="en-US" sz="4000" dirty="0" err="1"/>
              <a:t>completamente</a:t>
            </a:r>
            <a:r>
              <a:rPr lang="en-US" sz="4000" dirty="0"/>
              <a:t> </a:t>
            </a:r>
            <a:r>
              <a:rPr lang="en-US" sz="4000" dirty="0" err="1"/>
              <a:t>diferente</a:t>
            </a:r>
            <a:r>
              <a:rPr lang="en-US" sz="4000" dirty="0"/>
              <a:t>, y </a:t>
            </a:r>
            <a:r>
              <a:rPr lang="en-US" sz="4000" dirty="0" err="1"/>
              <a:t>arraiga</a:t>
            </a:r>
            <a:r>
              <a:rPr lang="en-US" sz="4000" dirty="0"/>
              <a:t> </a:t>
            </a:r>
            <a:r>
              <a:rPr lang="en-US" sz="4000" dirty="0" err="1"/>
              <a:t>nuestra</a:t>
            </a:r>
            <a:r>
              <a:rPr lang="en-US" sz="4000" dirty="0"/>
              <a:t> </a:t>
            </a:r>
            <a:r>
              <a:rPr lang="en-US" sz="4000" dirty="0" err="1"/>
              <a:t>esperanza</a:t>
            </a:r>
            <a:r>
              <a:rPr lang="en-US" sz="4000" dirty="0"/>
              <a:t> </a:t>
            </a:r>
            <a:r>
              <a:rPr lang="en-US" sz="4000" dirty="0" err="1"/>
              <a:t>en</a:t>
            </a:r>
            <a:r>
              <a:rPr lang="en-US" sz="4000" dirty="0"/>
              <a:t> la </a:t>
            </a:r>
            <a:r>
              <a:rPr lang="en-US" sz="4000" dirty="0" err="1"/>
              <a:t>realidad</a:t>
            </a:r>
            <a:r>
              <a:rPr lang="en-US" sz="4000" dirty="0"/>
              <a:t> de que Dios no es el </a:t>
            </a:r>
            <a:r>
              <a:rPr lang="en-US" sz="4000" dirty="0" err="1"/>
              <a:t>autor</a:t>
            </a:r>
            <a:r>
              <a:rPr lang="en-US" sz="4000" dirty="0"/>
              <a:t> de </a:t>
            </a:r>
            <a:r>
              <a:rPr lang="en-US" sz="4000" dirty="0" err="1"/>
              <a:t>nuestro</a:t>
            </a:r>
            <a:r>
              <a:rPr lang="en-US" sz="4000" dirty="0"/>
              <a:t> </a:t>
            </a:r>
            <a:r>
              <a:rPr lang="en-US" sz="4000" dirty="0" err="1"/>
              <a:t>sufrimiento</a:t>
            </a:r>
            <a:r>
              <a:rPr lang="en-US" sz="4000" dirty="0"/>
              <a:t>, </a:t>
            </a:r>
            <a:r>
              <a:rPr lang="en-US" sz="4000" dirty="0" err="1"/>
              <a:t>pero</a:t>
            </a:r>
            <a:r>
              <a:rPr lang="en-US" sz="4000" dirty="0"/>
              <a:t> </a:t>
            </a:r>
            <a:r>
              <a:rPr lang="en-US" sz="4000" dirty="0" err="1"/>
              <a:t>Él</a:t>
            </a:r>
            <a:r>
              <a:rPr lang="en-US" sz="4000" dirty="0"/>
              <a:t> </a:t>
            </a:r>
            <a:r>
              <a:rPr lang="en-US" sz="4000" dirty="0" err="1"/>
              <a:t>está</a:t>
            </a:r>
            <a:r>
              <a:rPr lang="en-US" sz="4000" dirty="0"/>
              <a:t> con </a:t>
            </a:r>
            <a:r>
              <a:rPr lang="en-US" sz="4000" dirty="0" err="1"/>
              <a:t>nosotros</a:t>
            </a:r>
            <a:r>
              <a:rPr lang="en-US" sz="4000" dirty="0"/>
              <a:t> </a:t>
            </a:r>
            <a:r>
              <a:rPr lang="en-US" sz="4000" dirty="0" err="1"/>
              <a:t>en</a:t>
            </a:r>
            <a:r>
              <a:rPr lang="en-US" sz="4000" dirty="0"/>
              <a:t> </a:t>
            </a:r>
            <a:r>
              <a:rPr lang="en-US" sz="4000" dirty="0" err="1"/>
              <a:t>nuestro</a:t>
            </a:r>
            <a:r>
              <a:rPr lang="en-US" sz="4000" dirty="0"/>
              <a:t> </a:t>
            </a:r>
            <a:r>
              <a:rPr lang="en-US" sz="4000" dirty="0" err="1"/>
              <a:t>sufrimiento</a:t>
            </a:r>
            <a:r>
              <a:rPr lang="en-US" sz="4000" dirty="0"/>
              <a:t> (</a:t>
            </a:r>
            <a:r>
              <a:rPr lang="en-US" sz="4000" dirty="0" err="1"/>
              <a:t>Éxodo</a:t>
            </a:r>
            <a:r>
              <a:rPr lang="en-US" sz="4000" dirty="0"/>
              <a:t> 4:11; 1 Samuel. 2:2–7; Dn. 4:34–35; Pr. 16:9; Sal. 60:3; Is. 45:7; </a:t>
            </a:r>
            <a:r>
              <a:rPr lang="en-US" sz="4000" dirty="0" err="1"/>
              <a:t>Lm</a:t>
            </a:r>
            <a:r>
              <a:rPr lang="en-US" sz="4000" dirty="0"/>
              <a:t>. 3:28; Am. 3:6, </a:t>
            </a:r>
            <a:r>
              <a:rPr lang="en-US" sz="4000" dirty="0" err="1"/>
              <a:t>Hch</a:t>
            </a:r>
            <a:r>
              <a:rPr lang="en-US" sz="4000" dirty="0"/>
              <a:t>. 4:27–28; </a:t>
            </a:r>
            <a:r>
              <a:rPr lang="en-US" sz="4000" dirty="0" err="1"/>
              <a:t>Ef</a:t>
            </a:r>
            <a:r>
              <a:rPr lang="en-US" sz="4000" dirty="0"/>
              <a:t>. 1:11).</a:t>
            </a:r>
          </a:p>
          <a:p>
            <a:pPr marL="0" indent="0">
              <a:buNone/>
            </a:pPr>
            <a:endParaRPr lang="en-US" sz="5400" dirty="0"/>
          </a:p>
          <a:p>
            <a:pPr marL="0" indent="0">
              <a:buNone/>
            </a:pPr>
            <a:endParaRPr lang="en-US" sz="2000" dirty="0"/>
          </a:p>
          <a:p>
            <a:endParaRPr lang="en-US" sz="2000" dirty="0"/>
          </a:p>
        </p:txBody>
      </p:sp>
    </p:spTree>
    <p:extLst>
      <p:ext uri="{BB962C8B-B14F-4D97-AF65-F5344CB8AC3E}">
        <p14:creationId xmlns:p14="http://schemas.microsoft.com/office/powerpoint/2010/main" val="488456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descr="Skeleton">
            <a:extLst>
              <a:ext uri="{FF2B5EF4-FFF2-40B4-BE49-F238E27FC236}">
                <a16:creationId xmlns:a16="http://schemas.microsoft.com/office/drawing/2014/main" id="{434A4984-DEDE-4648-8409-D35E3FBBE5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552449"/>
            <a:ext cx="5753102" cy="5753102"/>
          </a:xfrm>
          <a:prstGeom prst="rect">
            <a:avLst/>
          </a:prstGeom>
        </p:spPr>
      </p:pic>
      <p:sp>
        <p:nvSpPr>
          <p:cNvPr id="5" name="TextBox 4">
            <a:extLst>
              <a:ext uri="{FF2B5EF4-FFF2-40B4-BE49-F238E27FC236}">
                <a16:creationId xmlns:a16="http://schemas.microsoft.com/office/drawing/2014/main" id="{21E6582D-7EF1-6C48-BD29-510B932DAE51}"/>
              </a:ext>
            </a:extLst>
          </p:cNvPr>
          <p:cNvSpPr txBox="1"/>
          <p:nvPr/>
        </p:nvSpPr>
        <p:spPr>
          <a:xfrm>
            <a:off x="4517152" y="552447"/>
            <a:ext cx="7291924" cy="5753102"/>
          </a:xfrm>
          <a:prstGeom prst="rect">
            <a:avLst/>
          </a:prstGeom>
          <a:solidFill>
            <a:schemeClr val="tx1"/>
          </a:solidFill>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sz="5400" dirty="0">
                <a:solidFill>
                  <a:schemeClr val="bg1"/>
                </a:solidFill>
              </a:rPr>
              <a:t>Un </a:t>
            </a:r>
            <a:r>
              <a:rPr lang="en-US" sz="5400" dirty="0" err="1">
                <a:solidFill>
                  <a:schemeClr val="bg1"/>
                </a:solidFill>
              </a:rPr>
              <a:t>instrumento</a:t>
            </a:r>
            <a:r>
              <a:rPr lang="en-US" sz="5400" dirty="0">
                <a:solidFill>
                  <a:schemeClr val="bg1"/>
                </a:solidFill>
              </a:rPr>
              <a:t> es una </a:t>
            </a:r>
            <a:r>
              <a:rPr lang="en-US" sz="5400" dirty="0" err="1">
                <a:solidFill>
                  <a:schemeClr val="bg1"/>
                </a:solidFill>
              </a:rPr>
              <a:t>herramienta</a:t>
            </a:r>
            <a:r>
              <a:rPr lang="en-US" sz="5400" dirty="0">
                <a:solidFill>
                  <a:schemeClr val="bg1"/>
                </a:solidFill>
              </a:rPr>
              <a:t> que se </a:t>
            </a:r>
            <a:r>
              <a:rPr lang="en-US" sz="5400" dirty="0" err="1">
                <a:solidFill>
                  <a:schemeClr val="bg1"/>
                </a:solidFill>
              </a:rPr>
              <a:t>utiliza</a:t>
            </a:r>
            <a:r>
              <a:rPr lang="en-US" sz="5400" dirty="0">
                <a:solidFill>
                  <a:schemeClr val="bg1"/>
                </a:solidFill>
              </a:rPr>
              <a:t> </a:t>
            </a:r>
            <a:r>
              <a:rPr lang="en-US" sz="5400" dirty="0" err="1">
                <a:solidFill>
                  <a:schemeClr val="bg1"/>
                </a:solidFill>
              </a:rPr>
              <a:t>activamente</a:t>
            </a:r>
            <a:r>
              <a:rPr lang="en-US" sz="5400" dirty="0">
                <a:solidFill>
                  <a:schemeClr val="bg1"/>
                </a:solidFill>
              </a:rPr>
              <a:t> para </a:t>
            </a:r>
            <a:r>
              <a:rPr lang="en-US" sz="5400" dirty="0" err="1">
                <a:solidFill>
                  <a:schemeClr val="bg1"/>
                </a:solidFill>
              </a:rPr>
              <a:t>cambiar</a:t>
            </a:r>
            <a:r>
              <a:rPr lang="en-US" sz="5400" dirty="0">
                <a:solidFill>
                  <a:schemeClr val="bg1"/>
                </a:solidFill>
              </a:rPr>
              <a:t> algo, y Dios ha </a:t>
            </a:r>
            <a:r>
              <a:rPr lang="en-US" sz="5400" dirty="0" err="1">
                <a:solidFill>
                  <a:schemeClr val="bg1"/>
                </a:solidFill>
              </a:rPr>
              <a:t>llamado</a:t>
            </a:r>
            <a:r>
              <a:rPr lang="en-US" sz="5400" dirty="0">
                <a:solidFill>
                  <a:schemeClr val="bg1"/>
                </a:solidFill>
              </a:rPr>
              <a:t> a </a:t>
            </a:r>
            <a:r>
              <a:rPr lang="en-US" sz="5400" dirty="0" err="1">
                <a:solidFill>
                  <a:schemeClr val="bg1"/>
                </a:solidFill>
              </a:rPr>
              <a:t>todo</a:t>
            </a:r>
            <a:r>
              <a:rPr lang="en-US" sz="5400" dirty="0">
                <a:solidFill>
                  <a:schemeClr val="bg1"/>
                </a:solidFill>
              </a:rPr>
              <a:t> </a:t>
            </a:r>
            <a:r>
              <a:rPr lang="en-US" sz="5400" dirty="0" err="1">
                <a:solidFill>
                  <a:schemeClr val="bg1"/>
                </a:solidFill>
              </a:rPr>
              <a:t>Su</a:t>
            </a:r>
            <a:r>
              <a:rPr lang="en-US" sz="5400" dirty="0">
                <a:solidFill>
                  <a:schemeClr val="bg1"/>
                </a:solidFill>
              </a:rPr>
              <a:t> pueblo a ser </a:t>
            </a:r>
            <a:r>
              <a:rPr lang="en-US" sz="5400" dirty="0" err="1">
                <a:solidFill>
                  <a:schemeClr val="bg1"/>
                </a:solidFill>
              </a:rPr>
              <a:t>instrumentos</a:t>
            </a:r>
            <a:r>
              <a:rPr lang="en-US" sz="5400" dirty="0">
                <a:solidFill>
                  <a:schemeClr val="bg1"/>
                </a:solidFill>
              </a:rPr>
              <a:t> de </a:t>
            </a:r>
            <a:r>
              <a:rPr lang="en-US" sz="5400" dirty="0" err="1">
                <a:solidFill>
                  <a:schemeClr val="bg1"/>
                </a:solidFill>
              </a:rPr>
              <a:t>cambio</a:t>
            </a:r>
            <a:r>
              <a:rPr lang="en-US" sz="5400" dirty="0">
                <a:solidFill>
                  <a:schemeClr val="bg1"/>
                </a:solidFill>
              </a:rPr>
              <a:t> </a:t>
            </a:r>
            <a:r>
              <a:rPr lang="en-US" sz="5400" dirty="0" err="1">
                <a:solidFill>
                  <a:schemeClr val="bg1"/>
                </a:solidFill>
              </a:rPr>
              <a:t>en</a:t>
            </a:r>
            <a:r>
              <a:rPr lang="en-US" sz="5400" dirty="0">
                <a:solidFill>
                  <a:schemeClr val="bg1"/>
                </a:solidFill>
              </a:rPr>
              <a:t> Sus manos </a:t>
            </a:r>
            <a:r>
              <a:rPr lang="en-US" sz="5400" dirty="0" err="1">
                <a:solidFill>
                  <a:schemeClr val="bg1"/>
                </a:solidFill>
              </a:rPr>
              <a:t>redentoras</a:t>
            </a:r>
            <a:r>
              <a:rPr lang="en-US" sz="5400" dirty="0">
                <a:solidFill>
                  <a:schemeClr val="bg1"/>
                </a:solidFill>
              </a:rPr>
              <a:t>.</a:t>
            </a:r>
          </a:p>
          <a:p>
            <a:pPr indent="-228600">
              <a:lnSpc>
                <a:spcPct val="90000"/>
              </a:lnSpc>
              <a:spcAft>
                <a:spcPts val="600"/>
              </a:spcAft>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125346226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5400" dirty="0"/>
              <a:t> </a:t>
            </a:r>
            <a:r>
              <a:rPr lang="en-US" sz="4800" b="1" i="1" dirty="0">
                <a:highlight>
                  <a:srgbClr val="FFFF00"/>
                </a:highlight>
              </a:rPr>
              <a:t>La Biblia dice </a:t>
            </a:r>
            <a:r>
              <a:rPr lang="en-US" sz="4800" b="1" i="1" dirty="0" err="1">
                <a:highlight>
                  <a:srgbClr val="FFFF00"/>
                </a:highlight>
              </a:rPr>
              <a:t>claramente</a:t>
            </a:r>
            <a:r>
              <a:rPr lang="en-US" sz="4800" b="1" i="1" dirty="0">
                <a:highlight>
                  <a:srgbClr val="FFFF00"/>
                </a:highlight>
              </a:rPr>
              <a:t> que Dios es </a:t>
            </a:r>
            <a:r>
              <a:rPr lang="en-US" sz="4800" b="1" i="1" dirty="0" err="1">
                <a:highlight>
                  <a:srgbClr val="FFFF00"/>
                </a:highlight>
              </a:rPr>
              <a:t>bueno</a:t>
            </a:r>
            <a:r>
              <a:rPr lang="en-US" sz="4800" b="1" dirty="0">
                <a:highlight>
                  <a:srgbClr val="FFFF00"/>
                </a:highlight>
              </a:rPr>
              <a:t>. </a:t>
            </a:r>
            <a:r>
              <a:rPr lang="en-US" sz="4800" dirty="0"/>
              <a:t>Es una idea </a:t>
            </a:r>
            <a:r>
              <a:rPr lang="en-US" sz="4800" dirty="0" err="1"/>
              <a:t>equivocada</a:t>
            </a:r>
            <a:r>
              <a:rPr lang="en-US" sz="4800" dirty="0"/>
              <a:t> el </a:t>
            </a:r>
            <a:r>
              <a:rPr lang="en-US" sz="4800" dirty="0" err="1"/>
              <a:t>decir</a:t>
            </a:r>
            <a:r>
              <a:rPr lang="en-US" sz="4800" dirty="0"/>
              <a:t> que un Dios </a:t>
            </a:r>
            <a:r>
              <a:rPr lang="en-US" sz="4800" dirty="0" err="1"/>
              <a:t>bueno</a:t>
            </a:r>
            <a:r>
              <a:rPr lang="en-US" sz="4800" dirty="0"/>
              <a:t> de </a:t>
            </a:r>
            <a:r>
              <a:rPr lang="en-US" sz="4800" dirty="0" err="1"/>
              <a:t>verdad</a:t>
            </a:r>
            <a:r>
              <a:rPr lang="en-US" sz="4800" dirty="0"/>
              <a:t> </a:t>
            </a:r>
            <a:r>
              <a:rPr lang="en-US" sz="4800" dirty="0" err="1"/>
              <a:t>nunca</a:t>
            </a:r>
            <a:r>
              <a:rPr lang="en-US" sz="4800" dirty="0"/>
              <a:t> </a:t>
            </a:r>
            <a:r>
              <a:rPr lang="en-US" sz="4800" dirty="0" err="1"/>
              <a:t>permitiría</a:t>
            </a:r>
            <a:r>
              <a:rPr lang="en-US" sz="4800" dirty="0"/>
              <a:t> que una persona </a:t>
            </a:r>
            <a:r>
              <a:rPr lang="en-US" sz="4800" dirty="0" err="1"/>
              <a:t>sufra</a:t>
            </a:r>
            <a:r>
              <a:rPr lang="en-US" sz="4800" dirty="0"/>
              <a:t>, o que </a:t>
            </a:r>
            <a:r>
              <a:rPr lang="en-US" sz="4800" dirty="0" err="1"/>
              <a:t>si</a:t>
            </a:r>
            <a:r>
              <a:rPr lang="en-US" sz="4800" dirty="0"/>
              <a:t> Dios </a:t>
            </a:r>
            <a:r>
              <a:rPr lang="en-US" sz="4800" dirty="0" err="1"/>
              <a:t>realmente</a:t>
            </a:r>
            <a:r>
              <a:rPr lang="en-US" sz="4800" dirty="0"/>
              <a:t> le </a:t>
            </a:r>
            <a:r>
              <a:rPr lang="en-US" sz="4800" dirty="0" err="1"/>
              <a:t>amaba</a:t>
            </a:r>
            <a:r>
              <a:rPr lang="en-US" sz="4800" dirty="0"/>
              <a:t>, no </a:t>
            </a:r>
            <a:r>
              <a:rPr lang="en-US" sz="4800" dirty="0" err="1"/>
              <a:t>hubiese</a:t>
            </a:r>
            <a:r>
              <a:rPr lang="en-US" sz="4800" dirty="0"/>
              <a:t> </a:t>
            </a:r>
            <a:r>
              <a:rPr lang="en-US" sz="4800" dirty="0" err="1"/>
              <a:t>permitido</a:t>
            </a:r>
            <a:r>
              <a:rPr lang="en-US" sz="4800" dirty="0"/>
              <a:t> que le </a:t>
            </a:r>
            <a:r>
              <a:rPr lang="en-US" sz="4800" dirty="0" err="1"/>
              <a:t>pasara</a:t>
            </a:r>
            <a:r>
              <a:rPr lang="en-US" sz="4800" dirty="0"/>
              <a:t> x </a:t>
            </a:r>
            <a:r>
              <a:rPr lang="en-US" sz="4800" dirty="0" err="1"/>
              <a:t>cosa</a:t>
            </a:r>
            <a:r>
              <a:rPr lang="en-US" sz="4800" dirty="0"/>
              <a:t>. La Biblia </a:t>
            </a:r>
            <a:r>
              <a:rPr lang="en-US" sz="4800" dirty="0" err="1"/>
              <a:t>declara</a:t>
            </a:r>
            <a:r>
              <a:rPr lang="en-US" sz="4800" dirty="0"/>
              <a:t> que un Dios </a:t>
            </a:r>
            <a:r>
              <a:rPr lang="en-US" sz="4800" dirty="0" err="1"/>
              <a:t>infinitamente</a:t>
            </a:r>
            <a:r>
              <a:rPr lang="en-US" sz="4800" dirty="0"/>
              <a:t> </a:t>
            </a:r>
            <a:r>
              <a:rPr lang="en-US" sz="4800" dirty="0" err="1"/>
              <a:t>bueno</a:t>
            </a:r>
            <a:r>
              <a:rPr lang="en-US" sz="4800" dirty="0"/>
              <a:t> </a:t>
            </a:r>
            <a:r>
              <a:rPr lang="en-US" sz="4800" dirty="0" err="1"/>
              <a:t>está</a:t>
            </a:r>
            <a:r>
              <a:rPr lang="en-US" sz="4800" dirty="0"/>
              <a:t> </a:t>
            </a:r>
            <a:r>
              <a:rPr lang="en-US" sz="4800" dirty="0" err="1"/>
              <a:t>en</a:t>
            </a:r>
            <a:r>
              <a:rPr lang="en-US" sz="4800" dirty="0"/>
              <a:t> medio de </a:t>
            </a:r>
            <a:r>
              <a:rPr lang="en-US" sz="4800" dirty="0" err="1"/>
              <a:t>nuestras</a:t>
            </a:r>
            <a:r>
              <a:rPr lang="en-US" sz="4800" dirty="0"/>
              <a:t> </a:t>
            </a:r>
            <a:r>
              <a:rPr lang="en-US" sz="4800" dirty="0" err="1"/>
              <a:t>experiencias</a:t>
            </a:r>
            <a:r>
              <a:rPr lang="en-US" sz="4800" dirty="0"/>
              <a:t> </a:t>
            </a:r>
            <a:r>
              <a:rPr lang="en-US" sz="4800" dirty="0" err="1"/>
              <a:t>más</a:t>
            </a:r>
            <a:r>
              <a:rPr lang="en-US" sz="4800" dirty="0"/>
              <a:t> </a:t>
            </a:r>
            <a:r>
              <a:rPr lang="en-US" sz="4800" dirty="0" err="1"/>
              <a:t>dolorosas</a:t>
            </a:r>
            <a:r>
              <a:rPr lang="en-US" sz="4800" dirty="0"/>
              <a:t> (Sal. 25:7–8; 34:8–10; 33:5; 100:5; 136; 145:4–9).</a:t>
            </a:r>
            <a:endParaRPr lang="en-US" sz="6600" dirty="0"/>
          </a:p>
          <a:p>
            <a:pPr marL="0" indent="0">
              <a:buNone/>
            </a:pPr>
            <a:endParaRPr lang="en-US" sz="5400" dirty="0"/>
          </a:p>
          <a:p>
            <a:pPr marL="0" indent="0">
              <a:buNone/>
            </a:pPr>
            <a:endParaRPr lang="en-US" sz="2000" dirty="0"/>
          </a:p>
          <a:p>
            <a:endParaRPr lang="en-US" sz="2000" dirty="0"/>
          </a:p>
        </p:txBody>
      </p:sp>
    </p:spTree>
    <p:extLst>
      <p:ext uri="{BB962C8B-B14F-4D97-AF65-F5344CB8AC3E}">
        <p14:creationId xmlns:p14="http://schemas.microsoft.com/office/powerpoint/2010/main" val="901126418"/>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5400" b="1" i="1" dirty="0">
                <a:highlight>
                  <a:srgbClr val="FFFF00"/>
                </a:highlight>
              </a:rPr>
              <a:t>La Biblia dice </a:t>
            </a:r>
            <a:r>
              <a:rPr lang="en-US" sz="5400" b="1" i="1" dirty="0" err="1">
                <a:highlight>
                  <a:srgbClr val="FFFF00"/>
                </a:highlight>
              </a:rPr>
              <a:t>claramente</a:t>
            </a:r>
            <a:r>
              <a:rPr lang="en-US" sz="5400" b="1" i="1" dirty="0">
                <a:highlight>
                  <a:srgbClr val="FFFF00"/>
                </a:highlight>
              </a:rPr>
              <a:t> que Dios </a:t>
            </a:r>
            <a:r>
              <a:rPr lang="en-US" sz="5400" b="1" i="1" dirty="0" err="1">
                <a:highlight>
                  <a:srgbClr val="FFFF00"/>
                </a:highlight>
              </a:rPr>
              <a:t>tiene</a:t>
            </a:r>
            <a:r>
              <a:rPr lang="en-US" sz="5400" b="1" i="1" dirty="0">
                <a:highlight>
                  <a:srgbClr val="FFFF00"/>
                </a:highlight>
              </a:rPr>
              <a:t> un </a:t>
            </a:r>
            <a:r>
              <a:rPr lang="en-US" sz="5400" b="1" i="1" dirty="0" err="1">
                <a:highlight>
                  <a:srgbClr val="FFFF00"/>
                </a:highlight>
              </a:rPr>
              <a:t>propósito</a:t>
            </a:r>
            <a:r>
              <a:rPr lang="en-US" sz="5400" b="1" i="1" dirty="0">
                <a:highlight>
                  <a:srgbClr val="FFFF00"/>
                </a:highlight>
              </a:rPr>
              <a:t> con </a:t>
            </a:r>
            <a:r>
              <a:rPr lang="en-US" sz="5400" b="1" i="1" dirty="0" err="1">
                <a:highlight>
                  <a:srgbClr val="FFFF00"/>
                </a:highlight>
              </a:rPr>
              <a:t>nuestro</a:t>
            </a:r>
            <a:r>
              <a:rPr lang="en-US" sz="5400" b="1" i="1" dirty="0">
                <a:highlight>
                  <a:srgbClr val="FFFF00"/>
                </a:highlight>
              </a:rPr>
              <a:t> </a:t>
            </a:r>
            <a:r>
              <a:rPr lang="en-US" sz="5400" b="1" i="1" dirty="0" err="1">
                <a:highlight>
                  <a:srgbClr val="FFFF00"/>
                </a:highlight>
              </a:rPr>
              <a:t>sufrimiento</a:t>
            </a:r>
            <a:r>
              <a:rPr lang="en-US" sz="5400" b="1" dirty="0">
                <a:highlight>
                  <a:srgbClr val="FFFF00"/>
                </a:highlight>
              </a:rPr>
              <a:t>. </a:t>
            </a:r>
            <a:r>
              <a:rPr lang="en-US" sz="5400" dirty="0"/>
              <a:t>La Biblia no </a:t>
            </a:r>
            <a:r>
              <a:rPr lang="en-US" sz="5400" dirty="0" err="1"/>
              <a:t>presenta</a:t>
            </a:r>
            <a:r>
              <a:rPr lang="en-US" sz="5400" dirty="0"/>
              <a:t> el </a:t>
            </a:r>
            <a:r>
              <a:rPr lang="en-US" sz="5400" dirty="0" err="1"/>
              <a:t>sufrimiento</a:t>
            </a:r>
            <a:r>
              <a:rPr lang="en-US" sz="5400" dirty="0"/>
              <a:t> </a:t>
            </a:r>
            <a:r>
              <a:rPr lang="en-US" sz="5400" dirty="0" err="1"/>
              <a:t>como</a:t>
            </a:r>
            <a:r>
              <a:rPr lang="en-US" sz="5400" dirty="0"/>
              <a:t> un </a:t>
            </a:r>
            <a:r>
              <a:rPr lang="en-US" sz="5400" dirty="0" err="1"/>
              <a:t>obstáculo</a:t>
            </a:r>
            <a:r>
              <a:rPr lang="en-US" sz="5400" dirty="0"/>
              <a:t> para </a:t>
            </a:r>
            <a:r>
              <a:rPr lang="en-US" sz="5400" dirty="0" err="1"/>
              <a:t>nuestra</a:t>
            </a:r>
            <a:r>
              <a:rPr lang="en-US" sz="5400" dirty="0"/>
              <a:t> </a:t>
            </a:r>
            <a:r>
              <a:rPr lang="en-US" sz="5400" dirty="0" err="1"/>
              <a:t>redención</a:t>
            </a:r>
            <a:r>
              <a:rPr lang="en-US" sz="5400" dirty="0"/>
              <a:t>, </a:t>
            </a:r>
            <a:r>
              <a:rPr lang="en-US" sz="5400" dirty="0" err="1"/>
              <a:t>sino</a:t>
            </a:r>
            <a:r>
              <a:rPr lang="en-US" sz="5400" dirty="0"/>
              <a:t> </a:t>
            </a:r>
            <a:r>
              <a:rPr lang="en-US" sz="5400" dirty="0" err="1"/>
              <a:t>como</a:t>
            </a:r>
            <a:r>
              <a:rPr lang="en-US" sz="5400" dirty="0"/>
              <a:t> una </a:t>
            </a:r>
            <a:r>
              <a:rPr lang="en-US" sz="5400" dirty="0" err="1"/>
              <a:t>herramienta</a:t>
            </a:r>
            <a:r>
              <a:rPr lang="en-US" sz="5400" dirty="0"/>
              <a:t> que Dios </a:t>
            </a:r>
            <a:r>
              <a:rPr lang="en-US" sz="5400" dirty="0" err="1"/>
              <a:t>usa</a:t>
            </a:r>
            <a:r>
              <a:rPr lang="en-US" sz="5400" dirty="0"/>
              <a:t> para </a:t>
            </a:r>
            <a:r>
              <a:rPr lang="en-US" sz="5400" dirty="0" err="1"/>
              <a:t>llevar</a:t>
            </a:r>
            <a:r>
              <a:rPr lang="en-US" sz="5400" dirty="0"/>
              <a:t> a </a:t>
            </a:r>
            <a:r>
              <a:rPr lang="en-US" sz="5400" dirty="0" err="1"/>
              <a:t>cabo</a:t>
            </a:r>
            <a:r>
              <a:rPr lang="en-US" sz="5400" dirty="0"/>
              <a:t> </a:t>
            </a:r>
            <a:r>
              <a:rPr lang="en-US" sz="5400" dirty="0" err="1"/>
              <a:t>Su</a:t>
            </a:r>
            <a:r>
              <a:rPr lang="en-US" sz="5400" dirty="0"/>
              <a:t> </a:t>
            </a:r>
            <a:r>
              <a:rPr lang="en-US" sz="5400" dirty="0" err="1"/>
              <a:t>propósito</a:t>
            </a:r>
            <a:r>
              <a:rPr lang="en-US" sz="5400" dirty="0"/>
              <a:t> </a:t>
            </a:r>
            <a:r>
              <a:rPr lang="en-US" sz="5400" dirty="0" err="1"/>
              <a:t>redentor</a:t>
            </a:r>
            <a:r>
              <a:rPr lang="en-US" sz="5400" dirty="0"/>
              <a:t> </a:t>
            </a:r>
            <a:r>
              <a:rPr lang="en-US" sz="5400" dirty="0" err="1"/>
              <a:t>en</a:t>
            </a:r>
            <a:r>
              <a:rPr lang="en-US" sz="5400" dirty="0"/>
              <a:t> </a:t>
            </a:r>
            <a:r>
              <a:rPr lang="en-US" sz="5400" dirty="0" err="1"/>
              <a:t>nosotros</a:t>
            </a:r>
            <a:r>
              <a:rPr lang="en-US" sz="5400" dirty="0"/>
              <a:t> (Rom. 8:17; 2 Cor. 1:3–6; Fil 2:5–9; Stg. 1:2–8; 5:10–11, 1 Pedro).</a:t>
            </a:r>
          </a:p>
          <a:p>
            <a:pPr marL="0" indent="0">
              <a:buNone/>
            </a:pPr>
            <a:endParaRPr lang="en-US" sz="2000" dirty="0"/>
          </a:p>
          <a:p>
            <a:endParaRPr lang="en-US" sz="2000" dirty="0"/>
          </a:p>
        </p:txBody>
      </p:sp>
    </p:spTree>
    <p:extLst>
      <p:ext uri="{BB962C8B-B14F-4D97-AF65-F5344CB8AC3E}">
        <p14:creationId xmlns:p14="http://schemas.microsoft.com/office/powerpoint/2010/main" val="4028522428"/>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pPr marL="0" indent="0">
              <a:buNone/>
            </a:pPr>
            <a:br>
              <a:rPr lang="en-US" sz="8000" i="1" dirty="0"/>
            </a:br>
            <a:r>
              <a:rPr lang="en-US" sz="8000" i="1" dirty="0"/>
              <a:t>La Biblia </a:t>
            </a:r>
            <a:r>
              <a:rPr lang="en-US" sz="8000" i="1" dirty="0" err="1"/>
              <a:t>explica</a:t>
            </a:r>
            <a:r>
              <a:rPr lang="en-US" sz="8000" i="1" dirty="0"/>
              <a:t> las </a:t>
            </a:r>
            <a:r>
              <a:rPr lang="en-US" sz="8000" i="1" dirty="0" err="1"/>
              <a:t>razones</a:t>
            </a:r>
            <a:r>
              <a:rPr lang="en-US" sz="8000" i="1" dirty="0"/>
              <a:t> </a:t>
            </a:r>
            <a:r>
              <a:rPr lang="en-US" sz="8000" i="1" dirty="0" err="1"/>
              <a:t>principales</a:t>
            </a:r>
            <a:r>
              <a:rPr lang="en-US" sz="8000" i="1" dirty="0"/>
              <a:t> por las que </a:t>
            </a:r>
            <a:r>
              <a:rPr lang="en-US" sz="8000" i="1" dirty="0" err="1"/>
              <a:t>sufrimos</a:t>
            </a:r>
            <a:r>
              <a:rPr lang="en-US" sz="8000" dirty="0"/>
              <a:t>.</a:t>
            </a:r>
          </a:p>
          <a:p>
            <a:pPr marL="0" indent="0">
              <a:buNone/>
            </a:pPr>
            <a:endParaRPr lang="en-US" sz="5400" dirty="0"/>
          </a:p>
          <a:p>
            <a:pPr marL="0" indent="0">
              <a:buNone/>
            </a:pPr>
            <a:endParaRPr lang="en-US" sz="2000" dirty="0"/>
          </a:p>
          <a:p>
            <a:endParaRPr lang="en-US" sz="2000" dirty="0"/>
          </a:p>
        </p:txBody>
      </p:sp>
    </p:spTree>
    <p:extLst>
      <p:ext uri="{BB962C8B-B14F-4D97-AF65-F5344CB8AC3E}">
        <p14:creationId xmlns:p14="http://schemas.microsoft.com/office/powerpoint/2010/main" val="252762693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4800" dirty="0" err="1"/>
              <a:t>Sufrimos</a:t>
            </a:r>
            <a:r>
              <a:rPr lang="en-US" sz="4800" dirty="0"/>
              <a:t> </a:t>
            </a:r>
            <a:r>
              <a:rPr lang="en-US" sz="4800" dirty="0" err="1"/>
              <a:t>porque</a:t>
            </a:r>
            <a:r>
              <a:rPr lang="en-US" sz="4800" dirty="0"/>
              <a:t> </a:t>
            </a:r>
            <a:r>
              <a:rPr lang="en-US" sz="4800" dirty="0" err="1"/>
              <a:t>vivimos</a:t>
            </a:r>
            <a:r>
              <a:rPr lang="en-US" sz="4800" dirty="0"/>
              <a:t> </a:t>
            </a:r>
            <a:r>
              <a:rPr lang="en-US" sz="4800" dirty="0" err="1"/>
              <a:t>en</a:t>
            </a:r>
            <a:r>
              <a:rPr lang="en-US" sz="4800" dirty="0"/>
              <a:t> un </a:t>
            </a:r>
            <a:r>
              <a:rPr lang="en-US" sz="4800" dirty="0" err="1"/>
              <a:t>mundo</a:t>
            </a:r>
            <a:r>
              <a:rPr lang="en-US" sz="4800" dirty="0"/>
              <a:t> </a:t>
            </a:r>
            <a:r>
              <a:rPr lang="en-US" sz="4800" dirty="0" err="1"/>
              <a:t>caído</a:t>
            </a:r>
            <a:r>
              <a:rPr lang="en-US" sz="4800" dirty="0"/>
              <a:t>, </a:t>
            </a:r>
            <a:r>
              <a:rPr lang="en-US" sz="4800" dirty="0" err="1"/>
              <a:t>plagada</a:t>
            </a:r>
            <a:r>
              <a:rPr lang="en-US" sz="4800" dirty="0"/>
              <a:t> de </a:t>
            </a:r>
            <a:r>
              <a:rPr lang="en-US" sz="4800" dirty="0" err="1"/>
              <a:t>enfermedades</a:t>
            </a:r>
            <a:r>
              <a:rPr lang="en-US" sz="4800" dirty="0"/>
              <a:t>, </a:t>
            </a:r>
            <a:r>
              <a:rPr lang="en-US" sz="4800" dirty="0" err="1"/>
              <a:t>desastres</a:t>
            </a:r>
            <a:r>
              <a:rPr lang="en-US" sz="4800" dirty="0"/>
              <a:t> naturales, </a:t>
            </a:r>
            <a:r>
              <a:rPr lang="en-US" sz="4800" dirty="0" err="1"/>
              <a:t>animales</a:t>
            </a:r>
            <a:r>
              <a:rPr lang="en-US" sz="4800" dirty="0"/>
              <a:t> </a:t>
            </a:r>
            <a:r>
              <a:rPr lang="en-US" sz="4800" dirty="0" err="1"/>
              <a:t>peligrosos</a:t>
            </a:r>
            <a:r>
              <a:rPr lang="en-US" sz="4800" dirty="0"/>
              <a:t>, </a:t>
            </a:r>
            <a:r>
              <a:rPr lang="en-US" sz="4800" dirty="0" err="1"/>
              <a:t>maquinarias</a:t>
            </a:r>
            <a:r>
              <a:rPr lang="en-US" sz="4800" dirty="0"/>
              <a:t> </a:t>
            </a:r>
            <a:r>
              <a:rPr lang="en-US" sz="4800" dirty="0" err="1"/>
              <a:t>rotas</a:t>
            </a:r>
            <a:r>
              <a:rPr lang="en-US" sz="4800" dirty="0"/>
              <a:t>, etc.</a:t>
            </a:r>
          </a:p>
          <a:p>
            <a:pPr marL="0" indent="0">
              <a:buNone/>
            </a:pPr>
            <a:r>
              <a:rPr lang="en-US" sz="4800" dirty="0"/>
              <a:t>• </a:t>
            </a:r>
            <a:r>
              <a:rPr lang="en-US" sz="4800" dirty="0" err="1"/>
              <a:t>Sufrimos</a:t>
            </a:r>
            <a:r>
              <a:rPr lang="en-US" sz="4800" dirty="0"/>
              <a:t> por </a:t>
            </a:r>
            <a:r>
              <a:rPr lang="en-US" sz="4800" dirty="0" err="1"/>
              <a:t>nuestra</a:t>
            </a:r>
            <a:r>
              <a:rPr lang="en-US" sz="4800" dirty="0"/>
              <a:t> carne. Gran </a:t>
            </a:r>
            <a:r>
              <a:rPr lang="en-US" sz="4800" dirty="0" err="1"/>
              <a:t>parte</a:t>
            </a:r>
            <a:r>
              <a:rPr lang="en-US" sz="4800" dirty="0"/>
              <a:t> de </a:t>
            </a:r>
            <a:r>
              <a:rPr lang="en-US" sz="4800" dirty="0" err="1"/>
              <a:t>nuestro</a:t>
            </a:r>
            <a:r>
              <a:rPr lang="en-US" sz="4800" dirty="0"/>
              <a:t> </a:t>
            </a:r>
            <a:r>
              <a:rPr lang="en-US" sz="4800" dirty="0" err="1"/>
              <a:t>sufrimiento</a:t>
            </a:r>
            <a:r>
              <a:rPr lang="en-US" sz="4800" dirty="0"/>
              <a:t> </a:t>
            </a:r>
            <a:r>
              <a:rPr lang="en-US" sz="4800" dirty="0" err="1"/>
              <a:t>proviene</a:t>
            </a:r>
            <a:r>
              <a:rPr lang="en-US" sz="4800" dirty="0"/>
              <a:t> de </a:t>
            </a:r>
            <a:r>
              <a:rPr lang="en-US" sz="4800" dirty="0" err="1"/>
              <a:t>nuestras</a:t>
            </a:r>
            <a:r>
              <a:rPr lang="en-US" sz="4800" dirty="0"/>
              <a:t> </a:t>
            </a:r>
            <a:r>
              <a:rPr lang="en-US" sz="4800" dirty="0" err="1"/>
              <a:t>propias</a:t>
            </a:r>
            <a:r>
              <a:rPr lang="en-US" sz="4800" dirty="0"/>
              <a:t> manos. </a:t>
            </a:r>
            <a:r>
              <a:rPr lang="en-US" sz="4800" dirty="0" err="1"/>
              <a:t>Tomamos</a:t>
            </a:r>
            <a:r>
              <a:rPr lang="en-US" sz="4800" dirty="0"/>
              <a:t> </a:t>
            </a:r>
            <a:r>
              <a:rPr lang="en-US" sz="4800" dirty="0" err="1"/>
              <a:t>decisiones</a:t>
            </a:r>
            <a:r>
              <a:rPr lang="en-US" sz="4800" dirty="0"/>
              <a:t> que </a:t>
            </a:r>
            <a:r>
              <a:rPr lang="en-US" sz="4800" dirty="0" err="1"/>
              <a:t>hacen</a:t>
            </a:r>
            <a:r>
              <a:rPr lang="en-US" sz="4800" dirty="0"/>
              <a:t> </a:t>
            </a:r>
            <a:r>
              <a:rPr lang="en-US" sz="4800" dirty="0" err="1"/>
              <a:t>nuestras</a:t>
            </a:r>
            <a:r>
              <a:rPr lang="en-US" sz="4800" dirty="0"/>
              <a:t> </a:t>
            </a:r>
            <a:r>
              <a:rPr lang="en-US" sz="4800" dirty="0" err="1"/>
              <a:t>propias</a:t>
            </a:r>
            <a:r>
              <a:rPr lang="en-US" sz="4800" dirty="0"/>
              <a:t> </a:t>
            </a:r>
            <a:r>
              <a:rPr lang="en-US" sz="4800" dirty="0" err="1"/>
              <a:t>vidas</a:t>
            </a:r>
            <a:r>
              <a:rPr lang="en-US" sz="4800" dirty="0"/>
              <a:t> </a:t>
            </a:r>
            <a:r>
              <a:rPr lang="en-US" sz="4800" dirty="0" err="1"/>
              <a:t>dolorosas</a:t>
            </a:r>
            <a:r>
              <a:rPr lang="en-US" sz="4800" dirty="0"/>
              <a:t> y </a:t>
            </a:r>
            <a:r>
              <a:rPr lang="en-US" sz="4800" dirty="0" err="1"/>
              <a:t>difíciles</a:t>
            </a:r>
            <a:r>
              <a:rPr lang="en-US" sz="4800" dirty="0"/>
              <a:t>.</a:t>
            </a:r>
            <a:endParaRPr lang="en-US" sz="8800" dirty="0"/>
          </a:p>
          <a:p>
            <a:pPr marL="0" indent="0">
              <a:buNone/>
            </a:pPr>
            <a:endParaRPr lang="en-US" sz="2000" dirty="0"/>
          </a:p>
          <a:p>
            <a:endParaRPr lang="en-US" sz="2000" dirty="0"/>
          </a:p>
        </p:txBody>
      </p:sp>
    </p:spTree>
    <p:extLst>
      <p:ext uri="{BB962C8B-B14F-4D97-AF65-F5344CB8AC3E}">
        <p14:creationId xmlns:p14="http://schemas.microsoft.com/office/powerpoint/2010/main" val="24559455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6600" dirty="0"/>
              <a:t> </a:t>
            </a:r>
            <a:r>
              <a:rPr lang="en-US" sz="4000" dirty="0" err="1"/>
              <a:t>Sufrimos</a:t>
            </a:r>
            <a:r>
              <a:rPr lang="en-US" sz="4000" dirty="0"/>
              <a:t> </a:t>
            </a:r>
            <a:r>
              <a:rPr lang="en-US" sz="4000" dirty="0" err="1"/>
              <a:t>porque</a:t>
            </a:r>
            <a:r>
              <a:rPr lang="en-US" sz="4000" dirty="0"/>
              <a:t> </a:t>
            </a:r>
            <a:r>
              <a:rPr lang="en-US" sz="4000" dirty="0" err="1"/>
              <a:t>otros</a:t>
            </a:r>
            <a:r>
              <a:rPr lang="en-US" sz="4000" dirty="0"/>
              <a:t> pecan contra </a:t>
            </a:r>
            <a:r>
              <a:rPr lang="en-US" sz="4000" dirty="0" err="1"/>
              <a:t>nosotros</a:t>
            </a:r>
            <a:r>
              <a:rPr lang="en-US" sz="4000" dirty="0"/>
              <a:t>. </a:t>
            </a:r>
            <a:r>
              <a:rPr lang="en-US" sz="4000" dirty="0" err="1"/>
              <a:t>Desde</a:t>
            </a:r>
            <a:r>
              <a:rPr lang="en-US" sz="4000" dirty="0"/>
              <a:t> el </a:t>
            </a:r>
            <a:r>
              <a:rPr lang="en-US" sz="4000" dirty="0" err="1"/>
              <a:t>prejuicio</a:t>
            </a:r>
            <a:r>
              <a:rPr lang="en-US" sz="4000" dirty="0"/>
              <a:t> </a:t>
            </a:r>
            <a:r>
              <a:rPr lang="en-US" sz="4000" dirty="0" err="1"/>
              <a:t>sutil</a:t>
            </a:r>
            <a:r>
              <a:rPr lang="en-US" sz="4000" dirty="0"/>
              <a:t> hasta los </a:t>
            </a:r>
            <a:r>
              <a:rPr lang="en-US" sz="4000" dirty="0" err="1"/>
              <a:t>ataques</a:t>
            </a:r>
            <a:r>
              <a:rPr lang="en-US" sz="4000" dirty="0"/>
              <a:t> </a:t>
            </a:r>
            <a:r>
              <a:rPr lang="en-US" sz="4000" dirty="0" err="1"/>
              <a:t>personales</a:t>
            </a:r>
            <a:r>
              <a:rPr lang="en-US" sz="4000" dirty="0"/>
              <a:t>, </a:t>
            </a:r>
            <a:r>
              <a:rPr lang="en-US" sz="4000" dirty="0" err="1"/>
              <a:t>todos</a:t>
            </a:r>
            <a:r>
              <a:rPr lang="en-US" sz="4000" dirty="0"/>
              <a:t> </a:t>
            </a:r>
            <a:r>
              <a:rPr lang="en-US" sz="4000" dirty="0" err="1"/>
              <a:t>sufrimos</a:t>
            </a:r>
            <a:r>
              <a:rPr lang="en-US" sz="4000" dirty="0"/>
              <a:t> a manos de </a:t>
            </a:r>
            <a:r>
              <a:rPr lang="en-US" sz="4000" dirty="0" err="1"/>
              <a:t>otros</a:t>
            </a:r>
            <a:r>
              <a:rPr lang="en-US" sz="4000" dirty="0"/>
              <a:t>.</a:t>
            </a:r>
          </a:p>
          <a:p>
            <a:pPr marL="0" indent="0">
              <a:buNone/>
            </a:pPr>
            <a:r>
              <a:rPr lang="en-US" sz="4000" dirty="0"/>
              <a:t>• </a:t>
            </a:r>
            <a:r>
              <a:rPr lang="en-US" sz="4000" dirty="0" err="1"/>
              <a:t>Sufrimos</a:t>
            </a:r>
            <a:r>
              <a:rPr lang="en-US" sz="4000" dirty="0"/>
              <a:t> por el Diablo. </a:t>
            </a:r>
            <a:r>
              <a:rPr lang="en-US" sz="4000" dirty="0" err="1"/>
              <a:t>En</a:t>
            </a:r>
            <a:r>
              <a:rPr lang="en-US" sz="4000" dirty="0"/>
              <a:t> </a:t>
            </a:r>
            <a:r>
              <a:rPr lang="en-US" sz="4000" dirty="0" err="1"/>
              <a:t>realidad</a:t>
            </a:r>
            <a:r>
              <a:rPr lang="en-US" sz="4000" dirty="0"/>
              <a:t> </a:t>
            </a:r>
            <a:r>
              <a:rPr lang="en-US" sz="4000" dirty="0" err="1"/>
              <a:t>existe</a:t>
            </a:r>
            <a:r>
              <a:rPr lang="en-US" sz="4000" dirty="0"/>
              <a:t> un </a:t>
            </a:r>
            <a:r>
              <a:rPr lang="en-US" sz="4000" dirty="0" err="1"/>
              <a:t>enemigo</a:t>
            </a:r>
            <a:r>
              <a:rPr lang="en-US" sz="4000" dirty="0"/>
              <a:t> </a:t>
            </a:r>
            <a:r>
              <a:rPr lang="en-US" sz="4000" dirty="0" err="1"/>
              <a:t>en</a:t>
            </a:r>
            <a:r>
              <a:rPr lang="en-US" sz="4000" dirty="0"/>
              <a:t> </a:t>
            </a:r>
            <a:r>
              <a:rPr lang="en-US" sz="4000" dirty="0" err="1"/>
              <a:t>nuestro</a:t>
            </a:r>
            <a:r>
              <a:rPr lang="en-US" sz="4000" dirty="0"/>
              <a:t> </a:t>
            </a:r>
            <a:r>
              <a:rPr lang="en-US" sz="4000" dirty="0" err="1"/>
              <a:t>mundo</a:t>
            </a:r>
            <a:r>
              <a:rPr lang="en-US" sz="4000" dirty="0"/>
              <a:t>, un </a:t>
            </a:r>
            <a:r>
              <a:rPr lang="en-US" sz="4000" dirty="0" err="1"/>
              <a:t>tramposo</a:t>
            </a:r>
            <a:r>
              <a:rPr lang="en-US" sz="4000" dirty="0"/>
              <a:t> y un </a:t>
            </a:r>
            <a:r>
              <a:rPr lang="en-US" sz="4000" dirty="0" err="1"/>
              <a:t>mentiroso</a:t>
            </a:r>
            <a:r>
              <a:rPr lang="en-US" sz="4000" dirty="0"/>
              <a:t> que divide, </a:t>
            </a:r>
            <a:r>
              <a:rPr lang="en-US" sz="4000" dirty="0" err="1"/>
              <a:t>destruye</a:t>
            </a:r>
            <a:r>
              <a:rPr lang="en-US" sz="4000" dirty="0"/>
              <a:t> y </a:t>
            </a:r>
            <a:r>
              <a:rPr lang="en-US" sz="4000" dirty="0" err="1"/>
              <a:t>devora</a:t>
            </a:r>
            <a:r>
              <a:rPr lang="en-US" sz="4000" dirty="0"/>
              <a:t>. Nos tienta con </a:t>
            </a:r>
            <a:r>
              <a:rPr lang="en-US" sz="4000" dirty="0" err="1"/>
              <a:t>cosas</a:t>
            </a:r>
            <a:r>
              <a:rPr lang="en-US" sz="4000" dirty="0"/>
              <a:t> que </a:t>
            </a:r>
            <a:r>
              <a:rPr lang="en-US" sz="4000" dirty="0" err="1"/>
              <a:t>prometen</a:t>
            </a:r>
            <a:r>
              <a:rPr lang="en-US" sz="4000" dirty="0"/>
              <a:t> </a:t>
            </a:r>
            <a:r>
              <a:rPr lang="en-US" sz="4000" dirty="0" err="1"/>
              <a:t>dar</a:t>
            </a:r>
            <a:r>
              <a:rPr lang="en-US" sz="4000" dirty="0"/>
              <a:t> </a:t>
            </a:r>
            <a:r>
              <a:rPr lang="en-US" sz="4000" dirty="0" err="1"/>
              <a:t>vida</a:t>
            </a:r>
            <a:r>
              <a:rPr lang="en-US" sz="4000" dirty="0"/>
              <a:t>, </a:t>
            </a:r>
            <a:r>
              <a:rPr lang="en-US" sz="4000" dirty="0" err="1"/>
              <a:t>pero</a:t>
            </a:r>
            <a:r>
              <a:rPr lang="en-US" sz="4000" dirty="0"/>
              <a:t> que </a:t>
            </a:r>
            <a:r>
              <a:rPr lang="en-US" sz="4000" dirty="0" err="1"/>
              <a:t>en</a:t>
            </a:r>
            <a:r>
              <a:rPr lang="en-US" sz="4000" dirty="0"/>
              <a:t> </a:t>
            </a:r>
            <a:r>
              <a:rPr lang="en-US" sz="4000" dirty="0" err="1"/>
              <a:t>realidad</a:t>
            </a:r>
            <a:r>
              <a:rPr lang="en-US" sz="4000" dirty="0"/>
              <a:t> la </a:t>
            </a:r>
            <a:r>
              <a:rPr lang="en-US" sz="4000" dirty="0" err="1"/>
              <a:t>destruyen</a:t>
            </a:r>
            <a:r>
              <a:rPr lang="en-US" sz="4000" dirty="0"/>
              <a:t>.</a:t>
            </a:r>
            <a:endParaRPr lang="en-US" sz="13800" dirty="0"/>
          </a:p>
          <a:p>
            <a:pPr marL="0" indent="0">
              <a:buNone/>
            </a:pPr>
            <a:endParaRPr lang="en-US" sz="2000" dirty="0"/>
          </a:p>
          <a:p>
            <a:endParaRPr lang="en-US" sz="2000" dirty="0"/>
          </a:p>
        </p:txBody>
      </p:sp>
    </p:spTree>
    <p:extLst>
      <p:ext uri="{BB962C8B-B14F-4D97-AF65-F5344CB8AC3E}">
        <p14:creationId xmlns:p14="http://schemas.microsoft.com/office/powerpoint/2010/main" val="2225674443"/>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7200" dirty="0" err="1"/>
              <a:t>Sufrimos</a:t>
            </a:r>
            <a:r>
              <a:rPr lang="en-US" sz="7200" dirty="0"/>
              <a:t> </a:t>
            </a:r>
            <a:r>
              <a:rPr lang="en-US" sz="7200" dirty="0" err="1"/>
              <a:t>debido</a:t>
            </a:r>
            <a:r>
              <a:rPr lang="en-US" sz="7200" dirty="0"/>
              <a:t> al </a:t>
            </a:r>
            <a:r>
              <a:rPr lang="en-US" sz="7200" dirty="0" err="1"/>
              <a:t>buen</a:t>
            </a:r>
            <a:r>
              <a:rPr lang="en-US" sz="7200" dirty="0"/>
              <a:t> </a:t>
            </a:r>
            <a:r>
              <a:rPr lang="en-US" sz="7200" dirty="0" err="1"/>
              <a:t>propósito</a:t>
            </a:r>
            <a:r>
              <a:rPr lang="en-US" sz="7200" dirty="0"/>
              <a:t> de Dios. Dios llama a Sus </a:t>
            </a:r>
            <a:r>
              <a:rPr lang="en-US" sz="7200" dirty="0" err="1"/>
              <a:t>hijos</a:t>
            </a:r>
            <a:r>
              <a:rPr lang="en-US" sz="7200" dirty="0"/>
              <a:t> a </a:t>
            </a:r>
            <a:r>
              <a:rPr lang="en-US" sz="7200" dirty="0" err="1"/>
              <a:t>sufrir</a:t>
            </a:r>
            <a:r>
              <a:rPr lang="en-US" sz="7200" dirty="0"/>
              <a:t> para </a:t>
            </a:r>
            <a:r>
              <a:rPr lang="en-US" sz="7200" dirty="0" err="1"/>
              <a:t>Su</a:t>
            </a:r>
            <a:r>
              <a:rPr lang="en-US" sz="7200" dirty="0"/>
              <a:t> gloria y para </a:t>
            </a:r>
            <a:r>
              <a:rPr lang="en-US" sz="7200" dirty="0" err="1"/>
              <a:t>su</a:t>
            </a:r>
            <a:r>
              <a:rPr lang="en-US" sz="7200" dirty="0"/>
              <a:t> bien </a:t>
            </a:r>
            <a:r>
              <a:rPr lang="en-US" sz="7200" dirty="0" err="1"/>
              <a:t>redentor</a:t>
            </a:r>
            <a:r>
              <a:rPr lang="en-US" sz="7200" dirty="0"/>
              <a:t>.</a:t>
            </a:r>
            <a:endParaRPr lang="en-US" sz="71400" dirty="0"/>
          </a:p>
          <a:p>
            <a:pPr marL="0" indent="0">
              <a:buNone/>
            </a:pPr>
            <a:endParaRPr lang="en-US" sz="2000" dirty="0"/>
          </a:p>
          <a:p>
            <a:endParaRPr lang="en-US" sz="2000" dirty="0"/>
          </a:p>
        </p:txBody>
      </p:sp>
    </p:spTree>
    <p:extLst>
      <p:ext uri="{BB962C8B-B14F-4D97-AF65-F5344CB8AC3E}">
        <p14:creationId xmlns:p14="http://schemas.microsoft.com/office/powerpoint/2010/main" val="1553224882"/>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4800" i="1" dirty="0"/>
              <a:t>4.</a:t>
            </a:r>
            <a:r>
              <a:rPr lang="en-US" sz="4800" dirty="0"/>
              <a:t> </a:t>
            </a:r>
            <a:r>
              <a:rPr lang="en-US" sz="4800" i="1" dirty="0"/>
              <a:t>La Biblia es </a:t>
            </a:r>
            <a:r>
              <a:rPr lang="en-US" sz="4800" i="1" dirty="0" err="1"/>
              <a:t>clara</a:t>
            </a:r>
            <a:r>
              <a:rPr lang="en-US" sz="4800" i="1" dirty="0"/>
              <a:t> </a:t>
            </a:r>
            <a:r>
              <a:rPr lang="en-US" sz="4800" i="1" dirty="0" err="1"/>
              <a:t>en</a:t>
            </a:r>
            <a:r>
              <a:rPr lang="en-US" sz="4800" i="1" dirty="0"/>
              <a:t> que la </a:t>
            </a:r>
            <a:r>
              <a:rPr lang="en-US" sz="4800" i="1" dirty="0" err="1"/>
              <a:t>soberanía</a:t>
            </a:r>
            <a:r>
              <a:rPr lang="en-US" sz="4800" i="1" dirty="0"/>
              <a:t> de Dios </a:t>
            </a:r>
            <a:r>
              <a:rPr lang="en-US" sz="4800" i="1" dirty="0" err="1"/>
              <a:t>sobre</a:t>
            </a:r>
            <a:r>
              <a:rPr lang="en-US" sz="4800" i="1" dirty="0"/>
              <a:t> el </a:t>
            </a:r>
            <a:r>
              <a:rPr lang="en-US" sz="4800" i="1" dirty="0" err="1"/>
              <a:t>sufrimiento</a:t>
            </a:r>
            <a:r>
              <a:rPr lang="en-US" sz="4800" i="1" dirty="0"/>
              <a:t> </a:t>
            </a:r>
            <a:r>
              <a:rPr lang="en-US" sz="4800" i="1" dirty="0" err="1"/>
              <a:t>nunca</a:t>
            </a:r>
            <a:r>
              <a:rPr lang="en-US" sz="4800" i="1" dirty="0"/>
              <a:t>:</a:t>
            </a:r>
            <a:endParaRPr lang="en-US" sz="4800" dirty="0"/>
          </a:p>
          <a:p>
            <a:pPr marL="0" indent="0">
              <a:buNone/>
            </a:pPr>
            <a:r>
              <a:rPr lang="en-US" sz="4800" dirty="0"/>
              <a:t>• </a:t>
            </a:r>
            <a:r>
              <a:rPr lang="en-US" sz="4800" dirty="0" err="1"/>
              <a:t>Significa</a:t>
            </a:r>
            <a:r>
              <a:rPr lang="en-US" sz="4800" dirty="0"/>
              <a:t> que el </a:t>
            </a:r>
            <a:r>
              <a:rPr lang="en-US" sz="4800" dirty="0" err="1"/>
              <a:t>sufrimiento</a:t>
            </a:r>
            <a:r>
              <a:rPr lang="en-US" sz="4800" dirty="0"/>
              <a:t> no es real (2 Co. 1:3–9; 4:1–16).</a:t>
            </a:r>
          </a:p>
          <a:p>
            <a:pPr marL="0" indent="0">
              <a:buNone/>
            </a:pPr>
            <a:r>
              <a:rPr lang="en-US" sz="4800" dirty="0"/>
              <a:t>• </a:t>
            </a:r>
            <a:r>
              <a:rPr lang="en-US" sz="4800" dirty="0" err="1"/>
              <a:t>Excusa</a:t>
            </a:r>
            <a:r>
              <a:rPr lang="en-US" sz="4800" dirty="0"/>
              <a:t> al </a:t>
            </a:r>
            <a:r>
              <a:rPr lang="en-US" sz="4800" dirty="0" err="1"/>
              <a:t>malhechor</a:t>
            </a:r>
            <a:r>
              <a:rPr lang="en-US" sz="4800" dirty="0"/>
              <a:t> (</a:t>
            </a:r>
            <a:r>
              <a:rPr lang="en-US" sz="4800" dirty="0" err="1"/>
              <a:t>Habacúc</a:t>
            </a:r>
            <a:r>
              <a:rPr lang="en-US" sz="4800" dirty="0"/>
              <a:t>, </a:t>
            </a:r>
            <a:r>
              <a:rPr lang="en-US" sz="4800" dirty="0" err="1"/>
              <a:t>Hechos</a:t>
            </a:r>
            <a:r>
              <a:rPr lang="en-US" sz="4800" dirty="0"/>
              <a:t> 2:22–24; 3:14–23).</a:t>
            </a:r>
          </a:p>
          <a:p>
            <a:pPr marL="0" indent="0">
              <a:buNone/>
            </a:pPr>
            <a:endParaRPr lang="en-US" sz="2000" dirty="0"/>
          </a:p>
          <a:p>
            <a:endParaRPr lang="en-US" sz="2000" dirty="0"/>
          </a:p>
        </p:txBody>
      </p:sp>
    </p:spTree>
    <p:extLst>
      <p:ext uri="{BB962C8B-B14F-4D97-AF65-F5344CB8AC3E}">
        <p14:creationId xmlns:p14="http://schemas.microsoft.com/office/powerpoint/2010/main" val="382954128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b="1" dirty="0"/>
              <a:t>ELEMENTO 3 DE AMAR: IDENTIFICARSE CON EL SUFRIMIENTO</a:t>
            </a:r>
            <a:endParaRPr lang="en-US" dirty="0"/>
          </a:p>
          <a:p>
            <a:r>
              <a:rPr lang="en-US" sz="4800" dirty="0"/>
              <a:t>¿Ha </a:t>
            </a:r>
            <a:r>
              <a:rPr lang="en-US" sz="4800" dirty="0" err="1"/>
              <a:t>pasado</a:t>
            </a:r>
            <a:r>
              <a:rPr lang="en-US" sz="4800" dirty="0"/>
              <a:t> </a:t>
            </a:r>
            <a:r>
              <a:rPr lang="en-US" sz="4800" dirty="0" err="1"/>
              <a:t>alguna</a:t>
            </a:r>
            <a:r>
              <a:rPr lang="en-US" sz="4800" dirty="0"/>
              <a:t> </a:t>
            </a:r>
            <a:r>
              <a:rPr lang="en-US" sz="4800" dirty="0" err="1"/>
              <a:t>vez</a:t>
            </a:r>
            <a:r>
              <a:rPr lang="en-US" sz="4800" dirty="0"/>
              <a:t> por un </a:t>
            </a:r>
            <a:r>
              <a:rPr lang="en-US" sz="4800" dirty="0" err="1"/>
              <a:t>momento</a:t>
            </a:r>
            <a:r>
              <a:rPr lang="en-US" sz="4800" dirty="0"/>
              <a:t> </a:t>
            </a:r>
            <a:r>
              <a:rPr lang="en-US" sz="4800" dirty="0" err="1"/>
              <a:t>difícil</a:t>
            </a:r>
            <a:r>
              <a:rPr lang="en-US" sz="4800" dirty="0"/>
              <a:t> que le ha </a:t>
            </a:r>
            <a:r>
              <a:rPr lang="en-US" sz="4800" dirty="0" err="1"/>
              <a:t>hecho</a:t>
            </a:r>
            <a:r>
              <a:rPr lang="en-US" sz="4800" dirty="0"/>
              <a:t> </a:t>
            </a:r>
            <a:r>
              <a:rPr lang="en-US" sz="4800" dirty="0" err="1"/>
              <a:t>sentirse</a:t>
            </a:r>
            <a:r>
              <a:rPr lang="en-US" sz="4800" dirty="0"/>
              <a:t> </a:t>
            </a:r>
            <a:r>
              <a:rPr lang="en-US" sz="4800" dirty="0" err="1"/>
              <a:t>completamente</a:t>
            </a:r>
            <a:r>
              <a:rPr lang="en-US" sz="4800" dirty="0"/>
              <a:t> solo? ¿Se ha </a:t>
            </a:r>
            <a:r>
              <a:rPr lang="en-US" sz="4800" dirty="0" err="1"/>
              <a:t>sentido</a:t>
            </a:r>
            <a:r>
              <a:rPr lang="en-US" sz="4800" dirty="0"/>
              <a:t> </a:t>
            </a:r>
            <a:r>
              <a:rPr lang="en-US" sz="4800" dirty="0" err="1"/>
              <a:t>como</a:t>
            </a:r>
            <a:r>
              <a:rPr lang="en-US" sz="4800" dirty="0"/>
              <a:t> </a:t>
            </a:r>
            <a:r>
              <a:rPr lang="en-US" sz="4800" dirty="0" err="1"/>
              <a:t>si</a:t>
            </a:r>
            <a:r>
              <a:rPr lang="en-US" sz="4800" dirty="0"/>
              <a:t> </a:t>
            </a:r>
            <a:r>
              <a:rPr lang="en-US" sz="4800" dirty="0" err="1"/>
              <a:t>usted</a:t>
            </a:r>
            <a:r>
              <a:rPr lang="en-US" sz="4800" dirty="0"/>
              <a:t> </a:t>
            </a:r>
            <a:r>
              <a:rPr lang="en-US" sz="4800" dirty="0" err="1"/>
              <a:t>fuera</a:t>
            </a:r>
            <a:r>
              <a:rPr lang="en-US" sz="4800" dirty="0"/>
              <a:t> dos personas </a:t>
            </a:r>
            <a:r>
              <a:rPr lang="en-US" sz="4800" dirty="0" err="1"/>
              <a:t>diferentes</a:t>
            </a:r>
            <a:r>
              <a:rPr lang="en-US" sz="4800" dirty="0"/>
              <a:t>, el que </a:t>
            </a:r>
            <a:r>
              <a:rPr lang="en-US" sz="4800" dirty="0" err="1"/>
              <a:t>sufre</a:t>
            </a:r>
            <a:r>
              <a:rPr lang="en-US" sz="4800" dirty="0"/>
              <a:t> </a:t>
            </a:r>
            <a:r>
              <a:rPr lang="en-US" sz="4800" dirty="0" err="1"/>
              <a:t>en</a:t>
            </a:r>
            <a:r>
              <a:rPr lang="en-US" sz="4800" dirty="0"/>
              <a:t> privado y la persona que la </a:t>
            </a:r>
            <a:r>
              <a:rPr lang="en-US" sz="4800" dirty="0" err="1"/>
              <a:t>gente</a:t>
            </a:r>
            <a:r>
              <a:rPr lang="en-US" sz="4800" dirty="0"/>
              <a:t> a </a:t>
            </a:r>
            <a:r>
              <a:rPr lang="en-US" sz="4800" dirty="0" err="1"/>
              <a:t>su</a:t>
            </a:r>
            <a:r>
              <a:rPr lang="en-US" sz="4800" dirty="0"/>
              <a:t> </a:t>
            </a:r>
            <a:r>
              <a:rPr lang="en-US" sz="4800" dirty="0" err="1"/>
              <a:t>alrededor</a:t>
            </a:r>
            <a:r>
              <a:rPr lang="en-US" sz="4800" dirty="0"/>
              <a:t> “</a:t>
            </a:r>
            <a:r>
              <a:rPr lang="en-US" sz="4800" dirty="0" err="1"/>
              <a:t>conoce</a:t>
            </a:r>
            <a:r>
              <a:rPr lang="en-US" sz="4800" dirty="0"/>
              <a:t>”? ¿Ha </a:t>
            </a:r>
            <a:r>
              <a:rPr lang="en-US" sz="4800" dirty="0" err="1"/>
              <a:t>querido</a:t>
            </a:r>
            <a:r>
              <a:rPr lang="en-US" sz="4800" dirty="0"/>
              <a:t> </a:t>
            </a:r>
            <a:r>
              <a:rPr lang="en-US" sz="4800" dirty="0" err="1"/>
              <a:t>alguna</a:t>
            </a:r>
            <a:r>
              <a:rPr lang="en-US" sz="4800" dirty="0"/>
              <a:t> </a:t>
            </a:r>
            <a:r>
              <a:rPr lang="en-US" sz="4800" dirty="0" err="1"/>
              <a:t>vez</a:t>
            </a:r>
            <a:r>
              <a:rPr lang="en-US" sz="4800" dirty="0"/>
              <a:t> </a:t>
            </a:r>
            <a:r>
              <a:rPr lang="en-US" sz="4800" dirty="0" err="1"/>
              <a:t>contar</a:t>
            </a:r>
            <a:r>
              <a:rPr lang="en-US" sz="4800" dirty="0"/>
              <a:t> </a:t>
            </a:r>
            <a:r>
              <a:rPr lang="en-US" sz="4800" dirty="0" err="1"/>
              <a:t>su</a:t>
            </a:r>
            <a:r>
              <a:rPr lang="en-US" sz="4800" dirty="0"/>
              <a:t> </a:t>
            </a:r>
            <a:r>
              <a:rPr lang="en-US" sz="4800" dirty="0" err="1"/>
              <a:t>historia</a:t>
            </a:r>
            <a:r>
              <a:rPr lang="en-US" sz="4800" dirty="0"/>
              <a:t>, </a:t>
            </a:r>
            <a:r>
              <a:rPr lang="en-US" sz="4800" dirty="0" err="1"/>
              <a:t>pero</a:t>
            </a:r>
            <a:r>
              <a:rPr lang="en-US" sz="4800" dirty="0"/>
              <a:t> ha </a:t>
            </a:r>
            <a:r>
              <a:rPr lang="en-US" sz="4800" dirty="0" err="1"/>
              <a:t>sentido</a:t>
            </a:r>
            <a:r>
              <a:rPr lang="en-US" sz="4800" dirty="0"/>
              <a:t> </a:t>
            </a:r>
            <a:r>
              <a:rPr lang="en-US" sz="4800" dirty="0" err="1"/>
              <a:t>miedo</a:t>
            </a:r>
            <a:r>
              <a:rPr lang="en-US" sz="4800" dirty="0"/>
              <a:t> de lo que </a:t>
            </a:r>
            <a:r>
              <a:rPr lang="en-US" sz="4800" dirty="0" err="1"/>
              <a:t>otros</a:t>
            </a:r>
            <a:r>
              <a:rPr lang="en-US" sz="4800" dirty="0"/>
              <a:t> </a:t>
            </a:r>
            <a:r>
              <a:rPr lang="en-US" sz="4800" dirty="0" err="1"/>
              <a:t>puedan</a:t>
            </a:r>
            <a:r>
              <a:rPr lang="en-US" sz="4800" dirty="0"/>
              <a:t> </a:t>
            </a:r>
            <a:r>
              <a:rPr lang="en-US" sz="4800" dirty="0" err="1"/>
              <a:t>pensar</a:t>
            </a:r>
            <a:r>
              <a:rPr lang="en-US" sz="4800" dirty="0"/>
              <a:t>?</a:t>
            </a:r>
          </a:p>
          <a:p>
            <a:pPr marL="0" indent="0">
              <a:buNone/>
            </a:pPr>
            <a:r>
              <a:rPr lang="en-US" dirty="0"/>
              <a:t> </a:t>
            </a:r>
            <a:endParaRPr lang="en-US" sz="4800" dirty="0"/>
          </a:p>
          <a:p>
            <a:pPr marL="0" indent="0">
              <a:buNone/>
            </a:pPr>
            <a:endParaRPr lang="en-US" sz="2000" dirty="0"/>
          </a:p>
          <a:p>
            <a:endParaRPr lang="en-US" sz="2000" dirty="0"/>
          </a:p>
        </p:txBody>
      </p:sp>
    </p:spTree>
    <p:extLst>
      <p:ext uri="{BB962C8B-B14F-4D97-AF65-F5344CB8AC3E}">
        <p14:creationId xmlns:p14="http://schemas.microsoft.com/office/powerpoint/2010/main" val="429238365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5400" dirty="0"/>
              <a:t>El </a:t>
            </a:r>
            <a:r>
              <a:rPr lang="en-US" sz="5400" dirty="0" err="1"/>
              <a:t>sufrimiento</a:t>
            </a:r>
            <a:r>
              <a:rPr lang="en-US" sz="5400" dirty="0"/>
              <a:t> no es solo la base </a:t>
            </a:r>
            <a:r>
              <a:rPr lang="en-US" sz="5400" dirty="0" err="1"/>
              <a:t>común</a:t>
            </a:r>
            <a:r>
              <a:rPr lang="en-US" sz="5400" dirty="0"/>
              <a:t> de las </a:t>
            </a:r>
            <a:r>
              <a:rPr lang="en-US" sz="5400" dirty="0" err="1"/>
              <a:t>relaciones</a:t>
            </a:r>
            <a:r>
              <a:rPr lang="en-US" sz="5400" dirty="0"/>
              <a:t> </a:t>
            </a:r>
            <a:r>
              <a:rPr lang="en-US" sz="5400" dirty="0" err="1"/>
              <a:t>humanas</a:t>
            </a:r>
            <a:r>
              <a:rPr lang="en-US" sz="5400" dirty="0"/>
              <a:t>, </a:t>
            </a:r>
            <a:r>
              <a:rPr lang="en-US" sz="5400" dirty="0" err="1"/>
              <a:t>sino</a:t>
            </a:r>
            <a:r>
              <a:rPr lang="en-US" sz="5400" dirty="0"/>
              <a:t> uno de los </a:t>
            </a:r>
            <a:r>
              <a:rPr lang="en-US" sz="5400" dirty="0" err="1"/>
              <a:t>talleres</a:t>
            </a:r>
            <a:r>
              <a:rPr lang="en-US" sz="5400" dirty="0"/>
              <a:t> </a:t>
            </a:r>
            <a:r>
              <a:rPr lang="en-US" sz="5400" dirty="0" err="1"/>
              <a:t>más</a:t>
            </a:r>
            <a:r>
              <a:rPr lang="en-US" sz="5400" dirty="0"/>
              <a:t> </a:t>
            </a:r>
            <a:r>
              <a:rPr lang="en-US" sz="5400" dirty="0" err="1"/>
              <a:t>útiles</a:t>
            </a:r>
            <a:r>
              <a:rPr lang="en-US" sz="5400" dirty="0"/>
              <a:t> de Dios. Como </a:t>
            </a:r>
            <a:r>
              <a:rPr lang="en-US" sz="5400" dirty="0" err="1"/>
              <a:t>embajadores</a:t>
            </a:r>
            <a:r>
              <a:rPr lang="en-US" sz="5400" dirty="0"/>
              <a:t> de Dios, </a:t>
            </a:r>
            <a:r>
              <a:rPr lang="en-US" sz="5400" dirty="0" err="1"/>
              <a:t>tenemos</a:t>
            </a:r>
            <a:r>
              <a:rPr lang="en-US" sz="5400" dirty="0"/>
              <a:t> que </a:t>
            </a:r>
            <a:r>
              <a:rPr lang="en-US" sz="5400" dirty="0" err="1"/>
              <a:t>aprender</a:t>
            </a:r>
            <a:r>
              <a:rPr lang="en-US" sz="5400" dirty="0"/>
              <a:t> a </a:t>
            </a:r>
            <a:r>
              <a:rPr lang="en-US" sz="5400" dirty="0" err="1"/>
              <a:t>identificarnos</a:t>
            </a:r>
            <a:r>
              <a:rPr lang="en-US" sz="5400" dirty="0"/>
              <a:t> con los que </a:t>
            </a:r>
            <a:r>
              <a:rPr lang="en-US" sz="5400" dirty="0" err="1"/>
              <a:t>sufren</a:t>
            </a:r>
            <a:r>
              <a:rPr lang="en-US" sz="5400" dirty="0"/>
              <a:t>. Para </a:t>
            </a:r>
            <a:r>
              <a:rPr lang="en-US" sz="5400" dirty="0" err="1"/>
              <a:t>ello</a:t>
            </a:r>
            <a:r>
              <a:rPr lang="en-US" sz="5400" dirty="0"/>
              <a:t>, </a:t>
            </a:r>
            <a:r>
              <a:rPr lang="en-US" sz="5400" dirty="0" err="1"/>
              <a:t>aprendemos</a:t>
            </a:r>
            <a:r>
              <a:rPr lang="en-US" sz="5400" dirty="0"/>
              <a:t> del </a:t>
            </a:r>
            <a:r>
              <a:rPr lang="en-US" sz="5400" dirty="0" err="1"/>
              <a:t>ejemplo</a:t>
            </a:r>
            <a:r>
              <a:rPr lang="en-US" sz="5400" dirty="0"/>
              <a:t> del </a:t>
            </a:r>
            <a:r>
              <a:rPr lang="en-US" sz="5400" dirty="0" err="1"/>
              <a:t>Consejero</a:t>
            </a:r>
            <a:r>
              <a:rPr lang="en-US" sz="5400" dirty="0"/>
              <a:t> </a:t>
            </a:r>
            <a:r>
              <a:rPr lang="en-US" sz="5400" dirty="0" err="1"/>
              <a:t>Maravilloso</a:t>
            </a:r>
            <a:r>
              <a:rPr lang="en-US" sz="5400" dirty="0"/>
              <a:t> </a:t>
            </a:r>
            <a:r>
              <a:rPr lang="en-US" sz="5400" dirty="0" err="1"/>
              <a:t>en</a:t>
            </a:r>
            <a:r>
              <a:rPr lang="en-US" sz="5400" dirty="0"/>
              <a:t> </a:t>
            </a:r>
            <a:r>
              <a:rPr lang="en-US" sz="5400" dirty="0" err="1"/>
              <a:t>pasajes</a:t>
            </a:r>
            <a:r>
              <a:rPr lang="en-US" sz="5400" dirty="0"/>
              <a:t> </a:t>
            </a:r>
            <a:r>
              <a:rPr lang="en-US" sz="5400" dirty="0" err="1"/>
              <a:t>como</a:t>
            </a:r>
            <a:r>
              <a:rPr lang="en-US" sz="5400" dirty="0"/>
              <a:t> </a:t>
            </a:r>
            <a:r>
              <a:rPr lang="en-US" sz="5400" dirty="0" err="1"/>
              <a:t>Hebreos</a:t>
            </a:r>
            <a:r>
              <a:rPr lang="en-US" sz="5400" dirty="0"/>
              <a:t> 2:10–12.</a:t>
            </a:r>
          </a:p>
          <a:p>
            <a:pPr marL="0" indent="0">
              <a:buNone/>
            </a:pPr>
            <a:endParaRPr lang="en-US" sz="4800" dirty="0"/>
          </a:p>
          <a:p>
            <a:pPr marL="0" indent="0">
              <a:buNone/>
            </a:pPr>
            <a:endParaRPr lang="en-US" sz="2000" dirty="0"/>
          </a:p>
          <a:p>
            <a:endParaRPr lang="en-US" sz="2000" dirty="0"/>
          </a:p>
        </p:txBody>
      </p:sp>
    </p:spTree>
    <p:extLst>
      <p:ext uri="{BB962C8B-B14F-4D97-AF65-F5344CB8AC3E}">
        <p14:creationId xmlns:p14="http://schemas.microsoft.com/office/powerpoint/2010/main" val="98703854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4800" dirty="0"/>
              <a:t>Este </a:t>
            </a:r>
            <a:r>
              <a:rPr lang="en-US" sz="4800" dirty="0" err="1"/>
              <a:t>pasaje</a:t>
            </a:r>
            <a:r>
              <a:rPr lang="en-US" sz="4800" dirty="0"/>
              <a:t> </a:t>
            </a:r>
            <a:r>
              <a:rPr lang="en-US" sz="4800" dirty="0" err="1"/>
              <a:t>trata</a:t>
            </a:r>
            <a:r>
              <a:rPr lang="en-US" sz="4800" dirty="0"/>
              <a:t> de </a:t>
            </a:r>
            <a:r>
              <a:rPr lang="en-US" sz="4800" dirty="0" err="1"/>
              <a:t>cómo</a:t>
            </a:r>
            <a:r>
              <a:rPr lang="en-US" sz="4800" dirty="0"/>
              <a:t> Cristo, “el </a:t>
            </a:r>
            <a:r>
              <a:rPr lang="en-US" sz="4800" dirty="0" err="1"/>
              <a:t>autor</a:t>
            </a:r>
            <a:r>
              <a:rPr lang="en-US" sz="4800" dirty="0"/>
              <a:t> de </a:t>
            </a:r>
            <a:r>
              <a:rPr lang="en-US" sz="4800" dirty="0" err="1"/>
              <a:t>nuestra</a:t>
            </a:r>
            <a:r>
              <a:rPr lang="en-US" sz="4800" dirty="0"/>
              <a:t> </a:t>
            </a:r>
            <a:r>
              <a:rPr lang="en-US" sz="4800" dirty="0" err="1"/>
              <a:t>salvación</a:t>
            </a:r>
            <a:r>
              <a:rPr lang="en-US" sz="4800" dirty="0"/>
              <a:t>” se </a:t>
            </a:r>
            <a:r>
              <a:rPr lang="en-US" sz="4800" dirty="0" err="1"/>
              <a:t>identifica</a:t>
            </a:r>
            <a:r>
              <a:rPr lang="en-US" sz="4800" dirty="0"/>
              <a:t> con </a:t>
            </a:r>
            <a:r>
              <a:rPr lang="en-US" sz="4800" dirty="0" err="1"/>
              <a:t>nosotros</a:t>
            </a:r>
            <a:r>
              <a:rPr lang="en-US" sz="4800" dirty="0"/>
              <a:t>. Nos dice que </a:t>
            </a:r>
            <a:r>
              <a:rPr lang="en-US" sz="4800" dirty="0" err="1"/>
              <a:t>estamos</a:t>
            </a:r>
            <a:r>
              <a:rPr lang="en-US" sz="4800" dirty="0"/>
              <a:t> </a:t>
            </a:r>
            <a:r>
              <a:rPr lang="en-US" sz="4800" dirty="0" err="1"/>
              <a:t>en</a:t>
            </a:r>
            <a:r>
              <a:rPr lang="en-US" sz="4800" dirty="0"/>
              <a:t> la </a:t>
            </a:r>
            <a:r>
              <a:rPr lang="en-US" sz="4800" dirty="0" err="1"/>
              <a:t>misma</a:t>
            </a:r>
            <a:r>
              <a:rPr lang="en-US" sz="4800" dirty="0"/>
              <a:t> </a:t>
            </a:r>
            <a:r>
              <a:rPr lang="en-US" sz="4800" dirty="0" err="1"/>
              <a:t>familia</a:t>
            </a:r>
            <a:r>
              <a:rPr lang="en-US" sz="4800" dirty="0"/>
              <a:t> de Cristo. </a:t>
            </a:r>
            <a:r>
              <a:rPr lang="en-US" sz="4800" dirty="0" err="1"/>
              <a:t>Esta</a:t>
            </a:r>
            <a:r>
              <a:rPr lang="en-US" sz="4800" dirty="0"/>
              <a:t> </a:t>
            </a:r>
            <a:r>
              <a:rPr lang="en-US" sz="4800" dirty="0" err="1"/>
              <a:t>familia</a:t>
            </a:r>
            <a:r>
              <a:rPr lang="en-US" sz="4800" dirty="0"/>
              <a:t> es </a:t>
            </a:r>
            <a:r>
              <a:rPr lang="en-US" sz="4800" dirty="0" err="1"/>
              <a:t>más</a:t>
            </a:r>
            <a:r>
              <a:rPr lang="en-US" sz="4800" dirty="0"/>
              <a:t> que la </a:t>
            </a:r>
            <a:r>
              <a:rPr lang="en-US" sz="4800" dirty="0" err="1"/>
              <a:t>familia</a:t>
            </a:r>
            <a:r>
              <a:rPr lang="en-US" sz="4800" dirty="0"/>
              <a:t> del hombre. El </a:t>
            </a:r>
            <a:r>
              <a:rPr lang="en-US" sz="4800" dirty="0" err="1"/>
              <a:t>autor</a:t>
            </a:r>
            <a:r>
              <a:rPr lang="en-US" sz="4800" dirty="0"/>
              <a:t> de </a:t>
            </a:r>
            <a:r>
              <a:rPr lang="en-US" sz="4800" dirty="0" err="1"/>
              <a:t>Hebreos</a:t>
            </a:r>
            <a:r>
              <a:rPr lang="en-US" sz="4800" dirty="0"/>
              <a:t> </a:t>
            </a:r>
            <a:r>
              <a:rPr lang="en-US" sz="4800" dirty="0" err="1"/>
              <a:t>señala</a:t>
            </a:r>
            <a:r>
              <a:rPr lang="en-US" sz="4800" dirty="0"/>
              <a:t> a una </a:t>
            </a:r>
            <a:r>
              <a:rPr lang="en-US" sz="4800" dirty="0" err="1"/>
              <a:t>identidad</a:t>
            </a:r>
            <a:r>
              <a:rPr lang="en-US" sz="4800" dirty="0"/>
              <a:t> </a:t>
            </a:r>
            <a:r>
              <a:rPr lang="en-US" sz="4800" dirty="0" err="1"/>
              <a:t>compartida</a:t>
            </a:r>
            <a:r>
              <a:rPr lang="en-US" sz="4800" dirty="0"/>
              <a:t> </a:t>
            </a:r>
            <a:r>
              <a:rPr lang="en-US" sz="4800" dirty="0" err="1"/>
              <a:t>muy</a:t>
            </a:r>
            <a:r>
              <a:rPr lang="en-US" sz="4800" dirty="0"/>
              <a:t> </a:t>
            </a:r>
            <a:r>
              <a:rPr lang="en-US" sz="4800" dirty="0" err="1"/>
              <a:t>específica</a:t>
            </a:r>
            <a:r>
              <a:rPr lang="en-US" sz="4800" dirty="0"/>
              <a:t>. Estamos con Cristo </a:t>
            </a:r>
            <a:r>
              <a:rPr lang="en-US" sz="4800" dirty="0" err="1"/>
              <a:t>en</a:t>
            </a:r>
            <a:r>
              <a:rPr lang="en-US" sz="4800" dirty="0"/>
              <a:t> la </a:t>
            </a:r>
            <a:r>
              <a:rPr lang="en-US" sz="4800" dirty="0" err="1"/>
              <a:t>familia</a:t>
            </a:r>
            <a:r>
              <a:rPr lang="en-US" sz="4800" dirty="0"/>
              <a:t> de los que </a:t>
            </a:r>
            <a:r>
              <a:rPr lang="en-US" sz="4800" dirty="0" err="1"/>
              <a:t>sufren</a:t>
            </a:r>
            <a:r>
              <a:rPr lang="en-US" sz="4800" dirty="0"/>
              <a:t>. No </a:t>
            </a:r>
            <a:r>
              <a:rPr lang="en-US" sz="4800" dirty="0" err="1"/>
              <a:t>debemos</a:t>
            </a:r>
            <a:r>
              <a:rPr lang="en-US" sz="4800" dirty="0"/>
              <a:t> </a:t>
            </a:r>
            <a:r>
              <a:rPr lang="en-US" sz="4800" dirty="0" err="1"/>
              <a:t>olvidar</a:t>
            </a:r>
            <a:r>
              <a:rPr lang="en-US" sz="4800" dirty="0"/>
              <a:t> que </a:t>
            </a:r>
            <a:r>
              <a:rPr lang="en-US" sz="4800" dirty="0" err="1"/>
              <a:t>servimos</a:t>
            </a:r>
            <a:r>
              <a:rPr lang="en-US" sz="4800" dirty="0"/>
              <a:t> a un Salvador </a:t>
            </a:r>
            <a:r>
              <a:rPr lang="en-US" sz="4800" dirty="0" err="1"/>
              <a:t>Sufrido</a:t>
            </a:r>
            <a:r>
              <a:rPr lang="en-US" sz="4800" dirty="0"/>
              <a:t>.</a:t>
            </a:r>
            <a:endParaRPr lang="en-US" sz="8800" dirty="0"/>
          </a:p>
          <a:p>
            <a:pPr marL="0" indent="0">
              <a:buNone/>
            </a:pPr>
            <a:endParaRPr lang="en-US" sz="4800" dirty="0"/>
          </a:p>
          <a:p>
            <a:pPr marL="0" indent="0">
              <a:buNone/>
            </a:pPr>
            <a:endParaRPr lang="en-US" sz="2000" dirty="0"/>
          </a:p>
          <a:p>
            <a:endParaRPr lang="en-US" sz="2000" dirty="0"/>
          </a:p>
        </p:txBody>
      </p:sp>
    </p:spTree>
    <p:extLst>
      <p:ext uri="{BB962C8B-B14F-4D97-AF65-F5344CB8AC3E}">
        <p14:creationId xmlns:p14="http://schemas.microsoft.com/office/powerpoint/2010/main" val="3551501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7FEE02-86F1-5040-95B3-CAFCFD8C4211}"/>
              </a:ext>
            </a:extLst>
          </p:cNvPr>
          <p:cNvSpPr txBox="1"/>
          <p:nvPr/>
        </p:nvSpPr>
        <p:spPr>
          <a:xfrm>
            <a:off x="695512" y="932688"/>
            <a:ext cx="10800971" cy="5102352"/>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6000" dirty="0">
                <a:solidFill>
                  <a:srgbClr val="002060"/>
                </a:solidFill>
              </a:rPr>
              <a:t>Hay un principio </a:t>
            </a:r>
            <a:r>
              <a:rPr lang="en-US" sz="6000" dirty="0" err="1">
                <a:solidFill>
                  <a:srgbClr val="002060"/>
                </a:solidFill>
              </a:rPr>
              <a:t>muy</a:t>
            </a:r>
            <a:r>
              <a:rPr lang="en-US" sz="6000" dirty="0">
                <a:solidFill>
                  <a:srgbClr val="002060"/>
                </a:solidFill>
              </a:rPr>
              <a:t> </a:t>
            </a:r>
            <a:r>
              <a:rPr lang="en-US" sz="6000" dirty="0" err="1">
                <a:solidFill>
                  <a:srgbClr val="002060"/>
                </a:solidFill>
              </a:rPr>
              <a:t>arraigado</a:t>
            </a:r>
            <a:r>
              <a:rPr lang="en-US" sz="6000" dirty="0">
                <a:solidFill>
                  <a:srgbClr val="002060"/>
                </a:solidFill>
              </a:rPr>
              <a:t> a la gran </a:t>
            </a:r>
            <a:r>
              <a:rPr lang="en-US" sz="6000" dirty="0" err="1">
                <a:solidFill>
                  <a:srgbClr val="002060"/>
                </a:solidFill>
              </a:rPr>
              <a:t>historia</a:t>
            </a:r>
            <a:r>
              <a:rPr lang="en-US" sz="6000" dirty="0">
                <a:solidFill>
                  <a:srgbClr val="002060"/>
                </a:solidFill>
              </a:rPr>
              <a:t> de la </a:t>
            </a:r>
            <a:r>
              <a:rPr lang="en-US" sz="6000" dirty="0" err="1">
                <a:solidFill>
                  <a:srgbClr val="002060"/>
                </a:solidFill>
              </a:rPr>
              <a:t>redención</a:t>
            </a:r>
            <a:r>
              <a:rPr lang="en-US" sz="6000" dirty="0">
                <a:solidFill>
                  <a:srgbClr val="002060"/>
                </a:solidFill>
              </a:rPr>
              <a:t> que no </a:t>
            </a:r>
            <a:r>
              <a:rPr lang="en-US" sz="6000" dirty="0" err="1">
                <a:solidFill>
                  <a:srgbClr val="002060"/>
                </a:solidFill>
              </a:rPr>
              <a:t>debemos</a:t>
            </a:r>
            <a:r>
              <a:rPr lang="en-US" sz="6000" dirty="0">
                <a:solidFill>
                  <a:srgbClr val="002060"/>
                </a:solidFill>
              </a:rPr>
              <a:t> pasar por alto: </a:t>
            </a:r>
            <a:r>
              <a:rPr lang="en-US" sz="6000" i="1" dirty="0">
                <a:solidFill>
                  <a:srgbClr val="002060"/>
                </a:solidFill>
              </a:rPr>
              <a:t>Dios </a:t>
            </a:r>
            <a:r>
              <a:rPr lang="en-US" sz="6000" i="1" dirty="0" err="1">
                <a:solidFill>
                  <a:srgbClr val="002060"/>
                </a:solidFill>
              </a:rPr>
              <a:t>usa</a:t>
            </a:r>
            <a:r>
              <a:rPr lang="en-US" sz="6000" i="1" dirty="0">
                <a:solidFill>
                  <a:srgbClr val="002060"/>
                </a:solidFill>
              </a:rPr>
              <a:t> </a:t>
            </a:r>
            <a:r>
              <a:rPr lang="en-US" sz="6000" i="1" dirty="0" err="1">
                <a:solidFill>
                  <a:srgbClr val="002060"/>
                </a:solidFill>
              </a:rPr>
              <a:t>gente</a:t>
            </a:r>
            <a:r>
              <a:rPr lang="en-US" sz="6000" i="1" dirty="0">
                <a:solidFill>
                  <a:srgbClr val="002060"/>
                </a:solidFill>
              </a:rPr>
              <a:t> </a:t>
            </a:r>
            <a:r>
              <a:rPr lang="en-US" sz="6000" i="1" dirty="0" err="1">
                <a:solidFill>
                  <a:srgbClr val="002060"/>
                </a:solidFill>
              </a:rPr>
              <a:t>ordinaria</a:t>
            </a:r>
            <a:r>
              <a:rPr lang="en-US" sz="6000" i="1" dirty="0">
                <a:solidFill>
                  <a:srgbClr val="002060"/>
                </a:solidFill>
              </a:rPr>
              <a:t> para </a:t>
            </a:r>
            <a:r>
              <a:rPr lang="en-US" sz="6000" i="1" dirty="0" err="1">
                <a:solidFill>
                  <a:srgbClr val="002060"/>
                </a:solidFill>
              </a:rPr>
              <a:t>hacer</a:t>
            </a:r>
            <a:r>
              <a:rPr lang="en-US" sz="6000" i="1" dirty="0">
                <a:solidFill>
                  <a:srgbClr val="002060"/>
                </a:solidFill>
              </a:rPr>
              <a:t> </a:t>
            </a:r>
            <a:r>
              <a:rPr lang="en-US" sz="6000" i="1" dirty="0" err="1">
                <a:solidFill>
                  <a:srgbClr val="002060"/>
                </a:solidFill>
              </a:rPr>
              <a:t>cosas</a:t>
            </a:r>
            <a:r>
              <a:rPr lang="en-US" sz="6000" i="1" dirty="0">
                <a:solidFill>
                  <a:srgbClr val="002060"/>
                </a:solidFill>
              </a:rPr>
              <a:t> </a:t>
            </a:r>
            <a:r>
              <a:rPr lang="en-US" sz="6000" i="1" dirty="0" err="1">
                <a:solidFill>
                  <a:srgbClr val="002060"/>
                </a:solidFill>
              </a:rPr>
              <a:t>extraordinarias</a:t>
            </a:r>
            <a:r>
              <a:rPr lang="en-US" sz="6000" i="1" dirty="0">
                <a:solidFill>
                  <a:srgbClr val="002060"/>
                </a:solidFill>
              </a:rPr>
              <a:t> </a:t>
            </a:r>
            <a:r>
              <a:rPr lang="en-US" sz="6000" i="1" dirty="0" err="1">
                <a:solidFill>
                  <a:srgbClr val="002060"/>
                </a:solidFill>
              </a:rPr>
              <a:t>en</a:t>
            </a:r>
            <a:r>
              <a:rPr lang="en-US" sz="6000" i="1" dirty="0">
                <a:solidFill>
                  <a:srgbClr val="002060"/>
                </a:solidFill>
              </a:rPr>
              <a:t> las </a:t>
            </a:r>
            <a:r>
              <a:rPr lang="en-US" sz="6000" i="1" dirty="0" err="1">
                <a:solidFill>
                  <a:srgbClr val="002060"/>
                </a:solidFill>
              </a:rPr>
              <a:t>vidas</a:t>
            </a:r>
            <a:r>
              <a:rPr lang="en-US" sz="6000" i="1" dirty="0">
                <a:solidFill>
                  <a:srgbClr val="002060"/>
                </a:solidFill>
              </a:rPr>
              <a:t> de los </a:t>
            </a:r>
            <a:r>
              <a:rPr lang="en-US" sz="6000" i="1" dirty="0" err="1">
                <a:solidFill>
                  <a:srgbClr val="002060"/>
                </a:solidFill>
              </a:rPr>
              <a:t>demás</a:t>
            </a:r>
            <a:r>
              <a:rPr lang="en-US" sz="6000" dirty="0">
                <a:solidFill>
                  <a:srgbClr val="002060"/>
                </a:solidFill>
              </a:rPr>
              <a:t>. </a:t>
            </a:r>
          </a:p>
          <a:p>
            <a:pPr>
              <a:lnSpc>
                <a:spcPct val="90000"/>
              </a:lnSpc>
              <a:spcAft>
                <a:spcPts val="600"/>
              </a:spcAft>
            </a:pPr>
            <a:endParaRPr lang="en-US" sz="2000" dirty="0">
              <a:solidFill>
                <a:schemeClr val="bg1"/>
              </a:solidFill>
            </a:endParaRPr>
          </a:p>
        </p:txBody>
      </p:sp>
    </p:spTree>
    <p:extLst>
      <p:ext uri="{BB962C8B-B14F-4D97-AF65-F5344CB8AC3E}">
        <p14:creationId xmlns:p14="http://schemas.microsoft.com/office/powerpoint/2010/main" val="2753792703"/>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6000" dirty="0"/>
              <a:t>Jesús es </a:t>
            </a:r>
            <a:r>
              <a:rPr lang="en-US" sz="6000" dirty="0" err="1"/>
              <a:t>compasivo</a:t>
            </a:r>
            <a:r>
              <a:rPr lang="en-US" sz="6000" dirty="0"/>
              <a:t> y </a:t>
            </a:r>
            <a:r>
              <a:rPr lang="en-US" sz="6000" dirty="0" err="1"/>
              <a:t>comprensivo</a:t>
            </a:r>
            <a:r>
              <a:rPr lang="en-US" sz="6000" dirty="0"/>
              <a:t>. </a:t>
            </a:r>
            <a:r>
              <a:rPr lang="en-US" sz="6000" dirty="0" err="1"/>
              <a:t>Él</a:t>
            </a:r>
            <a:r>
              <a:rPr lang="en-US" sz="6000" dirty="0"/>
              <a:t> </a:t>
            </a:r>
            <a:r>
              <a:rPr lang="en-US" sz="6000" dirty="0" err="1"/>
              <a:t>nos</a:t>
            </a:r>
            <a:r>
              <a:rPr lang="en-US" sz="6000" dirty="0"/>
              <a:t> </a:t>
            </a:r>
            <a:r>
              <a:rPr lang="en-US" sz="6000" dirty="0" err="1"/>
              <a:t>puede</a:t>
            </a:r>
            <a:r>
              <a:rPr lang="en-US" sz="6000" dirty="0"/>
              <a:t> </a:t>
            </a:r>
            <a:r>
              <a:rPr lang="en-US" sz="6000" dirty="0" err="1"/>
              <a:t>ayudar</a:t>
            </a:r>
            <a:r>
              <a:rPr lang="en-US" sz="6000" dirty="0"/>
              <a:t> </a:t>
            </a:r>
            <a:r>
              <a:rPr lang="en-US" sz="6000" dirty="0" err="1"/>
              <a:t>porque</a:t>
            </a:r>
            <a:r>
              <a:rPr lang="en-US" sz="6000" dirty="0"/>
              <a:t> es </a:t>
            </a:r>
            <a:r>
              <a:rPr lang="en-US" sz="6000" dirty="0" err="1"/>
              <a:t>como</a:t>
            </a:r>
            <a:r>
              <a:rPr lang="en-US" sz="6000" dirty="0"/>
              <a:t> </a:t>
            </a:r>
            <a:r>
              <a:rPr lang="en-US" sz="6000" dirty="0" err="1"/>
              <a:t>nosotros</a:t>
            </a:r>
            <a:r>
              <a:rPr lang="en-US" sz="6000" dirty="0"/>
              <a:t>. </a:t>
            </a:r>
            <a:r>
              <a:rPr lang="en-US" sz="6000" dirty="0" err="1"/>
              <a:t>Pasó</a:t>
            </a:r>
            <a:r>
              <a:rPr lang="en-US" sz="6000" dirty="0"/>
              <a:t> por lo que </a:t>
            </a:r>
            <a:r>
              <a:rPr lang="en-US" sz="6000" dirty="0" err="1"/>
              <a:t>estamos</a:t>
            </a:r>
            <a:r>
              <a:rPr lang="en-US" sz="6000" dirty="0"/>
              <a:t> </a:t>
            </a:r>
            <a:r>
              <a:rPr lang="en-US" sz="6000" dirty="0" err="1"/>
              <a:t>pasando</a:t>
            </a:r>
            <a:r>
              <a:rPr lang="en-US" sz="6000" dirty="0"/>
              <a:t> </a:t>
            </a:r>
            <a:r>
              <a:rPr lang="en-US" sz="6000" dirty="0" err="1"/>
              <a:t>ahora</a:t>
            </a:r>
            <a:r>
              <a:rPr lang="en-US" sz="6000" dirty="0"/>
              <a:t>. </a:t>
            </a:r>
            <a:r>
              <a:rPr lang="en-US" sz="6000" dirty="0" err="1"/>
              <a:t>Él</a:t>
            </a:r>
            <a:r>
              <a:rPr lang="en-US" sz="6000" dirty="0"/>
              <a:t> </a:t>
            </a:r>
            <a:r>
              <a:rPr lang="en-US" sz="6000" dirty="0" err="1"/>
              <a:t>nos</a:t>
            </a:r>
            <a:r>
              <a:rPr lang="en-US" sz="6000" dirty="0"/>
              <a:t> </a:t>
            </a:r>
            <a:r>
              <a:rPr lang="en-US" sz="6000" dirty="0" err="1"/>
              <a:t>conoce</a:t>
            </a:r>
            <a:r>
              <a:rPr lang="en-US" sz="6000" dirty="0"/>
              <a:t> y </a:t>
            </a:r>
            <a:r>
              <a:rPr lang="en-US" sz="6000" dirty="0" err="1"/>
              <a:t>conoce</a:t>
            </a:r>
            <a:r>
              <a:rPr lang="en-US" sz="6000" dirty="0"/>
              <a:t> </a:t>
            </a:r>
            <a:r>
              <a:rPr lang="en-US" sz="6000" dirty="0" err="1"/>
              <a:t>nuestras</a:t>
            </a:r>
            <a:r>
              <a:rPr lang="en-US" sz="6000" dirty="0"/>
              <a:t> </a:t>
            </a:r>
            <a:r>
              <a:rPr lang="en-US" sz="6000" dirty="0" err="1"/>
              <a:t>experiencias</a:t>
            </a:r>
            <a:r>
              <a:rPr lang="en-US" sz="6000" dirty="0"/>
              <a:t>, </a:t>
            </a:r>
            <a:r>
              <a:rPr lang="en-US" sz="6000" dirty="0" err="1"/>
              <a:t>porque</a:t>
            </a:r>
            <a:r>
              <a:rPr lang="en-US" sz="6000" dirty="0"/>
              <a:t> </a:t>
            </a:r>
            <a:r>
              <a:rPr lang="en-US" sz="6000" dirty="0" err="1"/>
              <a:t>estamos</a:t>
            </a:r>
            <a:r>
              <a:rPr lang="en-US" sz="6000" dirty="0"/>
              <a:t> </a:t>
            </a:r>
            <a:r>
              <a:rPr lang="en-US" sz="6000" dirty="0" err="1"/>
              <a:t>en</a:t>
            </a:r>
            <a:r>
              <a:rPr lang="en-US" sz="6000" dirty="0"/>
              <a:t> la </a:t>
            </a:r>
            <a:r>
              <a:rPr lang="en-US" sz="6000" dirty="0" err="1"/>
              <a:t>misma</a:t>
            </a:r>
            <a:r>
              <a:rPr lang="en-US" sz="6000" dirty="0"/>
              <a:t> </a:t>
            </a:r>
            <a:r>
              <a:rPr lang="en-US" sz="6000" dirty="0" err="1"/>
              <a:t>familia</a:t>
            </a:r>
            <a:r>
              <a:rPr lang="en-US" sz="6000" dirty="0"/>
              <a:t>, la </a:t>
            </a:r>
            <a:r>
              <a:rPr lang="en-US" sz="6000" dirty="0" err="1"/>
              <a:t>familia</a:t>
            </a:r>
            <a:r>
              <a:rPr lang="en-US" sz="6000" dirty="0"/>
              <a:t> de </a:t>
            </a:r>
            <a:r>
              <a:rPr lang="en-US" sz="6000" dirty="0" err="1"/>
              <a:t>aquellos</a:t>
            </a:r>
            <a:r>
              <a:rPr lang="en-US" sz="6000" dirty="0"/>
              <a:t> que </a:t>
            </a:r>
            <a:r>
              <a:rPr lang="en-US" sz="6000" dirty="0" err="1"/>
              <a:t>han</a:t>
            </a:r>
            <a:r>
              <a:rPr lang="en-US" sz="6000" dirty="0"/>
              <a:t> </a:t>
            </a:r>
            <a:r>
              <a:rPr lang="en-US" sz="6000" dirty="0" err="1"/>
              <a:t>sufrido</a:t>
            </a:r>
            <a:r>
              <a:rPr lang="en-US" sz="6000" dirty="0"/>
              <a:t>.</a:t>
            </a:r>
            <a:endParaRPr lang="en-US" sz="28700" dirty="0"/>
          </a:p>
          <a:p>
            <a:pPr marL="0" indent="0">
              <a:buNone/>
            </a:pPr>
            <a:endParaRPr lang="en-US" sz="4800" dirty="0"/>
          </a:p>
          <a:p>
            <a:pPr marL="0" indent="0">
              <a:buNone/>
            </a:pPr>
            <a:endParaRPr lang="en-US" sz="2000" dirty="0"/>
          </a:p>
          <a:p>
            <a:endParaRPr lang="en-US" sz="2000" dirty="0"/>
          </a:p>
        </p:txBody>
      </p:sp>
    </p:spTree>
    <p:extLst>
      <p:ext uri="{BB962C8B-B14F-4D97-AF65-F5344CB8AC3E}">
        <p14:creationId xmlns:p14="http://schemas.microsoft.com/office/powerpoint/2010/main" val="33963283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5400" dirty="0"/>
              <a:t>El </a:t>
            </a:r>
            <a:r>
              <a:rPr lang="en-US" sz="5400" dirty="0" err="1"/>
              <a:t>pasaje</a:t>
            </a:r>
            <a:r>
              <a:rPr lang="en-US" sz="5400" dirty="0"/>
              <a:t> dice que Cristo no se </a:t>
            </a:r>
            <a:r>
              <a:rPr lang="en-US" sz="5400" dirty="0" err="1"/>
              <a:t>avergüenza</a:t>
            </a:r>
            <a:r>
              <a:rPr lang="en-US" sz="5400" dirty="0"/>
              <a:t> de </a:t>
            </a:r>
            <a:r>
              <a:rPr lang="en-US" sz="5400" dirty="0" err="1"/>
              <a:t>llamarnos</a:t>
            </a:r>
            <a:r>
              <a:rPr lang="en-US" sz="5400" dirty="0"/>
              <a:t> “</a:t>
            </a:r>
            <a:r>
              <a:rPr lang="en-US" sz="5400" dirty="0" err="1"/>
              <a:t>hermanos</a:t>
            </a:r>
            <a:r>
              <a:rPr lang="en-US" sz="5400" dirty="0"/>
              <a:t>”. El </a:t>
            </a:r>
            <a:r>
              <a:rPr lang="en-US" sz="5400" dirty="0" err="1"/>
              <a:t>título</a:t>
            </a:r>
            <a:r>
              <a:rPr lang="en-US" sz="5400" dirty="0"/>
              <a:t> </a:t>
            </a:r>
            <a:r>
              <a:rPr lang="en-US" sz="5400" i="1" dirty="0" err="1"/>
              <a:t>hermano</a:t>
            </a:r>
            <a:r>
              <a:rPr lang="en-US" sz="5400" dirty="0"/>
              <a:t> </a:t>
            </a:r>
            <a:r>
              <a:rPr lang="en-US" sz="5400" dirty="0" err="1"/>
              <a:t>expresa</a:t>
            </a:r>
            <a:r>
              <a:rPr lang="en-US" sz="5400" dirty="0"/>
              <a:t> una </a:t>
            </a:r>
            <a:r>
              <a:rPr lang="en-US" sz="5400" dirty="0" err="1"/>
              <a:t>posición</a:t>
            </a:r>
            <a:r>
              <a:rPr lang="en-US" sz="5400" dirty="0"/>
              <a:t> particular </a:t>
            </a:r>
            <a:r>
              <a:rPr lang="en-US" sz="5400" dirty="0" err="1"/>
              <a:t>en</a:t>
            </a:r>
            <a:r>
              <a:rPr lang="en-US" sz="5400" dirty="0"/>
              <a:t> la </a:t>
            </a:r>
            <a:r>
              <a:rPr lang="en-US" sz="5400" dirty="0" err="1"/>
              <a:t>familia</a:t>
            </a:r>
            <a:r>
              <a:rPr lang="en-US" sz="5400" dirty="0"/>
              <a:t>, una </a:t>
            </a:r>
            <a:r>
              <a:rPr lang="en-US" sz="5400" dirty="0" err="1"/>
              <a:t>relación</a:t>
            </a:r>
            <a:r>
              <a:rPr lang="en-US" sz="5400" dirty="0"/>
              <a:t> de </a:t>
            </a:r>
            <a:r>
              <a:rPr lang="en-US" sz="5400" dirty="0" err="1"/>
              <a:t>igualdad</a:t>
            </a:r>
            <a:r>
              <a:rPr lang="en-US" sz="5400" dirty="0"/>
              <a:t> entre </a:t>
            </a:r>
            <a:r>
              <a:rPr lang="en-US" sz="5400" dirty="0" err="1"/>
              <a:t>hermanos</a:t>
            </a:r>
            <a:r>
              <a:rPr lang="en-US" sz="5400" dirty="0"/>
              <a:t>. Cristo no </a:t>
            </a:r>
            <a:r>
              <a:rPr lang="en-US" sz="5400" dirty="0" err="1"/>
              <a:t>podría</a:t>
            </a:r>
            <a:r>
              <a:rPr lang="en-US" sz="5400" dirty="0"/>
              <a:t> </a:t>
            </a:r>
            <a:r>
              <a:rPr lang="en-US" sz="5400" dirty="0" err="1"/>
              <a:t>haber</a:t>
            </a:r>
            <a:r>
              <a:rPr lang="en-US" sz="5400" dirty="0"/>
              <a:t> </a:t>
            </a:r>
            <a:r>
              <a:rPr lang="en-US" sz="5400" dirty="0" err="1"/>
              <a:t>elegido</a:t>
            </a:r>
            <a:r>
              <a:rPr lang="en-US" sz="5400" dirty="0"/>
              <a:t> un </a:t>
            </a:r>
            <a:r>
              <a:rPr lang="en-US" sz="5400" dirty="0" err="1"/>
              <a:t>término</a:t>
            </a:r>
            <a:r>
              <a:rPr lang="en-US" sz="5400" dirty="0"/>
              <a:t> </a:t>
            </a:r>
            <a:r>
              <a:rPr lang="en-US" sz="5400" dirty="0" err="1"/>
              <a:t>más</a:t>
            </a:r>
            <a:r>
              <a:rPr lang="en-US" sz="5400" dirty="0"/>
              <a:t> </a:t>
            </a:r>
            <a:r>
              <a:rPr lang="en-US" sz="5400" dirty="0" err="1"/>
              <a:t>poderoso</a:t>
            </a:r>
            <a:r>
              <a:rPr lang="en-US" sz="5400" dirty="0"/>
              <a:t> para </a:t>
            </a:r>
            <a:r>
              <a:rPr lang="en-US" sz="5400" dirty="0" err="1"/>
              <a:t>identificarse</a:t>
            </a:r>
            <a:r>
              <a:rPr lang="en-US" sz="5400" dirty="0"/>
              <a:t> con </a:t>
            </a:r>
            <a:r>
              <a:rPr lang="en-US" sz="5400" dirty="0" err="1"/>
              <a:t>nosotros</a:t>
            </a:r>
            <a:r>
              <a:rPr lang="en-US" sz="5400" dirty="0"/>
              <a:t>.</a:t>
            </a:r>
          </a:p>
          <a:p>
            <a:pPr marL="0" indent="0">
              <a:buNone/>
            </a:pPr>
            <a:endParaRPr lang="en-US" sz="4800" dirty="0"/>
          </a:p>
          <a:p>
            <a:pPr marL="0" indent="0">
              <a:buNone/>
            </a:pPr>
            <a:endParaRPr lang="en-US" sz="2000" dirty="0"/>
          </a:p>
          <a:p>
            <a:endParaRPr lang="en-US" sz="2000" dirty="0"/>
          </a:p>
        </p:txBody>
      </p:sp>
    </p:spTree>
    <p:extLst>
      <p:ext uri="{BB962C8B-B14F-4D97-AF65-F5344CB8AC3E}">
        <p14:creationId xmlns:p14="http://schemas.microsoft.com/office/powerpoint/2010/main" val="198101787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4800" dirty="0"/>
              <a:t>Tres </a:t>
            </a:r>
            <a:r>
              <a:rPr lang="en-US" sz="4800" dirty="0" err="1"/>
              <a:t>aspectos</a:t>
            </a:r>
            <a:r>
              <a:rPr lang="en-US" sz="4800" dirty="0"/>
              <a:t> de </a:t>
            </a:r>
            <a:r>
              <a:rPr lang="en-US" sz="4800" dirty="0" err="1"/>
              <a:t>esta</a:t>
            </a:r>
            <a:r>
              <a:rPr lang="en-US" sz="4800" dirty="0"/>
              <a:t> </a:t>
            </a:r>
            <a:r>
              <a:rPr lang="en-US" sz="4800" dirty="0" err="1"/>
              <a:t>identificación</a:t>
            </a:r>
            <a:r>
              <a:rPr lang="en-US" sz="4800" dirty="0"/>
              <a:t> se </a:t>
            </a:r>
            <a:r>
              <a:rPr lang="en-US" sz="4800" dirty="0" err="1"/>
              <a:t>destacan</a:t>
            </a:r>
            <a:r>
              <a:rPr lang="en-US" sz="4800" dirty="0"/>
              <a:t>:</a:t>
            </a:r>
          </a:p>
          <a:p>
            <a:r>
              <a:rPr lang="en-US" sz="4800" dirty="0"/>
              <a:t>1. Estamos </a:t>
            </a:r>
            <a:r>
              <a:rPr lang="en-US" sz="4800" dirty="0" err="1"/>
              <a:t>en</a:t>
            </a:r>
            <a:r>
              <a:rPr lang="en-US" sz="4800" dirty="0"/>
              <a:t> la </a:t>
            </a:r>
            <a:r>
              <a:rPr lang="en-US" sz="4800" dirty="0" err="1"/>
              <a:t>misma</a:t>
            </a:r>
            <a:r>
              <a:rPr lang="en-US" sz="4800" dirty="0"/>
              <a:t> </a:t>
            </a:r>
            <a:r>
              <a:rPr lang="en-US" sz="4800" dirty="0" err="1"/>
              <a:t>familia</a:t>
            </a:r>
            <a:r>
              <a:rPr lang="en-US" sz="4800" dirty="0"/>
              <a:t>.</a:t>
            </a:r>
          </a:p>
          <a:p>
            <a:r>
              <a:rPr lang="en-US" sz="4800" dirty="0"/>
              <a:t>2. Estamos </a:t>
            </a:r>
            <a:r>
              <a:rPr lang="en-US" sz="4800" dirty="0" err="1"/>
              <a:t>en</a:t>
            </a:r>
            <a:r>
              <a:rPr lang="en-US" sz="4800" dirty="0"/>
              <a:t> una </a:t>
            </a:r>
            <a:r>
              <a:rPr lang="en-US" sz="4800" dirty="0" err="1"/>
              <a:t>posición</a:t>
            </a:r>
            <a:r>
              <a:rPr lang="en-US" sz="4800" dirty="0"/>
              <a:t> similar </a:t>
            </a:r>
            <a:r>
              <a:rPr lang="en-US" sz="4800" dirty="0" err="1"/>
              <a:t>en</a:t>
            </a:r>
            <a:r>
              <a:rPr lang="en-US" sz="4800" dirty="0"/>
              <a:t> la </a:t>
            </a:r>
            <a:r>
              <a:rPr lang="en-US" sz="4800" dirty="0" err="1"/>
              <a:t>familia</a:t>
            </a:r>
            <a:r>
              <a:rPr lang="en-US" sz="4800" dirty="0"/>
              <a:t>.</a:t>
            </a:r>
          </a:p>
          <a:p>
            <a:r>
              <a:rPr lang="en-US" sz="4800" dirty="0"/>
              <a:t>3. </a:t>
            </a:r>
            <a:r>
              <a:rPr lang="en-US" sz="4800" dirty="0" err="1"/>
              <a:t>Compartimos</a:t>
            </a:r>
            <a:r>
              <a:rPr lang="en-US" sz="4800" dirty="0"/>
              <a:t> </a:t>
            </a:r>
            <a:r>
              <a:rPr lang="en-US" sz="4800" dirty="0" err="1"/>
              <a:t>experiencias</a:t>
            </a:r>
            <a:r>
              <a:rPr lang="en-US" sz="4800" dirty="0"/>
              <a:t> de </a:t>
            </a:r>
            <a:r>
              <a:rPr lang="en-US" sz="4800" dirty="0" err="1"/>
              <a:t>vida</a:t>
            </a:r>
            <a:r>
              <a:rPr lang="en-US" sz="4800" dirty="0"/>
              <a:t> </a:t>
            </a:r>
            <a:r>
              <a:rPr lang="en-US" sz="4800" dirty="0" err="1"/>
              <a:t>similares</a:t>
            </a:r>
            <a:r>
              <a:rPr lang="en-US" sz="4800" dirty="0"/>
              <a:t>, </a:t>
            </a:r>
            <a:r>
              <a:rPr lang="en-US" sz="4800" dirty="0" err="1"/>
              <a:t>debido</a:t>
            </a:r>
            <a:r>
              <a:rPr lang="en-US" sz="4800" dirty="0"/>
              <a:t> a </a:t>
            </a:r>
            <a:r>
              <a:rPr lang="en-US" sz="4800" dirty="0" err="1"/>
              <a:t>esa</a:t>
            </a:r>
            <a:r>
              <a:rPr lang="en-US" sz="4800" dirty="0"/>
              <a:t> </a:t>
            </a:r>
            <a:r>
              <a:rPr lang="en-US" sz="4800" dirty="0" err="1"/>
              <a:t>posición</a:t>
            </a:r>
            <a:r>
              <a:rPr lang="en-US" sz="4800" dirty="0"/>
              <a:t>.</a:t>
            </a:r>
            <a:endParaRPr lang="en-US" sz="8000" dirty="0"/>
          </a:p>
          <a:p>
            <a:pPr marL="0" indent="0">
              <a:buNone/>
            </a:pPr>
            <a:endParaRPr lang="en-US" sz="2000" dirty="0"/>
          </a:p>
          <a:p>
            <a:endParaRPr lang="en-US" sz="2000" dirty="0"/>
          </a:p>
        </p:txBody>
      </p:sp>
    </p:spTree>
    <p:extLst>
      <p:ext uri="{BB962C8B-B14F-4D97-AF65-F5344CB8AC3E}">
        <p14:creationId xmlns:p14="http://schemas.microsoft.com/office/powerpoint/2010/main" val="124135793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4800" dirty="0"/>
              <a:t>Tres </a:t>
            </a:r>
            <a:r>
              <a:rPr lang="en-US" sz="4800" dirty="0" err="1"/>
              <a:t>aspectos</a:t>
            </a:r>
            <a:r>
              <a:rPr lang="en-US" sz="4800" dirty="0"/>
              <a:t> de </a:t>
            </a:r>
            <a:r>
              <a:rPr lang="en-US" sz="4800" dirty="0" err="1"/>
              <a:t>esta</a:t>
            </a:r>
            <a:r>
              <a:rPr lang="en-US" sz="4800" dirty="0"/>
              <a:t> </a:t>
            </a:r>
            <a:r>
              <a:rPr lang="en-US" sz="4800" dirty="0" err="1"/>
              <a:t>identificación</a:t>
            </a:r>
            <a:r>
              <a:rPr lang="en-US" sz="4800" dirty="0"/>
              <a:t> se </a:t>
            </a:r>
            <a:r>
              <a:rPr lang="en-US" sz="4800" dirty="0" err="1"/>
              <a:t>destacan</a:t>
            </a:r>
            <a:r>
              <a:rPr lang="en-US" sz="4800" dirty="0"/>
              <a:t>:</a:t>
            </a:r>
          </a:p>
          <a:p>
            <a:r>
              <a:rPr lang="en-US" sz="4800" dirty="0"/>
              <a:t>1. Estamos </a:t>
            </a:r>
            <a:r>
              <a:rPr lang="en-US" sz="4800" dirty="0" err="1"/>
              <a:t>en</a:t>
            </a:r>
            <a:r>
              <a:rPr lang="en-US" sz="4800" dirty="0"/>
              <a:t> la </a:t>
            </a:r>
            <a:r>
              <a:rPr lang="en-US" sz="4800" dirty="0" err="1"/>
              <a:t>misma</a:t>
            </a:r>
            <a:r>
              <a:rPr lang="en-US" sz="4800" dirty="0"/>
              <a:t> </a:t>
            </a:r>
            <a:r>
              <a:rPr lang="en-US" sz="4800" dirty="0" err="1"/>
              <a:t>familia</a:t>
            </a:r>
            <a:r>
              <a:rPr lang="en-US" sz="4800" dirty="0"/>
              <a:t>.</a:t>
            </a:r>
          </a:p>
          <a:p>
            <a:r>
              <a:rPr lang="en-US" sz="4800" dirty="0"/>
              <a:t>2. Estamos </a:t>
            </a:r>
            <a:r>
              <a:rPr lang="en-US" sz="4800" dirty="0" err="1"/>
              <a:t>en</a:t>
            </a:r>
            <a:r>
              <a:rPr lang="en-US" sz="4800" dirty="0"/>
              <a:t> una </a:t>
            </a:r>
            <a:r>
              <a:rPr lang="en-US" sz="4800" dirty="0" err="1"/>
              <a:t>posición</a:t>
            </a:r>
            <a:r>
              <a:rPr lang="en-US" sz="4800" dirty="0"/>
              <a:t> similar </a:t>
            </a:r>
            <a:r>
              <a:rPr lang="en-US" sz="4800" dirty="0" err="1"/>
              <a:t>en</a:t>
            </a:r>
            <a:r>
              <a:rPr lang="en-US" sz="4800" dirty="0"/>
              <a:t> la </a:t>
            </a:r>
            <a:r>
              <a:rPr lang="en-US" sz="4800" dirty="0" err="1"/>
              <a:t>familia</a:t>
            </a:r>
            <a:r>
              <a:rPr lang="en-US" sz="4800" dirty="0"/>
              <a:t>.</a:t>
            </a:r>
          </a:p>
          <a:p>
            <a:r>
              <a:rPr lang="en-US" sz="4800" dirty="0"/>
              <a:t>3. </a:t>
            </a:r>
            <a:r>
              <a:rPr lang="en-US" sz="4800" dirty="0" err="1"/>
              <a:t>Compartimos</a:t>
            </a:r>
            <a:r>
              <a:rPr lang="en-US" sz="4800" dirty="0"/>
              <a:t> </a:t>
            </a:r>
            <a:r>
              <a:rPr lang="en-US" sz="4800" dirty="0" err="1"/>
              <a:t>experiencias</a:t>
            </a:r>
            <a:r>
              <a:rPr lang="en-US" sz="4800" dirty="0"/>
              <a:t> de </a:t>
            </a:r>
            <a:r>
              <a:rPr lang="en-US" sz="4800" dirty="0" err="1"/>
              <a:t>vida</a:t>
            </a:r>
            <a:r>
              <a:rPr lang="en-US" sz="4800" dirty="0"/>
              <a:t> </a:t>
            </a:r>
            <a:r>
              <a:rPr lang="en-US" sz="4800" dirty="0" err="1"/>
              <a:t>similares</a:t>
            </a:r>
            <a:r>
              <a:rPr lang="en-US" sz="4800" dirty="0"/>
              <a:t>, </a:t>
            </a:r>
            <a:r>
              <a:rPr lang="en-US" sz="4800" dirty="0" err="1"/>
              <a:t>debido</a:t>
            </a:r>
            <a:r>
              <a:rPr lang="en-US" sz="4800" dirty="0"/>
              <a:t> a </a:t>
            </a:r>
            <a:r>
              <a:rPr lang="en-US" sz="4800" dirty="0" err="1"/>
              <a:t>esa</a:t>
            </a:r>
            <a:r>
              <a:rPr lang="en-US" sz="4800" dirty="0"/>
              <a:t> </a:t>
            </a:r>
            <a:r>
              <a:rPr lang="en-US" sz="4800" dirty="0" err="1"/>
              <a:t>posición</a:t>
            </a:r>
            <a:r>
              <a:rPr lang="en-US" sz="4800" dirty="0"/>
              <a:t>.</a:t>
            </a:r>
            <a:endParaRPr lang="en-US" sz="8000" dirty="0"/>
          </a:p>
          <a:p>
            <a:pPr marL="0" indent="0">
              <a:buNone/>
            </a:pPr>
            <a:endParaRPr lang="en-US" sz="2000" dirty="0"/>
          </a:p>
          <a:p>
            <a:endParaRPr lang="en-US" sz="2000" dirty="0"/>
          </a:p>
        </p:txBody>
      </p:sp>
    </p:spTree>
    <p:extLst>
      <p:ext uri="{BB962C8B-B14F-4D97-AF65-F5344CB8AC3E}">
        <p14:creationId xmlns:p14="http://schemas.microsoft.com/office/powerpoint/2010/main" val="183256184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fontScale="92500" lnSpcReduction="10000"/>
          </a:bodyPr>
          <a:lstStyle/>
          <a:p>
            <a:r>
              <a:rPr lang="en-US" sz="4800" dirty="0" err="1"/>
              <a:t>Esto</a:t>
            </a:r>
            <a:r>
              <a:rPr lang="en-US" sz="4800" dirty="0"/>
              <a:t> </a:t>
            </a:r>
            <a:r>
              <a:rPr lang="en-US" sz="4800" dirty="0" err="1"/>
              <a:t>refleja</a:t>
            </a:r>
            <a:r>
              <a:rPr lang="en-US" sz="4800" dirty="0"/>
              <a:t> el </a:t>
            </a:r>
            <a:r>
              <a:rPr lang="en-US" sz="4800" dirty="0" err="1"/>
              <a:t>carácter</a:t>
            </a:r>
            <a:r>
              <a:rPr lang="en-US" sz="4800" dirty="0"/>
              <a:t> </a:t>
            </a:r>
            <a:r>
              <a:rPr lang="en-US" sz="4800" dirty="0" err="1"/>
              <a:t>humilde</a:t>
            </a:r>
            <a:r>
              <a:rPr lang="en-US" sz="4800" dirty="0"/>
              <a:t> del </a:t>
            </a:r>
            <a:r>
              <a:rPr lang="en-US" sz="4800" dirty="0" err="1"/>
              <a:t>ministerio</a:t>
            </a:r>
            <a:r>
              <a:rPr lang="en-US" sz="4800" dirty="0"/>
              <a:t> personal. </a:t>
            </a:r>
            <a:r>
              <a:rPr lang="en-US" sz="4800" dirty="0" err="1"/>
              <a:t>Nuestro</a:t>
            </a:r>
            <a:r>
              <a:rPr lang="en-US" sz="4800" dirty="0"/>
              <a:t> </a:t>
            </a:r>
            <a:r>
              <a:rPr lang="en-US" sz="4800" dirty="0" err="1"/>
              <a:t>servicio</a:t>
            </a:r>
            <a:r>
              <a:rPr lang="en-US" sz="4800" dirty="0"/>
              <a:t> no debe </a:t>
            </a:r>
            <a:r>
              <a:rPr lang="en-US" sz="4800" dirty="0" err="1"/>
              <a:t>tener</a:t>
            </a:r>
            <a:r>
              <a:rPr lang="en-US" sz="4800" dirty="0"/>
              <a:t> un </a:t>
            </a:r>
            <a:r>
              <a:rPr lang="en-US" sz="4800" dirty="0" err="1"/>
              <a:t>carácter</a:t>
            </a:r>
            <a:r>
              <a:rPr lang="en-US" sz="4800" dirty="0"/>
              <a:t> de “</a:t>
            </a:r>
            <a:r>
              <a:rPr lang="en-US" sz="4800" dirty="0" err="1"/>
              <a:t>yo</a:t>
            </a:r>
            <a:r>
              <a:rPr lang="en-US" sz="4800" dirty="0"/>
              <a:t> </a:t>
            </a:r>
            <a:r>
              <a:rPr lang="en-US" sz="4800" dirty="0" err="1"/>
              <a:t>estoy</a:t>
            </a:r>
            <a:r>
              <a:rPr lang="en-US" sz="4800" dirty="0"/>
              <a:t> por </a:t>
            </a:r>
            <a:r>
              <a:rPr lang="en-US" sz="4800" dirty="0" err="1"/>
              <a:t>encima</a:t>
            </a:r>
            <a:r>
              <a:rPr lang="en-US" sz="4800" dirty="0"/>
              <a:t> de </a:t>
            </a:r>
            <a:r>
              <a:rPr lang="en-US" sz="4800" dirty="0" err="1"/>
              <a:t>ti</a:t>
            </a:r>
            <a:r>
              <a:rPr lang="en-US" sz="4800" dirty="0"/>
              <a:t> por ser </a:t>
            </a:r>
            <a:r>
              <a:rPr lang="en-US" sz="4800" dirty="0" err="1"/>
              <a:t>alguien</a:t>
            </a:r>
            <a:r>
              <a:rPr lang="en-US" sz="4800" dirty="0"/>
              <a:t> que </a:t>
            </a:r>
            <a:r>
              <a:rPr lang="en-US" sz="4800" dirty="0" err="1"/>
              <a:t>ya</a:t>
            </a:r>
            <a:r>
              <a:rPr lang="en-US" sz="4800" dirty="0"/>
              <a:t> lo ha </a:t>
            </a:r>
            <a:r>
              <a:rPr lang="en-US" sz="4800" dirty="0" err="1"/>
              <a:t>logrado</a:t>
            </a:r>
            <a:r>
              <a:rPr lang="en-US" sz="4800" dirty="0"/>
              <a:t>”. Este </a:t>
            </a:r>
            <a:r>
              <a:rPr lang="en-US" sz="4800" dirty="0" err="1"/>
              <a:t>brota</a:t>
            </a:r>
            <a:r>
              <a:rPr lang="en-US" sz="4800" dirty="0"/>
              <a:t> de un </a:t>
            </a:r>
            <a:r>
              <a:rPr lang="en-US" sz="4800" dirty="0" err="1"/>
              <a:t>humilde</a:t>
            </a:r>
            <a:r>
              <a:rPr lang="en-US" sz="4800" dirty="0"/>
              <a:t> </a:t>
            </a:r>
            <a:r>
              <a:rPr lang="en-US" sz="4800" dirty="0" err="1"/>
              <a:t>reconocimiento</a:t>
            </a:r>
            <a:r>
              <a:rPr lang="en-US" sz="4800" dirty="0"/>
              <a:t> de que </a:t>
            </a:r>
            <a:r>
              <a:rPr lang="en-US" sz="4800" dirty="0" err="1"/>
              <a:t>compartimos</a:t>
            </a:r>
            <a:r>
              <a:rPr lang="en-US" sz="4800" dirty="0"/>
              <a:t> una </a:t>
            </a:r>
            <a:r>
              <a:rPr lang="en-US" sz="4800" dirty="0" err="1"/>
              <a:t>identidad</a:t>
            </a:r>
            <a:r>
              <a:rPr lang="en-US" sz="4800" dirty="0"/>
              <a:t> con </a:t>
            </a:r>
            <a:r>
              <a:rPr lang="en-US" sz="4800" dirty="0" err="1"/>
              <a:t>aquellos</a:t>
            </a:r>
            <a:r>
              <a:rPr lang="en-US" sz="4800" dirty="0"/>
              <a:t> a </a:t>
            </a:r>
            <a:r>
              <a:rPr lang="en-US" sz="4800" dirty="0" err="1"/>
              <a:t>quienes</a:t>
            </a:r>
            <a:r>
              <a:rPr lang="en-US" sz="4800" dirty="0"/>
              <a:t> </a:t>
            </a:r>
            <a:r>
              <a:rPr lang="en-US" sz="4800" dirty="0" err="1"/>
              <a:t>servimos</a:t>
            </a:r>
            <a:r>
              <a:rPr lang="en-US" sz="4800" dirty="0"/>
              <a:t>. Dios </a:t>
            </a:r>
            <a:r>
              <a:rPr lang="en-US" sz="4800" dirty="0" err="1"/>
              <a:t>tampoco</a:t>
            </a:r>
            <a:r>
              <a:rPr lang="en-US" sz="4800" dirty="0"/>
              <a:t> ha </a:t>
            </a:r>
            <a:r>
              <a:rPr lang="en-US" sz="4800" dirty="0" err="1"/>
              <a:t>terminado</a:t>
            </a:r>
            <a:r>
              <a:rPr lang="en-US" sz="4800" dirty="0"/>
              <a:t> </a:t>
            </a:r>
            <a:r>
              <a:rPr lang="en-US" sz="4800" dirty="0" err="1"/>
              <a:t>su</a:t>
            </a:r>
            <a:r>
              <a:rPr lang="en-US" sz="4800" dirty="0"/>
              <a:t> </a:t>
            </a:r>
            <a:r>
              <a:rPr lang="en-US" sz="4800" dirty="0" err="1"/>
              <a:t>obra</a:t>
            </a:r>
            <a:r>
              <a:rPr lang="en-US" sz="4800" dirty="0"/>
              <a:t> </a:t>
            </a:r>
            <a:r>
              <a:rPr lang="en-US" sz="4800" dirty="0" err="1"/>
              <a:t>en</a:t>
            </a:r>
            <a:r>
              <a:rPr lang="en-US" sz="4800" dirty="0"/>
              <a:t> </a:t>
            </a:r>
            <a:r>
              <a:rPr lang="en-US" sz="4800" dirty="0" err="1"/>
              <a:t>mí</a:t>
            </a:r>
            <a:r>
              <a:rPr lang="en-US" sz="4800" dirty="0"/>
              <a:t>. </a:t>
            </a:r>
            <a:r>
              <a:rPr lang="en-US" sz="4800" dirty="0" err="1"/>
              <a:t>Nosotros</a:t>
            </a:r>
            <a:r>
              <a:rPr lang="en-US" sz="4800" dirty="0"/>
              <a:t> </a:t>
            </a:r>
            <a:r>
              <a:rPr lang="en-US" sz="4800" dirty="0" err="1"/>
              <a:t>somos</a:t>
            </a:r>
            <a:r>
              <a:rPr lang="en-US" sz="4800" dirty="0"/>
              <a:t> </a:t>
            </a:r>
            <a:r>
              <a:rPr lang="en-US" sz="4800" dirty="0" err="1"/>
              <a:t>hermanos</a:t>
            </a:r>
            <a:r>
              <a:rPr lang="en-US" sz="4800" dirty="0"/>
              <a:t> y </a:t>
            </a:r>
            <a:r>
              <a:rPr lang="en-US" sz="4800" dirty="0" err="1"/>
              <a:t>hermanas</a:t>
            </a:r>
            <a:r>
              <a:rPr lang="en-US" sz="4800" dirty="0"/>
              <a:t> </a:t>
            </a:r>
            <a:r>
              <a:rPr lang="en-US" sz="4800" dirty="0" err="1"/>
              <a:t>en</a:t>
            </a:r>
            <a:r>
              <a:rPr lang="en-US" sz="4800" dirty="0"/>
              <a:t> medio del </a:t>
            </a:r>
            <a:r>
              <a:rPr lang="en-US" sz="4800" dirty="0" err="1"/>
              <a:t>proceso</a:t>
            </a:r>
            <a:r>
              <a:rPr lang="en-US" sz="4800" dirty="0"/>
              <a:t> de </a:t>
            </a:r>
            <a:r>
              <a:rPr lang="en-US" sz="4800" dirty="0" err="1"/>
              <a:t>cambio</a:t>
            </a:r>
            <a:r>
              <a:rPr lang="en-US" sz="4800" dirty="0"/>
              <a:t> </a:t>
            </a:r>
            <a:r>
              <a:rPr lang="en-US" sz="4800" dirty="0" err="1"/>
              <a:t>guiado</a:t>
            </a:r>
            <a:r>
              <a:rPr lang="en-US" sz="4800" dirty="0"/>
              <a:t> por Dios que dura </a:t>
            </a:r>
            <a:r>
              <a:rPr lang="en-US" sz="4800" dirty="0" err="1"/>
              <a:t>toda</a:t>
            </a:r>
            <a:r>
              <a:rPr lang="en-US" sz="4800" dirty="0"/>
              <a:t> la </a:t>
            </a:r>
            <a:r>
              <a:rPr lang="en-US" sz="4800" dirty="0" err="1"/>
              <a:t>vida</a:t>
            </a:r>
            <a:r>
              <a:rPr lang="en-US" sz="4800" dirty="0"/>
              <a:t>. </a:t>
            </a:r>
            <a:endParaRPr lang="en-US" sz="16600" dirty="0"/>
          </a:p>
          <a:p>
            <a:pPr marL="0" indent="0">
              <a:buNone/>
            </a:pPr>
            <a:endParaRPr lang="en-US" sz="2000" dirty="0"/>
          </a:p>
          <a:p>
            <a:endParaRPr lang="en-US" sz="2000" dirty="0"/>
          </a:p>
        </p:txBody>
      </p:sp>
    </p:spTree>
    <p:extLst>
      <p:ext uri="{BB962C8B-B14F-4D97-AF65-F5344CB8AC3E}">
        <p14:creationId xmlns:p14="http://schemas.microsoft.com/office/powerpoint/2010/main" val="263027457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4400" dirty="0" err="1"/>
              <a:t>Esta</a:t>
            </a:r>
            <a:r>
              <a:rPr lang="en-US" sz="4400" dirty="0"/>
              <a:t> </a:t>
            </a:r>
            <a:r>
              <a:rPr lang="en-US" sz="4400" dirty="0" err="1"/>
              <a:t>postura</a:t>
            </a:r>
            <a:r>
              <a:rPr lang="en-US" sz="4400" dirty="0"/>
              <a:t> es </a:t>
            </a:r>
            <a:r>
              <a:rPr lang="en-US" sz="4400" dirty="0" err="1"/>
              <a:t>esencial</a:t>
            </a:r>
            <a:r>
              <a:rPr lang="en-US" sz="4400" dirty="0"/>
              <a:t> para un </a:t>
            </a:r>
            <a:r>
              <a:rPr lang="en-US" sz="4400" dirty="0" err="1"/>
              <a:t>ministerio</a:t>
            </a:r>
            <a:r>
              <a:rPr lang="en-US" sz="4400" dirty="0"/>
              <a:t> personal que </a:t>
            </a:r>
            <a:r>
              <a:rPr lang="en-US" sz="4400" dirty="0" err="1"/>
              <a:t>honre</a:t>
            </a:r>
            <a:r>
              <a:rPr lang="en-US" sz="4400" dirty="0"/>
              <a:t> a Dios. </a:t>
            </a:r>
            <a:r>
              <a:rPr lang="en-US" sz="4400" dirty="0" err="1"/>
              <a:t>En</a:t>
            </a:r>
            <a:r>
              <a:rPr lang="en-US" sz="4400" dirty="0"/>
              <a:t> primer </a:t>
            </a:r>
            <a:r>
              <a:rPr lang="en-US" sz="4400" dirty="0" err="1"/>
              <a:t>lugar</a:t>
            </a:r>
            <a:r>
              <a:rPr lang="en-US" sz="4400" dirty="0"/>
              <a:t>, </a:t>
            </a:r>
            <a:r>
              <a:rPr lang="en-US" sz="4400" dirty="0" err="1"/>
              <a:t>reconoce</a:t>
            </a:r>
            <a:r>
              <a:rPr lang="en-US" sz="4400" dirty="0"/>
              <a:t> que Dios pone personas </a:t>
            </a:r>
            <a:r>
              <a:rPr lang="en-US" sz="4400" dirty="0" err="1"/>
              <a:t>en</a:t>
            </a:r>
            <a:r>
              <a:rPr lang="en-US" sz="4400" dirty="0"/>
              <a:t> mi </a:t>
            </a:r>
            <a:r>
              <a:rPr lang="en-US" sz="4400" dirty="0" err="1"/>
              <a:t>camino</a:t>
            </a:r>
            <a:r>
              <a:rPr lang="en-US" sz="4400" dirty="0"/>
              <a:t>, no solo para que </a:t>
            </a:r>
            <a:r>
              <a:rPr lang="en-US" sz="4400" dirty="0" err="1"/>
              <a:t>ellas</a:t>
            </a:r>
            <a:r>
              <a:rPr lang="en-US" sz="4400" dirty="0"/>
              <a:t> </a:t>
            </a:r>
            <a:r>
              <a:rPr lang="en-US" sz="4400" dirty="0" err="1"/>
              <a:t>cambien</a:t>
            </a:r>
            <a:r>
              <a:rPr lang="en-US" sz="4400" dirty="0"/>
              <a:t>, </a:t>
            </a:r>
            <a:r>
              <a:rPr lang="en-US" sz="4400" dirty="0" err="1"/>
              <a:t>sino</a:t>
            </a:r>
            <a:r>
              <a:rPr lang="en-US" sz="4400" dirty="0"/>
              <a:t> para que </a:t>
            </a:r>
            <a:r>
              <a:rPr lang="en-US" sz="4400" dirty="0" err="1"/>
              <a:t>yo</a:t>
            </a:r>
            <a:r>
              <a:rPr lang="en-US" sz="4400" dirty="0"/>
              <a:t> </a:t>
            </a:r>
            <a:r>
              <a:rPr lang="en-US" sz="4400" dirty="0" err="1"/>
              <a:t>también</a:t>
            </a:r>
            <a:r>
              <a:rPr lang="en-US" sz="4400" dirty="0"/>
              <a:t> </a:t>
            </a:r>
            <a:r>
              <a:rPr lang="en-US" sz="4400" dirty="0" err="1"/>
              <a:t>cambie</a:t>
            </a:r>
            <a:r>
              <a:rPr lang="en-US" sz="4400" dirty="0"/>
              <a:t>. El </a:t>
            </a:r>
            <a:r>
              <a:rPr lang="en-US" sz="4400" dirty="0" err="1"/>
              <a:t>Consejero</a:t>
            </a:r>
            <a:r>
              <a:rPr lang="en-US" sz="4400" dirty="0"/>
              <a:t> </a:t>
            </a:r>
            <a:r>
              <a:rPr lang="en-US" sz="4400" dirty="0" err="1"/>
              <a:t>Maravilloso</a:t>
            </a:r>
            <a:r>
              <a:rPr lang="en-US" sz="4400" dirty="0"/>
              <a:t> </a:t>
            </a:r>
            <a:r>
              <a:rPr lang="en-US" sz="4400" dirty="0" err="1"/>
              <a:t>está</a:t>
            </a:r>
            <a:r>
              <a:rPr lang="en-US" sz="4400" dirty="0"/>
              <a:t> </a:t>
            </a:r>
            <a:r>
              <a:rPr lang="en-US" sz="4400" dirty="0" err="1"/>
              <a:t>trabajando</a:t>
            </a:r>
            <a:r>
              <a:rPr lang="en-US" sz="4400" dirty="0"/>
              <a:t> </a:t>
            </a:r>
            <a:r>
              <a:rPr lang="en-US" sz="4400" dirty="0" err="1"/>
              <a:t>en</a:t>
            </a:r>
            <a:r>
              <a:rPr lang="en-US" sz="4400" dirty="0"/>
              <a:t> </a:t>
            </a:r>
            <a:r>
              <a:rPr lang="en-US" sz="4400" dirty="0" err="1"/>
              <a:t>todos</a:t>
            </a:r>
            <a:r>
              <a:rPr lang="en-US" sz="4400" dirty="0"/>
              <a:t> los que </a:t>
            </a:r>
            <a:r>
              <a:rPr lang="en-US" sz="4400" dirty="0" err="1"/>
              <a:t>están</a:t>
            </a:r>
            <a:r>
              <a:rPr lang="en-US" sz="4400" dirty="0"/>
              <a:t> </a:t>
            </a:r>
            <a:r>
              <a:rPr lang="en-US" sz="4400" dirty="0" err="1"/>
              <a:t>en</a:t>
            </a:r>
            <a:r>
              <a:rPr lang="en-US" sz="4400" dirty="0"/>
              <a:t> la </a:t>
            </a:r>
            <a:r>
              <a:rPr lang="en-US" sz="4400" dirty="0" err="1"/>
              <a:t>sala</a:t>
            </a:r>
            <a:r>
              <a:rPr lang="en-US" sz="4400" dirty="0"/>
              <a:t>. Dios </a:t>
            </a:r>
            <a:r>
              <a:rPr lang="en-US" sz="4400" dirty="0" err="1"/>
              <a:t>usa</a:t>
            </a:r>
            <a:r>
              <a:rPr lang="en-US" sz="4400" dirty="0"/>
              <a:t> </a:t>
            </a:r>
            <a:r>
              <a:rPr lang="en-US" sz="4400" dirty="0" err="1"/>
              <a:t>repetidamente</a:t>
            </a:r>
            <a:r>
              <a:rPr lang="en-US" sz="4400" dirty="0"/>
              <a:t> las </a:t>
            </a:r>
            <a:r>
              <a:rPr lang="en-US" sz="4400" dirty="0" err="1"/>
              <a:t>dificultades</a:t>
            </a:r>
            <a:r>
              <a:rPr lang="en-US" sz="4400" dirty="0"/>
              <a:t> de una </a:t>
            </a:r>
            <a:r>
              <a:rPr lang="en-US" sz="4400" dirty="0" err="1"/>
              <a:t>relación</a:t>
            </a:r>
            <a:r>
              <a:rPr lang="en-US" sz="4400" dirty="0"/>
              <a:t> de </a:t>
            </a:r>
            <a:r>
              <a:rPr lang="en-US" sz="4400" dirty="0" err="1"/>
              <a:t>ministerio</a:t>
            </a:r>
            <a:r>
              <a:rPr lang="en-US" sz="4400" dirty="0"/>
              <a:t> y la </a:t>
            </a:r>
            <a:r>
              <a:rPr lang="en-US" sz="4400" dirty="0" err="1"/>
              <a:t>revelación</a:t>
            </a:r>
            <a:r>
              <a:rPr lang="en-US" sz="4400" dirty="0"/>
              <a:t> de </a:t>
            </a:r>
            <a:r>
              <a:rPr lang="en-US" sz="4400" dirty="0" err="1"/>
              <a:t>Su</a:t>
            </a:r>
            <a:r>
              <a:rPr lang="en-US" sz="4400" dirty="0"/>
              <a:t> gloria </a:t>
            </a:r>
            <a:r>
              <a:rPr lang="en-US" sz="4400" dirty="0" err="1"/>
              <a:t>redentora</a:t>
            </a:r>
            <a:r>
              <a:rPr lang="en-US" sz="4400" dirty="0"/>
              <a:t> para </a:t>
            </a:r>
            <a:r>
              <a:rPr lang="en-US" sz="4400" dirty="0" err="1"/>
              <a:t>desafiar</a:t>
            </a:r>
            <a:r>
              <a:rPr lang="en-US" sz="4400" dirty="0"/>
              <a:t>, </a:t>
            </a:r>
            <a:r>
              <a:rPr lang="en-US" sz="4400" dirty="0" err="1"/>
              <a:t>profundizar</a:t>
            </a:r>
            <a:r>
              <a:rPr lang="en-US" sz="4400" dirty="0"/>
              <a:t> y </a:t>
            </a:r>
            <a:r>
              <a:rPr lang="en-US" sz="4400" dirty="0" err="1"/>
              <a:t>fortalecer</a:t>
            </a:r>
            <a:r>
              <a:rPr lang="en-US" sz="4400" dirty="0"/>
              <a:t> mi </a:t>
            </a:r>
            <a:r>
              <a:rPr lang="en-US" sz="4400" dirty="0" err="1"/>
              <a:t>fe</a:t>
            </a:r>
            <a:endParaRPr lang="en-US" sz="4400" dirty="0"/>
          </a:p>
          <a:p>
            <a:pPr marL="0" indent="0">
              <a:buNone/>
            </a:pPr>
            <a:endParaRPr lang="en-US" sz="2000" dirty="0"/>
          </a:p>
          <a:p>
            <a:endParaRPr lang="en-US" sz="2000" dirty="0"/>
          </a:p>
        </p:txBody>
      </p:sp>
    </p:spTree>
    <p:extLst>
      <p:ext uri="{BB962C8B-B14F-4D97-AF65-F5344CB8AC3E}">
        <p14:creationId xmlns:p14="http://schemas.microsoft.com/office/powerpoint/2010/main" val="2743409114"/>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5400" dirty="0" err="1"/>
              <a:t>Esta</a:t>
            </a:r>
            <a:r>
              <a:rPr lang="en-US" sz="5400" dirty="0"/>
              <a:t> </a:t>
            </a:r>
            <a:r>
              <a:rPr lang="en-US" sz="5400" dirty="0" err="1"/>
              <a:t>postura</a:t>
            </a:r>
            <a:r>
              <a:rPr lang="en-US" sz="5400" dirty="0"/>
              <a:t> de </a:t>
            </a:r>
            <a:r>
              <a:rPr lang="en-US" sz="5400" dirty="0" err="1"/>
              <a:t>identidad</a:t>
            </a:r>
            <a:r>
              <a:rPr lang="en-US" sz="5400" dirty="0"/>
              <a:t> </a:t>
            </a:r>
            <a:r>
              <a:rPr lang="en-US" sz="5400" dirty="0" err="1"/>
              <a:t>compartida</a:t>
            </a:r>
            <a:r>
              <a:rPr lang="en-US" sz="5400" dirty="0"/>
              <a:t> </a:t>
            </a:r>
            <a:r>
              <a:rPr lang="en-US" sz="5400" dirty="0" err="1"/>
              <a:t>también</a:t>
            </a:r>
            <a:r>
              <a:rPr lang="en-US" sz="5400" dirty="0"/>
              <a:t> </a:t>
            </a:r>
            <a:r>
              <a:rPr lang="en-US" sz="5400" dirty="0" err="1"/>
              <a:t>nos</a:t>
            </a:r>
            <a:r>
              <a:rPr lang="en-US" sz="5400" dirty="0"/>
              <a:t> protege de la </a:t>
            </a:r>
            <a:r>
              <a:rPr lang="en-US" sz="5400" dirty="0" err="1"/>
              <a:t>dependencia</a:t>
            </a:r>
            <a:r>
              <a:rPr lang="en-US" sz="5400" dirty="0"/>
              <a:t> no </a:t>
            </a:r>
            <a:r>
              <a:rPr lang="en-US" sz="5400" dirty="0" err="1"/>
              <a:t>saludable</a:t>
            </a:r>
            <a:r>
              <a:rPr lang="en-US" sz="5400" dirty="0"/>
              <a:t> que </a:t>
            </a:r>
            <a:r>
              <a:rPr lang="en-US" sz="5400" dirty="0" err="1"/>
              <a:t>puede</a:t>
            </a:r>
            <a:r>
              <a:rPr lang="en-US" sz="5400" dirty="0"/>
              <a:t> </a:t>
            </a:r>
            <a:r>
              <a:rPr lang="en-US" sz="5400" dirty="0" err="1"/>
              <a:t>descarrilar</a:t>
            </a:r>
            <a:r>
              <a:rPr lang="en-US" sz="5400" dirty="0"/>
              <a:t> la </a:t>
            </a:r>
            <a:r>
              <a:rPr lang="en-US" sz="5400" dirty="0" err="1"/>
              <a:t>consejería</a:t>
            </a:r>
            <a:r>
              <a:rPr lang="en-US" sz="5400" dirty="0"/>
              <a:t>, el </a:t>
            </a:r>
            <a:r>
              <a:rPr lang="en-US" sz="5400" dirty="0" err="1"/>
              <a:t>discipulado</a:t>
            </a:r>
            <a:r>
              <a:rPr lang="en-US" sz="5400" dirty="0"/>
              <a:t>, y el </a:t>
            </a:r>
            <a:r>
              <a:rPr lang="en-US" sz="5400" dirty="0" err="1"/>
              <a:t>ministerio</a:t>
            </a:r>
            <a:r>
              <a:rPr lang="en-US" sz="5400" dirty="0"/>
              <a:t> personal. </a:t>
            </a:r>
            <a:r>
              <a:rPr lang="en-US" sz="5400" dirty="0" err="1">
                <a:highlight>
                  <a:srgbClr val="FFFF00"/>
                </a:highlight>
              </a:rPr>
              <a:t>Nosotros</a:t>
            </a:r>
            <a:r>
              <a:rPr lang="en-US" sz="5400" dirty="0">
                <a:highlight>
                  <a:srgbClr val="FFFF00"/>
                </a:highlight>
              </a:rPr>
              <a:t> no </a:t>
            </a:r>
            <a:r>
              <a:rPr lang="en-US" sz="5400" dirty="0" err="1">
                <a:highlight>
                  <a:srgbClr val="FFFF00"/>
                </a:highlight>
              </a:rPr>
              <a:t>somos</a:t>
            </a:r>
            <a:r>
              <a:rPr lang="en-US" sz="5400" dirty="0">
                <a:highlight>
                  <a:srgbClr val="FFFF00"/>
                </a:highlight>
              </a:rPr>
              <a:t> lo que la </a:t>
            </a:r>
            <a:r>
              <a:rPr lang="en-US" sz="5400" dirty="0" err="1">
                <a:highlight>
                  <a:srgbClr val="FFFF00"/>
                </a:highlight>
              </a:rPr>
              <a:t>gente</a:t>
            </a:r>
            <a:r>
              <a:rPr lang="en-US" sz="5400" dirty="0">
                <a:highlight>
                  <a:srgbClr val="FFFF00"/>
                </a:highlight>
              </a:rPr>
              <a:t> </a:t>
            </a:r>
            <a:r>
              <a:rPr lang="en-US" sz="5400" dirty="0" err="1">
                <a:highlight>
                  <a:srgbClr val="FFFF00"/>
                </a:highlight>
              </a:rPr>
              <a:t>necesita</a:t>
            </a:r>
            <a:r>
              <a:rPr lang="en-US" sz="5400" dirty="0">
                <a:highlight>
                  <a:srgbClr val="FFFF00"/>
                </a:highlight>
              </a:rPr>
              <a:t>. </a:t>
            </a:r>
            <a:r>
              <a:rPr lang="en-US" sz="5400" dirty="0" err="1">
                <a:highlight>
                  <a:srgbClr val="FFFF00"/>
                </a:highlight>
              </a:rPr>
              <a:t>Nuestro</a:t>
            </a:r>
            <a:r>
              <a:rPr lang="en-US" sz="5400" dirty="0">
                <a:highlight>
                  <a:srgbClr val="FFFF00"/>
                </a:highlight>
              </a:rPr>
              <a:t> </a:t>
            </a:r>
            <a:r>
              <a:rPr lang="en-US" sz="5400" dirty="0" err="1">
                <a:highlight>
                  <a:srgbClr val="FFFF00"/>
                </a:highlight>
              </a:rPr>
              <a:t>objetivo</a:t>
            </a:r>
            <a:r>
              <a:rPr lang="en-US" sz="5400" dirty="0">
                <a:highlight>
                  <a:srgbClr val="FFFF00"/>
                </a:highlight>
              </a:rPr>
              <a:t> es </a:t>
            </a:r>
            <a:r>
              <a:rPr lang="en-US" sz="5400" dirty="0" err="1">
                <a:highlight>
                  <a:srgbClr val="FFFF00"/>
                </a:highlight>
              </a:rPr>
              <a:t>conectarlos</a:t>
            </a:r>
            <a:r>
              <a:rPr lang="en-US" sz="5400" dirty="0">
                <a:highlight>
                  <a:srgbClr val="FFFF00"/>
                </a:highlight>
              </a:rPr>
              <a:t> a un Cristo vivo, </a:t>
            </a:r>
            <a:r>
              <a:rPr lang="en-US" sz="5400" dirty="0" err="1">
                <a:highlight>
                  <a:srgbClr val="FFFF00"/>
                </a:highlight>
              </a:rPr>
              <a:t>activo</a:t>
            </a:r>
            <a:r>
              <a:rPr lang="en-US" sz="5400" dirty="0">
                <a:highlight>
                  <a:srgbClr val="FFFF00"/>
                </a:highlight>
              </a:rPr>
              <a:t> y </a:t>
            </a:r>
            <a:r>
              <a:rPr lang="en-US" sz="5400" dirty="0" err="1">
                <a:highlight>
                  <a:srgbClr val="FFFF00"/>
                </a:highlight>
              </a:rPr>
              <a:t>redentor</a:t>
            </a:r>
            <a:r>
              <a:rPr lang="en-US" sz="5400" dirty="0">
                <a:highlight>
                  <a:srgbClr val="FFFF00"/>
                </a:highlight>
              </a:rPr>
              <a:t>.</a:t>
            </a:r>
            <a:endParaRPr lang="en-US" sz="4400" dirty="0">
              <a:highlight>
                <a:srgbClr val="FFFF00"/>
              </a:highlight>
            </a:endParaRPr>
          </a:p>
          <a:p>
            <a:endParaRPr lang="en-US" sz="2000" dirty="0"/>
          </a:p>
        </p:txBody>
      </p:sp>
    </p:spTree>
    <p:extLst>
      <p:ext uri="{BB962C8B-B14F-4D97-AF65-F5344CB8AC3E}">
        <p14:creationId xmlns:p14="http://schemas.microsoft.com/office/powerpoint/2010/main" val="3749425941"/>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4400" dirty="0">
                <a:highlight>
                  <a:srgbClr val="FFFF00"/>
                </a:highlight>
              </a:rPr>
              <a:t>Una </a:t>
            </a:r>
            <a:r>
              <a:rPr lang="en-US" sz="4400" dirty="0" err="1">
                <a:highlight>
                  <a:srgbClr val="FFFF00"/>
                </a:highlight>
              </a:rPr>
              <a:t>identidad</a:t>
            </a:r>
            <a:r>
              <a:rPr lang="en-US" sz="4400" dirty="0">
                <a:highlight>
                  <a:srgbClr val="FFFF00"/>
                </a:highlight>
              </a:rPr>
              <a:t> </a:t>
            </a:r>
            <a:r>
              <a:rPr lang="en-US" sz="4400" dirty="0" err="1">
                <a:highlight>
                  <a:srgbClr val="FFFF00"/>
                </a:highlight>
              </a:rPr>
              <a:t>humilde</a:t>
            </a:r>
            <a:r>
              <a:rPr lang="en-US" sz="4400" dirty="0">
                <a:highlight>
                  <a:srgbClr val="FFFF00"/>
                </a:highlight>
              </a:rPr>
              <a:t> </a:t>
            </a:r>
            <a:r>
              <a:rPr lang="en-US" sz="4400" dirty="0" err="1">
                <a:highlight>
                  <a:srgbClr val="FFFF00"/>
                </a:highlight>
              </a:rPr>
              <a:t>como</a:t>
            </a:r>
            <a:r>
              <a:rPr lang="en-US" sz="4400" dirty="0">
                <a:highlight>
                  <a:srgbClr val="FFFF00"/>
                </a:highlight>
              </a:rPr>
              <a:t> </a:t>
            </a:r>
            <a:r>
              <a:rPr lang="en-US" sz="4400" dirty="0" err="1">
                <a:highlight>
                  <a:srgbClr val="FFFF00"/>
                </a:highlight>
              </a:rPr>
              <a:t>hermano-en-proceso</a:t>
            </a:r>
            <a:r>
              <a:rPr lang="en-US" sz="4400" dirty="0">
                <a:highlight>
                  <a:srgbClr val="FFFF00"/>
                </a:highlight>
              </a:rPr>
              <a:t>, </a:t>
            </a:r>
            <a:r>
              <a:rPr lang="en-US" sz="4400" dirty="0" err="1">
                <a:highlight>
                  <a:srgbClr val="FFFF00"/>
                </a:highlight>
              </a:rPr>
              <a:t>también</a:t>
            </a:r>
            <a:r>
              <a:rPr lang="en-US" sz="4400" dirty="0">
                <a:highlight>
                  <a:srgbClr val="FFFF00"/>
                </a:highlight>
              </a:rPr>
              <a:t> </a:t>
            </a:r>
            <a:r>
              <a:rPr lang="en-US" sz="4400" dirty="0" err="1">
                <a:highlight>
                  <a:srgbClr val="FFFF00"/>
                </a:highlight>
              </a:rPr>
              <a:t>ayuda</a:t>
            </a:r>
            <a:r>
              <a:rPr lang="en-US" sz="4400" dirty="0">
                <a:highlight>
                  <a:srgbClr val="FFFF00"/>
                </a:highlight>
              </a:rPr>
              <a:t> a que mi </a:t>
            </a:r>
            <a:r>
              <a:rPr lang="en-US" sz="4400" dirty="0" err="1">
                <a:highlight>
                  <a:srgbClr val="FFFF00"/>
                </a:highlight>
              </a:rPr>
              <a:t>vida</a:t>
            </a:r>
            <a:r>
              <a:rPr lang="en-US" sz="4400" dirty="0">
                <a:highlight>
                  <a:srgbClr val="FFFF00"/>
                </a:highlight>
              </a:rPr>
              <a:t> sea un </a:t>
            </a:r>
            <a:r>
              <a:rPr lang="en-US" sz="4400" dirty="0" err="1">
                <a:highlight>
                  <a:srgbClr val="FFFF00"/>
                </a:highlight>
              </a:rPr>
              <a:t>ejemplo</a:t>
            </a:r>
            <a:r>
              <a:rPr lang="en-US" sz="4400" dirty="0">
                <a:highlight>
                  <a:srgbClr val="FFFF00"/>
                </a:highlight>
              </a:rPr>
              <a:t>. </a:t>
            </a:r>
            <a:r>
              <a:rPr lang="en-US" sz="4400" dirty="0"/>
              <a:t>A </a:t>
            </a:r>
            <a:r>
              <a:rPr lang="en-US" sz="4400" dirty="0" err="1"/>
              <a:t>veces</a:t>
            </a:r>
            <a:r>
              <a:rPr lang="en-US" sz="4400" dirty="0"/>
              <a:t> la </a:t>
            </a:r>
            <a:r>
              <a:rPr lang="en-US" sz="4400" dirty="0" err="1"/>
              <a:t>gente</a:t>
            </a:r>
            <a:r>
              <a:rPr lang="en-US" sz="4400" dirty="0"/>
              <a:t> </a:t>
            </a:r>
            <a:r>
              <a:rPr lang="en-US" sz="4400" dirty="0" err="1"/>
              <a:t>nos</a:t>
            </a:r>
            <a:r>
              <a:rPr lang="en-US" sz="4400" dirty="0"/>
              <a:t> pone </a:t>
            </a:r>
            <a:r>
              <a:rPr lang="en-US" sz="4400" dirty="0" err="1"/>
              <a:t>en</a:t>
            </a:r>
            <a:r>
              <a:rPr lang="en-US" sz="4400" dirty="0"/>
              <a:t> un pedestal que le </a:t>
            </a:r>
            <a:r>
              <a:rPr lang="en-US" sz="4400" dirty="0" err="1"/>
              <a:t>quita</a:t>
            </a:r>
            <a:r>
              <a:rPr lang="en-US" sz="4400" dirty="0"/>
              <a:t> el </a:t>
            </a:r>
            <a:r>
              <a:rPr lang="en-US" sz="4400" dirty="0" err="1"/>
              <a:t>poder</a:t>
            </a:r>
            <a:r>
              <a:rPr lang="en-US" sz="4400" dirty="0"/>
              <a:t> a </a:t>
            </a:r>
            <a:r>
              <a:rPr lang="en-US" sz="4400" dirty="0" err="1"/>
              <a:t>nuestras</a:t>
            </a:r>
            <a:r>
              <a:rPr lang="en-US" sz="4400" dirty="0"/>
              <a:t> </a:t>
            </a:r>
            <a:r>
              <a:rPr lang="en-US" sz="4400" dirty="0" err="1"/>
              <a:t>historias</a:t>
            </a:r>
            <a:r>
              <a:rPr lang="en-US" sz="4400" dirty="0"/>
              <a:t>. </a:t>
            </a:r>
            <a:r>
              <a:rPr lang="en-US" sz="4400" dirty="0" err="1"/>
              <a:t>Ellos</a:t>
            </a:r>
            <a:r>
              <a:rPr lang="en-US" sz="4400" dirty="0"/>
              <a:t> </a:t>
            </a:r>
            <a:r>
              <a:rPr lang="en-US" sz="4400" dirty="0" err="1"/>
              <a:t>escuchan</a:t>
            </a:r>
            <a:r>
              <a:rPr lang="en-US" sz="4400" dirty="0"/>
              <a:t> </a:t>
            </a:r>
            <a:r>
              <a:rPr lang="en-US" sz="4400" dirty="0" err="1"/>
              <a:t>nuestras</a:t>
            </a:r>
            <a:r>
              <a:rPr lang="en-US" sz="4400" dirty="0"/>
              <a:t> </a:t>
            </a:r>
            <a:r>
              <a:rPr lang="en-US" sz="4400" dirty="0" err="1"/>
              <a:t>historias</a:t>
            </a:r>
            <a:r>
              <a:rPr lang="en-US" sz="4400" dirty="0"/>
              <a:t>, </a:t>
            </a:r>
            <a:r>
              <a:rPr lang="en-US" sz="4400" dirty="0" err="1"/>
              <a:t>pero</a:t>
            </a:r>
            <a:r>
              <a:rPr lang="en-US" sz="4400" dirty="0"/>
              <a:t> </a:t>
            </a:r>
            <a:r>
              <a:rPr lang="en-US" sz="4400" dirty="0" err="1"/>
              <a:t>olvidan</a:t>
            </a:r>
            <a:r>
              <a:rPr lang="en-US" sz="4400" dirty="0"/>
              <a:t> que </a:t>
            </a:r>
            <a:r>
              <a:rPr lang="en-US" sz="4400" dirty="0" err="1"/>
              <a:t>somos</a:t>
            </a:r>
            <a:r>
              <a:rPr lang="en-US" sz="4400" dirty="0"/>
              <a:t> </a:t>
            </a:r>
            <a:r>
              <a:rPr lang="en-US" sz="4400" dirty="0" err="1"/>
              <a:t>pecadores</a:t>
            </a:r>
            <a:r>
              <a:rPr lang="en-US" sz="4400" dirty="0"/>
              <a:t> al </a:t>
            </a:r>
            <a:r>
              <a:rPr lang="en-US" sz="4400" dirty="0" err="1"/>
              <a:t>igual</a:t>
            </a:r>
            <a:r>
              <a:rPr lang="en-US" sz="4400" dirty="0"/>
              <a:t> que </a:t>
            </a:r>
            <a:r>
              <a:rPr lang="en-US" sz="4400" dirty="0" err="1"/>
              <a:t>ellos</a:t>
            </a:r>
            <a:r>
              <a:rPr lang="en-US" sz="4400" dirty="0"/>
              <a:t>. Se </a:t>
            </a:r>
            <a:r>
              <a:rPr lang="en-US" sz="4400" dirty="0" err="1"/>
              <a:t>olvidan</a:t>
            </a:r>
            <a:r>
              <a:rPr lang="en-US" sz="4400" dirty="0"/>
              <a:t> de que </a:t>
            </a:r>
            <a:r>
              <a:rPr lang="en-US" sz="4400" dirty="0" err="1"/>
              <a:t>vivimos</a:t>
            </a:r>
            <a:r>
              <a:rPr lang="en-US" sz="4400" dirty="0"/>
              <a:t> con las </a:t>
            </a:r>
            <a:r>
              <a:rPr lang="en-US" sz="4400" dirty="0" err="1"/>
              <a:t>presiones</a:t>
            </a:r>
            <a:r>
              <a:rPr lang="en-US" sz="4400" dirty="0"/>
              <a:t> de las </a:t>
            </a:r>
            <a:r>
              <a:rPr lang="en-US" sz="4400" dirty="0" err="1"/>
              <a:t>relaciones</a:t>
            </a:r>
            <a:r>
              <a:rPr lang="en-US" sz="4400" dirty="0"/>
              <a:t> y el </a:t>
            </a:r>
            <a:r>
              <a:rPr lang="en-US" sz="4400" dirty="0" err="1"/>
              <a:t>trabajo</a:t>
            </a:r>
            <a:r>
              <a:rPr lang="en-US" sz="4400" dirty="0"/>
              <a:t>. </a:t>
            </a:r>
            <a:r>
              <a:rPr lang="en-US" sz="4400" dirty="0" err="1">
                <a:highlight>
                  <a:srgbClr val="FFFF00"/>
                </a:highlight>
              </a:rPr>
              <a:t>Nosotros</a:t>
            </a:r>
            <a:r>
              <a:rPr lang="en-US" sz="4400" dirty="0">
                <a:highlight>
                  <a:srgbClr val="FFFF00"/>
                </a:highlight>
              </a:rPr>
              <a:t> </a:t>
            </a:r>
            <a:r>
              <a:rPr lang="en-US" sz="4400" dirty="0" err="1">
                <a:highlight>
                  <a:srgbClr val="FFFF00"/>
                </a:highlight>
              </a:rPr>
              <a:t>también</a:t>
            </a:r>
            <a:r>
              <a:rPr lang="en-US" sz="4400" dirty="0">
                <a:highlight>
                  <a:srgbClr val="FFFF00"/>
                </a:highlight>
              </a:rPr>
              <a:t> </a:t>
            </a:r>
            <a:r>
              <a:rPr lang="en-US" sz="4400" dirty="0" err="1">
                <a:highlight>
                  <a:srgbClr val="FFFF00"/>
                </a:highlight>
              </a:rPr>
              <a:t>tenemos</a:t>
            </a:r>
            <a:r>
              <a:rPr lang="en-US" sz="4400" dirty="0">
                <a:highlight>
                  <a:srgbClr val="FFFF00"/>
                </a:highlight>
              </a:rPr>
              <a:t> que </a:t>
            </a:r>
            <a:r>
              <a:rPr lang="en-US" sz="4400" dirty="0" err="1">
                <a:highlight>
                  <a:srgbClr val="FFFF00"/>
                </a:highlight>
              </a:rPr>
              <a:t>controlar</a:t>
            </a:r>
            <a:r>
              <a:rPr lang="en-US" sz="4400" dirty="0">
                <a:highlight>
                  <a:srgbClr val="FFFF00"/>
                </a:highlight>
              </a:rPr>
              <a:t> </a:t>
            </a:r>
            <a:r>
              <a:rPr lang="en-US" sz="4400" dirty="0" err="1">
                <a:highlight>
                  <a:srgbClr val="FFFF00"/>
                </a:highlight>
              </a:rPr>
              <a:t>nuestros</a:t>
            </a:r>
            <a:r>
              <a:rPr lang="en-US" sz="4400" dirty="0">
                <a:highlight>
                  <a:srgbClr val="FFFF00"/>
                </a:highlight>
              </a:rPr>
              <a:t> </a:t>
            </a:r>
            <a:r>
              <a:rPr lang="en-US" sz="4400" dirty="0" err="1">
                <a:highlight>
                  <a:srgbClr val="FFFF00"/>
                </a:highlight>
              </a:rPr>
              <a:t>pensamientos</a:t>
            </a:r>
            <a:r>
              <a:rPr lang="en-US" sz="4400" dirty="0">
                <a:highlight>
                  <a:srgbClr val="FFFF00"/>
                </a:highlight>
              </a:rPr>
              <a:t> y </a:t>
            </a:r>
            <a:r>
              <a:rPr lang="en-US" sz="4400" dirty="0" err="1">
                <a:highlight>
                  <a:srgbClr val="FFFF00"/>
                </a:highlight>
              </a:rPr>
              <a:t>ponerle</a:t>
            </a:r>
            <a:r>
              <a:rPr lang="en-US" sz="4400" dirty="0">
                <a:highlight>
                  <a:srgbClr val="FFFF00"/>
                </a:highlight>
              </a:rPr>
              <a:t> </a:t>
            </a:r>
            <a:r>
              <a:rPr lang="en-US" sz="4400" dirty="0" err="1">
                <a:highlight>
                  <a:srgbClr val="FFFF00"/>
                </a:highlight>
              </a:rPr>
              <a:t>riendas</a:t>
            </a:r>
            <a:r>
              <a:rPr lang="en-US" sz="4400" dirty="0">
                <a:highlight>
                  <a:srgbClr val="FFFF00"/>
                </a:highlight>
              </a:rPr>
              <a:t> a </a:t>
            </a:r>
            <a:r>
              <a:rPr lang="en-US" sz="4400" dirty="0" err="1">
                <a:highlight>
                  <a:srgbClr val="FFFF00"/>
                </a:highlight>
              </a:rPr>
              <a:t>nuestros</a:t>
            </a:r>
            <a:r>
              <a:rPr lang="en-US" sz="4400" dirty="0">
                <a:highlight>
                  <a:srgbClr val="FFFF00"/>
                </a:highlight>
              </a:rPr>
              <a:t> </a:t>
            </a:r>
            <a:r>
              <a:rPr lang="en-US" sz="4400" dirty="0" err="1">
                <a:highlight>
                  <a:srgbClr val="FFFF00"/>
                </a:highlight>
              </a:rPr>
              <a:t>deseos</a:t>
            </a:r>
            <a:r>
              <a:rPr lang="en-US" sz="4400" dirty="0"/>
              <a:t>.</a:t>
            </a:r>
          </a:p>
        </p:txBody>
      </p:sp>
    </p:spTree>
    <p:extLst>
      <p:ext uri="{BB962C8B-B14F-4D97-AF65-F5344CB8AC3E}">
        <p14:creationId xmlns:p14="http://schemas.microsoft.com/office/powerpoint/2010/main" val="173155315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5400" b="1" dirty="0"/>
              <a:t>SUFRIR CON UN PROPÓSITO</a:t>
            </a:r>
            <a:endParaRPr lang="en-US" sz="5400" dirty="0"/>
          </a:p>
          <a:p>
            <a:r>
              <a:rPr lang="en-US" sz="5400" dirty="0"/>
              <a:t>Mire </a:t>
            </a:r>
            <a:r>
              <a:rPr lang="en-US" sz="5400" dirty="0" err="1"/>
              <a:t>nuevamente</a:t>
            </a:r>
            <a:r>
              <a:rPr lang="en-US" sz="5400" dirty="0"/>
              <a:t> a </a:t>
            </a:r>
            <a:r>
              <a:rPr lang="en-US" sz="5400" dirty="0" err="1"/>
              <a:t>Hebreos</a:t>
            </a:r>
            <a:r>
              <a:rPr lang="en-US" sz="5400" dirty="0"/>
              <a:t> 2.</a:t>
            </a:r>
          </a:p>
          <a:p>
            <a:r>
              <a:rPr lang="en-US" sz="5400" dirty="0"/>
              <a:t> El </a:t>
            </a:r>
            <a:r>
              <a:rPr lang="en-US" sz="5400" dirty="0" err="1"/>
              <a:t>núcleo</a:t>
            </a:r>
            <a:r>
              <a:rPr lang="en-US" sz="5400" dirty="0"/>
              <a:t> de </a:t>
            </a:r>
            <a:r>
              <a:rPr lang="en-US" sz="5400" dirty="0" err="1"/>
              <a:t>nuestra</a:t>
            </a:r>
            <a:r>
              <a:rPr lang="en-US" sz="5400" dirty="0"/>
              <a:t> </a:t>
            </a:r>
            <a:r>
              <a:rPr lang="en-US" sz="5400" dirty="0" err="1"/>
              <a:t>fraternidad</a:t>
            </a:r>
            <a:r>
              <a:rPr lang="en-US" sz="5400" dirty="0"/>
              <a:t> con Cristo y con </a:t>
            </a:r>
            <a:r>
              <a:rPr lang="en-US" sz="5400" dirty="0" err="1"/>
              <a:t>otras</a:t>
            </a:r>
            <a:r>
              <a:rPr lang="en-US" sz="5400" dirty="0"/>
              <a:t> personas es el </a:t>
            </a:r>
            <a:r>
              <a:rPr lang="en-US" sz="5400" dirty="0" err="1"/>
              <a:t>sufrimiento</a:t>
            </a:r>
            <a:r>
              <a:rPr lang="en-US" sz="5400" dirty="0"/>
              <a:t>. Pero ¿</a:t>
            </a:r>
            <a:r>
              <a:rPr lang="en-US" sz="5400" dirty="0" err="1"/>
              <a:t>cuál</a:t>
            </a:r>
            <a:r>
              <a:rPr lang="en-US" sz="5400" dirty="0"/>
              <a:t> es el </a:t>
            </a:r>
            <a:r>
              <a:rPr lang="en-US" sz="5400" dirty="0" err="1"/>
              <a:t>propósito</a:t>
            </a:r>
            <a:r>
              <a:rPr lang="en-US" sz="5400" dirty="0"/>
              <a:t> de </a:t>
            </a:r>
            <a:r>
              <a:rPr lang="en-US" sz="5400" dirty="0" err="1"/>
              <a:t>nuestro</a:t>
            </a:r>
            <a:r>
              <a:rPr lang="en-US" sz="5400" dirty="0"/>
              <a:t> </a:t>
            </a:r>
            <a:r>
              <a:rPr lang="en-US" sz="5400" dirty="0" err="1"/>
              <a:t>sufrimiento</a:t>
            </a:r>
            <a:r>
              <a:rPr lang="en-US" sz="5400" dirty="0"/>
              <a:t> </a:t>
            </a:r>
            <a:r>
              <a:rPr lang="en-US" sz="5400" dirty="0" err="1"/>
              <a:t>común</a:t>
            </a:r>
            <a:r>
              <a:rPr lang="en-US" sz="5400" dirty="0"/>
              <a:t>?</a:t>
            </a:r>
          </a:p>
          <a:p>
            <a:endParaRPr lang="en-US" sz="4400" dirty="0"/>
          </a:p>
        </p:txBody>
      </p:sp>
    </p:spTree>
    <p:extLst>
      <p:ext uri="{BB962C8B-B14F-4D97-AF65-F5344CB8AC3E}">
        <p14:creationId xmlns:p14="http://schemas.microsoft.com/office/powerpoint/2010/main" val="3030955342"/>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fontScale="92500"/>
          </a:bodyPr>
          <a:lstStyle/>
          <a:p>
            <a:r>
              <a:rPr lang="en-US" sz="5400" dirty="0"/>
              <a:t>El </a:t>
            </a:r>
            <a:r>
              <a:rPr lang="en-US" sz="5400" dirty="0" err="1"/>
              <a:t>versículo</a:t>
            </a:r>
            <a:r>
              <a:rPr lang="en-US" sz="5400" dirty="0"/>
              <a:t> 10 dice algo </a:t>
            </a:r>
            <a:r>
              <a:rPr lang="en-US" sz="5400" dirty="0" err="1"/>
              <a:t>muy</a:t>
            </a:r>
            <a:r>
              <a:rPr lang="en-US" sz="5400" dirty="0"/>
              <a:t> </a:t>
            </a:r>
            <a:r>
              <a:rPr lang="en-US" sz="5400" dirty="0" err="1"/>
              <a:t>interesante</a:t>
            </a:r>
            <a:r>
              <a:rPr lang="en-US" sz="5400" dirty="0"/>
              <a:t> (y un poco </a:t>
            </a:r>
            <a:r>
              <a:rPr lang="en-US" sz="5400" dirty="0" err="1"/>
              <a:t>confuso</a:t>
            </a:r>
            <a:r>
              <a:rPr lang="en-US" sz="5400" dirty="0"/>
              <a:t>) </a:t>
            </a:r>
            <a:r>
              <a:rPr lang="en-US" sz="5400" dirty="0" err="1"/>
              <a:t>acerca</a:t>
            </a:r>
            <a:r>
              <a:rPr lang="en-US" sz="5400" dirty="0"/>
              <a:t> de Cristo. Se dice que, </a:t>
            </a:r>
            <a:r>
              <a:rPr lang="en-US" sz="5400" dirty="0" err="1"/>
              <a:t>como</a:t>
            </a:r>
            <a:r>
              <a:rPr lang="en-US" sz="5400" dirty="0"/>
              <a:t> </a:t>
            </a:r>
            <a:r>
              <a:rPr lang="en-US" sz="5400" dirty="0" err="1"/>
              <a:t>nosotros</a:t>
            </a:r>
            <a:r>
              <a:rPr lang="en-US" sz="5400" dirty="0"/>
              <a:t>, </a:t>
            </a:r>
            <a:r>
              <a:rPr lang="en-US" sz="5400" dirty="0" err="1"/>
              <a:t>fue</a:t>
            </a:r>
            <a:r>
              <a:rPr lang="en-US" sz="5400" dirty="0"/>
              <a:t> </a:t>
            </a:r>
            <a:r>
              <a:rPr lang="en-US" sz="5400" i="1" dirty="0" err="1"/>
              <a:t>perfeccionado</a:t>
            </a:r>
            <a:r>
              <a:rPr lang="en-US" sz="5400" dirty="0"/>
              <a:t> a </a:t>
            </a:r>
            <a:r>
              <a:rPr lang="en-US" sz="5400" dirty="0" err="1"/>
              <a:t>través</a:t>
            </a:r>
            <a:r>
              <a:rPr lang="en-US" sz="5400" dirty="0"/>
              <a:t> del </a:t>
            </a:r>
            <a:r>
              <a:rPr lang="en-US" sz="5400" dirty="0" err="1"/>
              <a:t>sufrimiento</a:t>
            </a:r>
            <a:r>
              <a:rPr lang="en-US" sz="5400" dirty="0"/>
              <a:t>. </a:t>
            </a:r>
            <a:r>
              <a:rPr lang="en-US" sz="5400" dirty="0">
                <a:highlight>
                  <a:srgbClr val="FFFF00"/>
                </a:highlight>
              </a:rPr>
              <a:t>El </a:t>
            </a:r>
            <a:r>
              <a:rPr lang="en-US" sz="5400" dirty="0" err="1">
                <a:highlight>
                  <a:srgbClr val="FFFF00"/>
                </a:highlight>
              </a:rPr>
              <a:t>escritor</a:t>
            </a:r>
            <a:r>
              <a:rPr lang="en-US" sz="5400" dirty="0">
                <a:highlight>
                  <a:srgbClr val="FFFF00"/>
                </a:highlight>
              </a:rPr>
              <a:t> </a:t>
            </a:r>
            <a:r>
              <a:rPr lang="en-US" sz="5400" dirty="0" err="1">
                <a:highlight>
                  <a:srgbClr val="FFFF00"/>
                </a:highlight>
              </a:rPr>
              <a:t>establece</a:t>
            </a:r>
            <a:r>
              <a:rPr lang="en-US" sz="5400" dirty="0">
                <a:highlight>
                  <a:srgbClr val="FFFF00"/>
                </a:highlight>
              </a:rPr>
              <a:t> una </a:t>
            </a:r>
            <a:r>
              <a:rPr lang="en-US" sz="5400" dirty="0" err="1">
                <a:highlight>
                  <a:srgbClr val="FFFF00"/>
                </a:highlight>
              </a:rPr>
              <a:t>conexión</a:t>
            </a:r>
            <a:r>
              <a:rPr lang="en-US" sz="5400" dirty="0">
                <a:highlight>
                  <a:srgbClr val="FFFF00"/>
                </a:highlight>
              </a:rPr>
              <a:t> entre la </a:t>
            </a:r>
            <a:r>
              <a:rPr lang="en-US" sz="5400" dirty="0" err="1">
                <a:highlight>
                  <a:srgbClr val="FFFF00"/>
                </a:highlight>
              </a:rPr>
              <a:t>vida</a:t>
            </a:r>
            <a:r>
              <a:rPr lang="en-US" sz="5400" dirty="0">
                <a:highlight>
                  <a:srgbClr val="FFFF00"/>
                </a:highlight>
              </a:rPr>
              <a:t> de Cristo y la </a:t>
            </a:r>
            <a:r>
              <a:rPr lang="en-US" sz="5400" dirty="0" err="1">
                <a:highlight>
                  <a:srgbClr val="FFFF00"/>
                </a:highlight>
              </a:rPr>
              <a:t>nuestra</a:t>
            </a:r>
            <a:r>
              <a:rPr lang="en-US" sz="5400" dirty="0">
                <a:highlight>
                  <a:srgbClr val="FFFF00"/>
                </a:highlight>
              </a:rPr>
              <a:t>.</a:t>
            </a:r>
            <a:r>
              <a:rPr lang="en-US" sz="5400" dirty="0"/>
              <a:t> Si lo </a:t>
            </a:r>
            <a:r>
              <a:rPr lang="en-US" sz="5400" dirty="0" err="1"/>
              <a:t>entendemos</a:t>
            </a:r>
            <a:r>
              <a:rPr lang="en-US" sz="5400" dirty="0"/>
              <a:t>, </a:t>
            </a:r>
            <a:r>
              <a:rPr lang="en-US" sz="5400" dirty="0" err="1"/>
              <a:t>vamos</a:t>
            </a:r>
            <a:r>
              <a:rPr lang="en-US" sz="5400" dirty="0"/>
              <a:t> a </a:t>
            </a:r>
            <a:r>
              <a:rPr lang="en-US" sz="5400" dirty="0" err="1"/>
              <a:t>obtener</a:t>
            </a:r>
            <a:r>
              <a:rPr lang="en-US" sz="5400" dirty="0"/>
              <a:t> una </a:t>
            </a:r>
            <a:r>
              <a:rPr lang="en-US" sz="5400" dirty="0" err="1"/>
              <a:t>mejor</a:t>
            </a:r>
            <a:r>
              <a:rPr lang="en-US" sz="5400" dirty="0"/>
              <a:t> </a:t>
            </a:r>
            <a:r>
              <a:rPr lang="en-US" sz="5400" dirty="0" err="1"/>
              <a:t>comprensión</a:t>
            </a:r>
            <a:r>
              <a:rPr lang="en-US" sz="5400" dirty="0"/>
              <a:t> de </a:t>
            </a:r>
            <a:r>
              <a:rPr lang="en-US" sz="5400" dirty="0" err="1"/>
              <a:t>cómo</a:t>
            </a:r>
            <a:r>
              <a:rPr lang="en-US" sz="5400" dirty="0"/>
              <a:t> </a:t>
            </a:r>
            <a:r>
              <a:rPr lang="en-US" sz="5400" dirty="0" err="1"/>
              <a:t>Él</a:t>
            </a:r>
            <a:r>
              <a:rPr lang="en-US" sz="5400" dirty="0"/>
              <a:t> </a:t>
            </a:r>
            <a:r>
              <a:rPr lang="en-US" sz="5400" dirty="0" err="1"/>
              <a:t>nos</a:t>
            </a:r>
            <a:r>
              <a:rPr lang="en-US" sz="5400" dirty="0"/>
              <a:t> ha </a:t>
            </a:r>
            <a:r>
              <a:rPr lang="en-US" sz="5400" dirty="0" err="1"/>
              <a:t>llamado</a:t>
            </a:r>
            <a:r>
              <a:rPr lang="en-US" sz="5400" dirty="0"/>
              <a:t> a </a:t>
            </a:r>
            <a:r>
              <a:rPr lang="en-US" sz="5400" dirty="0" err="1"/>
              <a:t>ministrar</a:t>
            </a:r>
            <a:r>
              <a:rPr lang="en-US" sz="5400" dirty="0"/>
              <a:t> a </a:t>
            </a:r>
            <a:r>
              <a:rPr lang="en-US" sz="5400" dirty="0" err="1"/>
              <a:t>otros</a:t>
            </a:r>
            <a:r>
              <a:rPr lang="en-US" sz="5400" dirty="0"/>
              <a:t>.</a:t>
            </a:r>
          </a:p>
          <a:p>
            <a:pPr marL="0" indent="0">
              <a:buNone/>
            </a:pPr>
            <a:endParaRPr lang="en-US" sz="4400" dirty="0"/>
          </a:p>
        </p:txBody>
      </p:sp>
    </p:spTree>
    <p:extLst>
      <p:ext uri="{BB962C8B-B14F-4D97-AF65-F5344CB8AC3E}">
        <p14:creationId xmlns:p14="http://schemas.microsoft.com/office/powerpoint/2010/main" val="3873436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D667DC-D539-154A-8465-54516768D60E}"/>
              </a:ext>
            </a:extLst>
          </p:cNvPr>
          <p:cNvSpPr txBox="1"/>
          <p:nvPr/>
        </p:nvSpPr>
        <p:spPr>
          <a:xfrm>
            <a:off x="629640" y="630937"/>
            <a:ext cx="11001528" cy="5465708"/>
          </a:xfrm>
          <a:prstGeom prst="rect">
            <a:avLst/>
          </a:prstGeom>
          <a:noFill/>
        </p:spPr>
        <p:txBody>
          <a:bodyPr vert="horz" lIns="91440" tIns="45720" rIns="91440" bIns="45720" rtlCol="0" anchor="ctr">
            <a:normAutofit fontScale="92500"/>
          </a:bodyPr>
          <a:lstStyle/>
          <a:p>
            <a:pPr>
              <a:lnSpc>
                <a:spcPct val="90000"/>
              </a:lnSpc>
              <a:spcBef>
                <a:spcPct val="0"/>
              </a:spcBef>
              <a:spcAft>
                <a:spcPts val="600"/>
              </a:spcAft>
            </a:pPr>
            <a:r>
              <a:rPr lang="en-US" sz="8000" kern="1200" dirty="0" err="1">
                <a:solidFill>
                  <a:srgbClr val="002060"/>
                </a:solidFill>
                <a:latin typeface="+mj-lt"/>
                <a:ea typeface="+mj-ea"/>
                <a:cs typeface="+mj-cs"/>
              </a:rPr>
              <a:t>Qué</a:t>
            </a:r>
            <a:r>
              <a:rPr lang="en-US" sz="8000" kern="1200" dirty="0">
                <a:solidFill>
                  <a:srgbClr val="002060"/>
                </a:solidFill>
                <a:latin typeface="+mj-lt"/>
                <a:ea typeface="+mj-ea"/>
                <a:cs typeface="+mj-cs"/>
              </a:rPr>
              <a:t> junta de </a:t>
            </a:r>
            <a:r>
              <a:rPr lang="en-US" sz="8000" kern="1200" dirty="0" err="1">
                <a:solidFill>
                  <a:srgbClr val="002060"/>
                </a:solidFill>
                <a:latin typeface="+mj-lt"/>
                <a:ea typeface="+mj-ea"/>
                <a:cs typeface="+mj-cs"/>
              </a:rPr>
              <a:t>misiones</a:t>
            </a:r>
            <a:r>
              <a:rPr lang="en-US" sz="8000" kern="1200" dirty="0">
                <a:solidFill>
                  <a:srgbClr val="002060"/>
                </a:solidFill>
                <a:latin typeface="+mj-lt"/>
                <a:ea typeface="+mj-ea"/>
                <a:cs typeface="+mj-cs"/>
              </a:rPr>
              <a:t>, </a:t>
            </a:r>
            <a:r>
              <a:rPr lang="en-US" sz="8000" kern="1200" dirty="0" err="1">
                <a:solidFill>
                  <a:srgbClr val="002060"/>
                </a:solidFill>
                <a:latin typeface="+mj-lt"/>
                <a:ea typeface="+mj-ea"/>
                <a:cs typeface="+mj-cs"/>
              </a:rPr>
              <a:t>qué</a:t>
            </a:r>
            <a:r>
              <a:rPr lang="en-US" sz="8000" kern="1200" dirty="0">
                <a:solidFill>
                  <a:srgbClr val="002060"/>
                </a:solidFill>
                <a:latin typeface="+mj-lt"/>
                <a:ea typeface="+mj-ea"/>
                <a:cs typeface="+mj-cs"/>
              </a:rPr>
              <a:t> </a:t>
            </a:r>
            <a:r>
              <a:rPr lang="en-US" sz="8000" kern="1200" dirty="0" err="1">
                <a:solidFill>
                  <a:srgbClr val="002060"/>
                </a:solidFill>
                <a:latin typeface="+mj-lt"/>
                <a:ea typeface="+mj-ea"/>
                <a:cs typeface="+mj-cs"/>
              </a:rPr>
              <a:t>ministerio</a:t>
            </a:r>
            <a:r>
              <a:rPr lang="en-US" sz="8000" kern="1200" dirty="0">
                <a:solidFill>
                  <a:srgbClr val="002060"/>
                </a:solidFill>
                <a:latin typeface="+mj-lt"/>
                <a:ea typeface="+mj-ea"/>
                <a:cs typeface="+mj-cs"/>
              </a:rPr>
              <a:t>, </a:t>
            </a:r>
            <a:r>
              <a:rPr lang="en-US" sz="8000" kern="1200" dirty="0" err="1">
                <a:solidFill>
                  <a:srgbClr val="002060"/>
                </a:solidFill>
                <a:latin typeface="+mj-lt"/>
                <a:ea typeface="+mj-ea"/>
                <a:cs typeface="+mj-cs"/>
              </a:rPr>
              <a:t>qué</a:t>
            </a:r>
            <a:r>
              <a:rPr lang="en-US" sz="8000" kern="1200" dirty="0">
                <a:solidFill>
                  <a:srgbClr val="002060"/>
                </a:solidFill>
                <a:latin typeface="+mj-lt"/>
                <a:ea typeface="+mj-ea"/>
                <a:cs typeface="+mj-cs"/>
              </a:rPr>
              <a:t> </a:t>
            </a:r>
            <a:r>
              <a:rPr lang="en-US" sz="8000" kern="1200" dirty="0" err="1">
                <a:solidFill>
                  <a:srgbClr val="002060"/>
                </a:solidFill>
                <a:latin typeface="+mj-lt"/>
                <a:ea typeface="+mj-ea"/>
                <a:cs typeface="+mj-cs"/>
              </a:rPr>
              <a:t>iglesia</a:t>
            </a:r>
            <a:r>
              <a:rPr lang="en-US" sz="8000" kern="1200" dirty="0">
                <a:solidFill>
                  <a:srgbClr val="002060"/>
                </a:solidFill>
                <a:latin typeface="+mj-lt"/>
                <a:ea typeface="+mj-ea"/>
                <a:cs typeface="+mj-cs"/>
              </a:rPr>
              <a:t> local </a:t>
            </a:r>
            <a:r>
              <a:rPr lang="en-US" sz="8000" kern="1200" dirty="0" err="1">
                <a:solidFill>
                  <a:srgbClr val="002060"/>
                </a:solidFill>
                <a:latin typeface="+mj-lt"/>
                <a:ea typeface="+mj-ea"/>
                <a:cs typeface="+mj-cs"/>
              </a:rPr>
              <a:t>utilizaría</a:t>
            </a:r>
            <a:r>
              <a:rPr lang="en-US" sz="8000" kern="1200" dirty="0">
                <a:solidFill>
                  <a:srgbClr val="002060"/>
                </a:solidFill>
                <a:latin typeface="+mj-lt"/>
                <a:ea typeface="+mj-ea"/>
                <a:cs typeface="+mj-cs"/>
              </a:rPr>
              <a:t> la </a:t>
            </a:r>
            <a:r>
              <a:rPr lang="en-US" sz="8000" kern="1200" dirty="0" err="1">
                <a:solidFill>
                  <a:srgbClr val="002060"/>
                </a:solidFill>
                <a:latin typeface="+mj-lt"/>
                <a:ea typeface="+mj-ea"/>
                <a:cs typeface="+mj-cs"/>
              </a:rPr>
              <a:t>gente</a:t>
            </a:r>
            <a:r>
              <a:rPr lang="en-US" sz="8000" kern="1200" dirty="0">
                <a:solidFill>
                  <a:srgbClr val="002060"/>
                </a:solidFill>
                <a:latin typeface="+mj-lt"/>
                <a:ea typeface="+mj-ea"/>
                <a:cs typeface="+mj-cs"/>
              </a:rPr>
              <a:t> que Dios </a:t>
            </a:r>
            <a:r>
              <a:rPr lang="en-US" sz="8000" kern="1200" dirty="0" err="1">
                <a:solidFill>
                  <a:srgbClr val="002060"/>
                </a:solidFill>
                <a:latin typeface="+mj-lt"/>
                <a:ea typeface="+mj-ea"/>
                <a:cs typeface="+mj-cs"/>
              </a:rPr>
              <a:t>usó</a:t>
            </a:r>
            <a:r>
              <a:rPr lang="en-US" sz="8000" kern="1200" dirty="0">
                <a:solidFill>
                  <a:srgbClr val="002060"/>
                </a:solidFill>
                <a:latin typeface="+mj-lt"/>
                <a:ea typeface="+mj-ea"/>
                <a:cs typeface="+mj-cs"/>
              </a:rPr>
              <a:t> </a:t>
            </a:r>
            <a:r>
              <a:rPr lang="en-US" sz="8000" kern="1200" dirty="0" err="1">
                <a:solidFill>
                  <a:srgbClr val="002060"/>
                </a:solidFill>
                <a:latin typeface="+mj-lt"/>
                <a:ea typeface="+mj-ea"/>
                <a:cs typeface="+mj-cs"/>
              </a:rPr>
              <a:t>en</a:t>
            </a:r>
            <a:r>
              <a:rPr lang="en-US" sz="8000" kern="1200" dirty="0">
                <a:solidFill>
                  <a:srgbClr val="002060"/>
                </a:solidFill>
                <a:latin typeface="+mj-lt"/>
                <a:ea typeface="+mj-ea"/>
                <a:cs typeface="+mj-cs"/>
              </a:rPr>
              <a:t> las </a:t>
            </a:r>
            <a:r>
              <a:rPr lang="en-US" sz="8000" kern="1200" dirty="0" err="1">
                <a:solidFill>
                  <a:srgbClr val="002060"/>
                </a:solidFill>
                <a:latin typeface="+mj-lt"/>
                <a:ea typeface="+mj-ea"/>
                <a:cs typeface="+mj-cs"/>
              </a:rPr>
              <a:t>Escrituras</a:t>
            </a:r>
            <a:r>
              <a:rPr lang="en-US" sz="8000" kern="1200" dirty="0">
                <a:solidFill>
                  <a:srgbClr val="002060"/>
                </a:solidFill>
                <a:latin typeface="+mj-lt"/>
                <a:ea typeface="+mj-ea"/>
                <a:cs typeface="+mj-cs"/>
              </a:rPr>
              <a:t>?</a:t>
            </a:r>
          </a:p>
          <a:p>
            <a:pPr>
              <a:lnSpc>
                <a:spcPct val="90000"/>
              </a:lnSpc>
              <a:spcBef>
                <a:spcPct val="0"/>
              </a:spcBef>
              <a:spcAft>
                <a:spcPts val="600"/>
              </a:spcAft>
            </a:pPr>
            <a:r>
              <a:rPr lang="en-US" sz="4800" kern="1200" dirty="0">
                <a:solidFill>
                  <a:schemeClr val="bg1"/>
                </a:solidFill>
                <a:latin typeface="+mj-lt"/>
                <a:ea typeface="+mj-ea"/>
                <a:cs typeface="+mj-cs"/>
              </a:rPr>
              <a:t> </a:t>
            </a:r>
          </a:p>
        </p:txBody>
      </p:sp>
    </p:spTree>
    <p:extLst>
      <p:ext uri="{BB962C8B-B14F-4D97-AF65-F5344CB8AC3E}">
        <p14:creationId xmlns:p14="http://schemas.microsoft.com/office/powerpoint/2010/main" val="598491766"/>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4400" dirty="0"/>
              <a:t>El </a:t>
            </a:r>
            <a:r>
              <a:rPr lang="en-US" sz="4400" dirty="0" err="1"/>
              <a:t>autor</a:t>
            </a:r>
            <a:r>
              <a:rPr lang="en-US" sz="4400" dirty="0"/>
              <a:t> de </a:t>
            </a:r>
            <a:r>
              <a:rPr lang="en-US" sz="4400" dirty="0" err="1"/>
              <a:t>Hebreos</a:t>
            </a:r>
            <a:r>
              <a:rPr lang="en-US" sz="4400" dirty="0"/>
              <a:t> </a:t>
            </a:r>
            <a:r>
              <a:rPr lang="en-US" sz="4400" dirty="0" err="1"/>
              <a:t>sugiere</a:t>
            </a:r>
            <a:r>
              <a:rPr lang="en-US" sz="4400" dirty="0"/>
              <a:t> que hay una </a:t>
            </a:r>
            <a:r>
              <a:rPr lang="en-US" sz="4400" dirty="0" err="1"/>
              <a:t>analogía</a:t>
            </a:r>
            <a:r>
              <a:rPr lang="en-US" sz="4400" dirty="0"/>
              <a:t> </a:t>
            </a:r>
            <a:r>
              <a:rPr lang="en-US" sz="4400" dirty="0" err="1"/>
              <a:t>directa</a:t>
            </a:r>
            <a:r>
              <a:rPr lang="en-US" sz="4400" dirty="0"/>
              <a:t> entre la </a:t>
            </a:r>
            <a:r>
              <a:rPr lang="en-US" sz="4400" dirty="0" err="1"/>
              <a:t>vida</a:t>
            </a:r>
            <a:r>
              <a:rPr lang="en-US" sz="4400" dirty="0"/>
              <a:t> de Cristo y la </a:t>
            </a:r>
            <a:r>
              <a:rPr lang="en-US" sz="4400" dirty="0" err="1"/>
              <a:t>nuestra</a:t>
            </a:r>
            <a:r>
              <a:rPr lang="en-US" sz="4400" dirty="0"/>
              <a:t>. </a:t>
            </a:r>
            <a:r>
              <a:rPr lang="en-US" sz="4400" dirty="0" err="1"/>
              <a:t>Así</a:t>
            </a:r>
            <a:r>
              <a:rPr lang="en-US" sz="4400" dirty="0"/>
              <a:t> </a:t>
            </a:r>
            <a:r>
              <a:rPr lang="en-US" sz="4400" dirty="0" err="1"/>
              <a:t>como</a:t>
            </a:r>
            <a:r>
              <a:rPr lang="en-US" sz="4400" dirty="0"/>
              <a:t> Cristo </a:t>
            </a:r>
            <a:r>
              <a:rPr lang="en-US" sz="4400" dirty="0" err="1"/>
              <a:t>fue</a:t>
            </a:r>
            <a:r>
              <a:rPr lang="en-US" sz="4400" dirty="0"/>
              <a:t> </a:t>
            </a:r>
            <a:r>
              <a:rPr lang="en-US" sz="4400" dirty="0" err="1"/>
              <a:t>declarado</a:t>
            </a:r>
            <a:r>
              <a:rPr lang="en-US" sz="4400" dirty="0"/>
              <a:t> perfecto </a:t>
            </a:r>
            <a:r>
              <a:rPr lang="en-US" sz="4400" dirty="0" err="1"/>
              <a:t>en</a:t>
            </a:r>
            <a:r>
              <a:rPr lang="en-US" sz="4400" dirty="0"/>
              <a:t> la </a:t>
            </a:r>
            <a:r>
              <a:rPr lang="en-US" sz="4400" dirty="0" err="1"/>
              <a:t>eternidad</a:t>
            </a:r>
            <a:r>
              <a:rPr lang="en-US" sz="4400" dirty="0"/>
              <a:t>, </a:t>
            </a:r>
            <a:r>
              <a:rPr lang="en-US" sz="4400" dirty="0" err="1"/>
              <a:t>nosotros</a:t>
            </a:r>
            <a:r>
              <a:rPr lang="en-US" sz="4400" dirty="0"/>
              <a:t> </a:t>
            </a:r>
            <a:r>
              <a:rPr lang="en-US" sz="4400" dirty="0" err="1"/>
              <a:t>somos</a:t>
            </a:r>
            <a:r>
              <a:rPr lang="en-US" sz="4400" dirty="0"/>
              <a:t> </a:t>
            </a:r>
            <a:r>
              <a:rPr lang="en-US" sz="4400" dirty="0" err="1"/>
              <a:t>declarados</a:t>
            </a:r>
            <a:r>
              <a:rPr lang="en-US" sz="4400" dirty="0"/>
              <a:t> perfectos </a:t>
            </a:r>
            <a:r>
              <a:rPr lang="en-US" sz="4400" dirty="0" err="1"/>
              <a:t>en</a:t>
            </a:r>
            <a:r>
              <a:rPr lang="en-US" sz="4400" dirty="0"/>
              <a:t> Cristo (</a:t>
            </a:r>
            <a:r>
              <a:rPr lang="en-US" sz="4400" dirty="0" err="1"/>
              <a:t>justificación</a:t>
            </a:r>
            <a:r>
              <a:rPr lang="en-US" sz="4400" dirty="0"/>
              <a:t>). </a:t>
            </a:r>
            <a:r>
              <a:rPr lang="en-US" sz="4400" dirty="0">
                <a:highlight>
                  <a:srgbClr val="FFFF00"/>
                </a:highlight>
              </a:rPr>
              <a:t>Y </a:t>
            </a:r>
            <a:r>
              <a:rPr lang="en-US" sz="4400" dirty="0" err="1">
                <a:highlight>
                  <a:srgbClr val="FFFF00"/>
                </a:highlight>
              </a:rPr>
              <a:t>así</a:t>
            </a:r>
            <a:r>
              <a:rPr lang="en-US" sz="4400" dirty="0">
                <a:highlight>
                  <a:srgbClr val="FFFF00"/>
                </a:highlight>
              </a:rPr>
              <a:t> </a:t>
            </a:r>
            <a:r>
              <a:rPr lang="en-US" sz="4400" dirty="0" err="1">
                <a:highlight>
                  <a:srgbClr val="FFFF00"/>
                </a:highlight>
              </a:rPr>
              <a:t>como</a:t>
            </a:r>
            <a:r>
              <a:rPr lang="en-US" sz="4400" dirty="0">
                <a:highlight>
                  <a:srgbClr val="FFFF00"/>
                </a:highlight>
              </a:rPr>
              <a:t> el </a:t>
            </a:r>
            <a:r>
              <a:rPr lang="en-US" sz="4400" dirty="0" err="1">
                <a:highlight>
                  <a:srgbClr val="FFFF00"/>
                </a:highlight>
              </a:rPr>
              <a:t>sufrimiento</a:t>
            </a:r>
            <a:r>
              <a:rPr lang="en-US" sz="4400" dirty="0">
                <a:highlight>
                  <a:srgbClr val="FFFF00"/>
                </a:highlight>
              </a:rPr>
              <a:t> de Cristo </a:t>
            </a:r>
            <a:r>
              <a:rPr lang="en-US" sz="4400" dirty="0" err="1">
                <a:highlight>
                  <a:srgbClr val="FFFF00"/>
                </a:highlight>
              </a:rPr>
              <a:t>demostró</a:t>
            </a:r>
            <a:r>
              <a:rPr lang="en-US" sz="4400" dirty="0">
                <a:highlight>
                  <a:srgbClr val="FFFF00"/>
                </a:highlight>
              </a:rPr>
              <a:t> </a:t>
            </a:r>
            <a:r>
              <a:rPr lang="en-US" sz="4400" dirty="0" err="1">
                <a:highlight>
                  <a:srgbClr val="FFFF00"/>
                </a:highlight>
              </a:rPr>
              <a:t>su</a:t>
            </a:r>
            <a:r>
              <a:rPr lang="en-US" sz="4400" dirty="0">
                <a:highlight>
                  <a:srgbClr val="FFFF00"/>
                </a:highlight>
              </a:rPr>
              <a:t> </a:t>
            </a:r>
            <a:r>
              <a:rPr lang="en-US" sz="4400" dirty="0" err="1">
                <a:highlight>
                  <a:srgbClr val="FFFF00"/>
                </a:highlight>
              </a:rPr>
              <a:t>justicia</a:t>
            </a:r>
            <a:r>
              <a:rPr lang="en-US" sz="4400" dirty="0">
                <a:highlight>
                  <a:srgbClr val="FFFF00"/>
                </a:highlight>
              </a:rPr>
              <a:t> </a:t>
            </a:r>
            <a:r>
              <a:rPr lang="en-US" sz="4400" dirty="0" err="1">
                <a:highlight>
                  <a:srgbClr val="FFFF00"/>
                </a:highlight>
              </a:rPr>
              <a:t>en</a:t>
            </a:r>
            <a:r>
              <a:rPr lang="en-US" sz="4400" dirty="0">
                <a:highlight>
                  <a:srgbClr val="FFFF00"/>
                </a:highlight>
              </a:rPr>
              <a:t> la tierra, </a:t>
            </a:r>
            <a:r>
              <a:rPr lang="en-US" sz="4400" dirty="0" err="1">
                <a:highlight>
                  <a:srgbClr val="FFFF00"/>
                </a:highlight>
              </a:rPr>
              <a:t>también</a:t>
            </a:r>
            <a:r>
              <a:rPr lang="en-US" sz="4400" dirty="0">
                <a:highlight>
                  <a:srgbClr val="FFFF00"/>
                </a:highlight>
              </a:rPr>
              <a:t> </a:t>
            </a:r>
            <a:r>
              <a:rPr lang="en-US" sz="4400" dirty="0" err="1">
                <a:highlight>
                  <a:srgbClr val="FFFF00"/>
                </a:highlight>
              </a:rPr>
              <a:t>nosotros</a:t>
            </a:r>
            <a:r>
              <a:rPr lang="en-US" sz="4400" dirty="0">
                <a:highlight>
                  <a:srgbClr val="FFFF00"/>
                </a:highlight>
              </a:rPr>
              <a:t> </a:t>
            </a:r>
            <a:r>
              <a:rPr lang="en-US" sz="4400" dirty="0" err="1">
                <a:highlight>
                  <a:srgbClr val="FFFF00"/>
                </a:highlight>
              </a:rPr>
              <a:t>somos</a:t>
            </a:r>
            <a:r>
              <a:rPr lang="en-US" sz="4400" dirty="0">
                <a:highlight>
                  <a:srgbClr val="FFFF00"/>
                </a:highlight>
              </a:rPr>
              <a:t> </a:t>
            </a:r>
            <a:r>
              <a:rPr lang="en-US" sz="4400" dirty="0" err="1">
                <a:highlight>
                  <a:srgbClr val="FFFF00"/>
                </a:highlight>
              </a:rPr>
              <a:t>hechos</a:t>
            </a:r>
            <a:r>
              <a:rPr lang="en-US" sz="4400" dirty="0">
                <a:highlight>
                  <a:srgbClr val="FFFF00"/>
                </a:highlight>
              </a:rPr>
              <a:t> santos a </a:t>
            </a:r>
            <a:r>
              <a:rPr lang="en-US" sz="4400" dirty="0" err="1">
                <a:highlight>
                  <a:srgbClr val="FFFF00"/>
                </a:highlight>
              </a:rPr>
              <a:t>través</a:t>
            </a:r>
            <a:r>
              <a:rPr lang="en-US" sz="4400" dirty="0">
                <a:highlight>
                  <a:srgbClr val="FFFF00"/>
                </a:highlight>
              </a:rPr>
              <a:t> del </a:t>
            </a:r>
            <a:r>
              <a:rPr lang="en-US" sz="4400" dirty="0" err="1">
                <a:highlight>
                  <a:srgbClr val="FFFF00"/>
                </a:highlight>
              </a:rPr>
              <a:t>proceso</a:t>
            </a:r>
            <a:r>
              <a:rPr lang="en-US" sz="4400" dirty="0">
                <a:highlight>
                  <a:srgbClr val="FFFF00"/>
                </a:highlight>
              </a:rPr>
              <a:t> de </a:t>
            </a:r>
            <a:r>
              <a:rPr lang="en-US" sz="4400" dirty="0" err="1">
                <a:highlight>
                  <a:srgbClr val="FFFF00"/>
                </a:highlight>
              </a:rPr>
              <a:t>sufrimiento</a:t>
            </a:r>
            <a:r>
              <a:rPr lang="en-US" sz="4400" dirty="0">
                <a:highlight>
                  <a:srgbClr val="FFFF00"/>
                </a:highlight>
              </a:rPr>
              <a:t> (</a:t>
            </a:r>
            <a:r>
              <a:rPr lang="en-US" sz="4400" dirty="0" err="1">
                <a:highlight>
                  <a:srgbClr val="FFFF00"/>
                </a:highlight>
              </a:rPr>
              <a:t>santificación</a:t>
            </a:r>
            <a:r>
              <a:rPr lang="en-US" sz="4400" dirty="0">
                <a:highlight>
                  <a:srgbClr val="FFFF00"/>
                </a:highlight>
              </a:rPr>
              <a:t>). </a:t>
            </a:r>
            <a:r>
              <a:rPr lang="en-US" sz="4400" dirty="0"/>
              <a:t>¡Estamos </a:t>
            </a:r>
            <a:r>
              <a:rPr lang="en-US" sz="4400" dirty="0" err="1"/>
              <a:t>siendo</a:t>
            </a:r>
            <a:r>
              <a:rPr lang="en-US" sz="4400" dirty="0"/>
              <a:t> </a:t>
            </a:r>
            <a:r>
              <a:rPr lang="en-US" sz="4400" dirty="0" err="1"/>
              <a:t>perfeccionados</a:t>
            </a:r>
            <a:r>
              <a:rPr lang="en-US" sz="4400" dirty="0"/>
              <a:t> a </a:t>
            </a:r>
            <a:r>
              <a:rPr lang="en-US" sz="4400" dirty="0" err="1"/>
              <a:t>través</a:t>
            </a:r>
            <a:r>
              <a:rPr lang="en-US" sz="4400" dirty="0"/>
              <a:t> del </a:t>
            </a:r>
            <a:r>
              <a:rPr lang="en-US" sz="4400" dirty="0" err="1"/>
              <a:t>mismo</a:t>
            </a:r>
            <a:r>
              <a:rPr lang="en-US" sz="4400" dirty="0"/>
              <a:t> </a:t>
            </a:r>
            <a:r>
              <a:rPr lang="en-US" sz="4400" dirty="0" err="1"/>
              <a:t>proceso</a:t>
            </a:r>
            <a:r>
              <a:rPr lang="en-US" sz="4400" dirty="0"/>
              <a:t> que Cristo </a:t>
            </a:r>
            <a:r>
              <a:rPr lang="en-US" sz="4400" dirty="0" err="1"/>
              <a:t>pasó</a:t>
            </a:r>
            <a:r>
              <a:rPr lang="en-US" sz="4400" dirty="0"/>
              <a:t>!</a:t>
            </a:r>
          </a:p>
        </p:txBody>
      </p:sp>
    </p:spTree>
    <p:extLst>
      <p:ext uri="{BB962C8B-B14F-4D97-AF65-F5344CB8AC3E}">
        <p14:creationId xmlns:p14="http://schemas.microsoft.com/office/powerpoint/2010/main" val="97722194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2" name="Content Placeholder 1">
            <a:extLst>
              <a:ext uri="{FF2B5EF4-FFF2-40B4-BE49-F238E27FC236}">
                <a16:creationId xmlns:a16="http://schemas.microsoft.com/office/drawing/2014/main" id="{EF086FDA-38AD-5C42-B3D3-2ED76C6ED822}"/>
              </a:ext>
            </a:extLst>
          </p:cNvPr>
          <p:cNvPicPr>
            <a:picLocks noGrp="1" noChangeAspect="1"/>
          </p:cNvPicPr>
          <p:nvPr>
            <p:ph idx="1"/>
          </p:nvPr>
        </p:nvPicPr>
        <p:blipFill>
          <a:blip r:embed="rId2"/>
          <a:stretch>
            <a:fillRect/>
          </a:stretch>
        </p:blipFill>
        <p:spPr>
          <a:xfrm>
            <a:off x="1436325" y="312738"/>
            <a:ext cx="9228862" cy="6102350"/>
          </a:xfrm>
          <a:prstGeom prst="rect">
            <a:avLst/>
          </a:prstGeom>
        </p:spPr>
      </p:pic>
    </p:spTree>
    <p:extLst>
      <p:ext uri="{BB962C8B-B14F-4D97-AF65-F5344CB8AC3E}">
        <p14:creationId xmlns:p14="http://schemas.microsoft.com/office/powerpoint/2010/main" val="1483516856"/>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4000" b="1" i="1" dirty="0">
                <a:highlight>
                  <a:srgbClr val="FFFF00"/>
                </a:highlight>
              </a:rPr>
              <a:t>Nos da la </a:t>
            </a:r>
            <a:r>
              <a:rPr lang="en-US" sz="4000" b="1" i="1" dirty="0" err="1">
                <a:highlight>
                  <a:srgbClr val="FFFF00"/>
                </a:highlight>
              </a:rPr>
              <a:t>oportunidad</a:t>
            </a:r>
            <a:r>
              <a:rPr lang="en-US" sz="4000" b="1" i="1" dirty="0">
                <a:highlight>
                  <a:srgbClr val="FFFF00"/>
                </a:highlight>
              </a:rPr>
              <a:t> de </a:t>
            </a:r>
            <a:r>
              <a:rPr lang="en-US" sz="4000" b="1" i="1" dirty="0" err="1">
                <a:highlight>
                  <a:srgbClr val="FFFF00"/>
                </a:highlight>
              </a:rPr>
              <a:t>concretarle</a:t>
            </a:r>
            <a:r>
              <a:rPr lang="en-US" sz="4000" b="1" i="1" dirty="0">
                <a:highlight>
                  <a:srgbClr val="FFFF00"/>
                </a:highlight>
              </a:rPr>
              <a:t> la </a:t>
            </a:r>
            <a:r>
              <a:rPr lang="en-US" sz="4000" b="1" i="1" dirty="0" err="1">
                <a:highlight>
                  <a:srgbClr val="FFFF00"/>
                </a:highlight>
              </a:rPr>
              <a:t>verdad</a:t>
            </a:r>
            <a:r>
              <a:rPr lang="en-US" sz="4000" b="1" i="1" dirty="0">
                <a:highlight>
                  <a:srgbClr val="FFFF00"/>
                </a:highlight>
              </a:rPr>
              <a:t> a la </a:t>
            </a:r>
            <a:r>
              <a:rPr lang="en-US" sz="4000" b="1" i="1" dirty="0" err="1">
                <a:highlight>
                  <a:srgbClr val="FFFF00"/>
                </a:highlight>
              </a:rPr>
              <a:t>gente</a:t>
            </a:r>
            <a:r>
              <a:rPr lang="en-US" sz="4000" b="1" dirty="0">
                <a:highlight>
                  <a:srgbClr val="FFFF00"/>
                </a:highlight>
              </a:rPr>
              <a:t>.</a:t>
            </a:r>
            <a:r>
              <a:rPr lang="en-US" sz="4000" dirty="0">
                <a:highlight>
                  <a:srgbClr val="FFFF00"/>
                </a:highlight>
              </a:rPr>
              <a:t> </a:t>
            </a:r>
            <a:r>
              <a:rPr lang="en-US" sz="4000" dirty="0"/>
              <a:t>A menudo, las </a:t>
            </a:r>
            <a:r>
              <a:rPr lang="en-US" sz="4000" dirty="0" err="1"/>
              <a:t>verdades</a:t>
            </a:r>
            <a:r>
              <a:rPr lang="en-US" sz="4000" dirty="0"/>
              <a:t> que </a:t>
            </a:r>
            <a:r>
              <a:rPr lang="en-US" sz="4000" dirty="0" err="1"/>
              <a:t>compartimos</a:t>
            </a:r>
            <a:r>
              <a:rPr lang="en-US" sz="4000" dirty="0"/>
              <a:t> son </a:t>
            </a:r>
            <a:r>
              <a:rPr lang="en-US" sz="4000" dirty="0" err="1"/>
              <a:t>despojadas</a:t>
            </a:r>
            <a:r>
              <a:rPr lang="en-US" sz="4000" dirty="0"/>
              <a:t> de </a:t>
            </a:r>
            <a:r>
              <a:rPr lang="en-US" sz="4000" dirty="0" err="1"/>
              <a:t>su</a:t>
            </a:r>
            <a:r>
              <a:rPr lang="en-US" sz="4000" dirty="0"/>
              <a:t> </a:t>
            </a:r>
            <a:r>
              <a:rPr lang="en-US" sz="4000" dirty="0" err="1"/>
              <a:t>poder</a:t>
            </a:r>
            <a:r>
              <a:rPr lang="en-US" sz="4000" dirty="0"/>
              <a:t> </a:t>
            </a:r>
            <a:r>
              <a:rPr lang="en-US" sz="4000" dirty="0" err="1"/>
              <a:t>porque</a:t>
            </a:r>
            <a:r>
              <a:rPr lang="en-US" sz="4000" dirty="0"/>
              <a:t> la </a:t>
            </a:r>
            <a:r>
              <a:rPr lang="en-US" sz="4000" dirty="0" err="1"/>
              <a:t>gente</a:t>
            </a:r>
            <a:r>
              <a:rPr lang="en-US" sz="4000" dirty="0"/>
              <a:t> no </a:t>
            </a:r>
            <a:r>
              <a:rPr lang="en-US" sz="4000" dirty="0" err="1"/>
              <a:t>puede</a:t>
            </a:r>
            <a:r>
              <a:rPr lang="en-US" sz="4000" dirty="0"/>
              <a:t> </a:t>
            </a:r>
            <a:r>
              <a:rPr lang="en-US" sz="4000" dirty="0" err="1"/>
              <a:t>verlas</a:t>
            </a:r>
            <a:r>
              <a:rPr lang="en-US" sz="4000" dirty="0"/>
              <a:t> </a:t>
            </a:r>
            <a:r>
              <a:rPr lang="en-US" sz="4000" dirty="0" err="1"/>
              <a:t>en</a:t>
            </a:r>
            <a:r>
              <a:rPr lang="en-US" sz="4000" dirty="0"/>
              <a:t> </a:t>
            </a:r>
            <a:r>
              <a:rPr lang="en-US" sz="4000" dirty="0" err="1"/>
              <a:t>acción</a:t>
            </a:r>
            <a:r>
              <a:rPr lang="en-US" sz="4000" dirty="0"/>
              <a:t>. Pero </a:t>
            </a:r>
            <a:r>
              <a:rPr lang="en-US" sz="4000" dirty="0" err="1"/>
              <a:t>debido</a:t>
            </a:r>
            <a:r>
              <a:rPr lang="en-US" sz="4000" dirty="0"/>
              <a:t> a que </a:t>
            </a:r>
            <a:r>
              <a:rPr lang="en-US" sz="4000" dirty="0" err="1"/>
              <a:t>compartimos</a:t>
            </a:r>
            <a:r>
              <a:rPr lang="en-US" sz="4000" dirty="0"/>
              <a:t> una </a:t>
            </a:r>
            <a:r>
              <a:rPr lang="en-US" sz="4000" dirty="0" err="1"/>
              <a:t>identidad</a:t>
            </a:r>
            <a:r>
              <a:rPr lang="en-US" sz="4000" dirty="0"/>
              <a:t> con los que </a:t>
            </a:r>
            <a:r>
              <a:rPr lang="en-US" sz="4000" dirty="0" err="1"/>
              <a:t>servimos</a:t>
            </a:r>
            <a:r>
              <a:rPr lang="en-US" sz="4000" dirty="0"/>
              <a:t>, </a:t>
            </a:r>
            <a:r>
              <a:rPr lang="en-US" sz="4000" dirty="0" err="1"/>
              <a:t>estas</a:t>
            </a:r>
            <a:r>
              <a:rPr lang="en-US" sz="4000" dirty="0"/>
              <a:t> </a:t>
            </a:r>
            <a:r>
              <a:rPr lang="en-US" sz="4000" dirty="0" err="1"/>
              <a:t>verdades</a:t>
            </a:r>
            <a:r>
              <a:rPr lang="en-US" sz="4000" dirty="0"/>
              <a:t> se </a:t>
            </a:r>
            <a:r>
              <a:rPr lang="en-US" sz="4000" dirty="0" err="1"/>
              <a:t>pueden</a:t>
            </a:r>
            <a:r>
              <a:rPr lang="en-US" sz="4000" dirty="0"/>
              <a:t> </a:t>
            </a:r>
            <a:r>
              <a:rPr lang="en-US" sz="4000" dirty="0" err="1"/>
              <a:t>presentar</a:t>
            </a:r>
            <a:r>
              <a:rPr lang="en-US" sz="4000" dirty="0"/>
              <a:t> </a:t>
            </a:r>
            <a:r>
              <a:rPr lang="en-US" sz="4000" dirty="0" err="1"/>
              <a:t>como</a:t>
            </a:r>
            <a:r>
              <a:rPr lang="en-US" sz="4000" dirty="0"/>
              <a:t> </a:t>
            </a:r>
            <a:r>
              <a:rPr lang="en-US" sz="4000" dirty="0" err="1"/>
              <a:t>realidades</a:t>
            </a:r>
            <a:r>
              <a:rPr lang="en-US" sz="4000" dirty="0"/>
              <a:t> </a:t>
            </a:r>
            <a:r>
              <a:rPr lang="en-US" sz="4000" dirty="0" err="1"/>
              <a:t>concretas</a:t>
            </a:r>
            <a:r>
              <a:rPr lang="en-US" sz="4000" dirty="0"/>
              <a:t> </a:t>
            </a:r>
            <a:r>
              <a:rPr lang="en-US" sz="4000" dirty="0" err="1"/>
              <a:t>en</a:t>
            </a:r>
            <a:r>
              <a:rPr lang="en-US" sz="4000" dirty="0"/>
              <a:t> medio de la </a:t>
            </a:r>
            <a:r>
              <a:rPr lang="en-US" sz="4000" dirty="0" err="1"/>
              <a:t>vida</a:t>
            </a:r>
            <a:r>
              <a:rPr lang="en-US" sz="4000" dirty="0"/>
              <a:t>. </a:t>
            </a:r>
            <a:r>
              <a:rPr lang="en-US" sz="4000" dirty="0" err="1"/>
              <a:t>Debemos</a:t>
            </a:r>
            <a:r>
              <a:rPr lang="en-US" sz="4000" dirty="0"/>
              <a:t> </a:t>
            </a:r>
            <a:r>
              <a:rPr lang="en-US" sz="4000" dirty="0" err="1"/>
              <a:t>encarnar</a:t>
            </a:r>
            <a:r>
              <a:rPr lang="en-US" sz="4000" dirty="0"/>
              <a:t> las </a:t>
            </a:r>
            <a:r>
              <a:rPr lang="en-US" sz="4000" dirty="0" err="1"/>
              <a:t>verdades</a:t>
            </a:r>
            <a:r>
              <a:rPr lang="en-US" sz="4000" dirty="0"/>
              <a:t> que </a:t>
            </a:r>
            <a:r>
              <a:rPr lang="en-US" sz="4000" dirty="0" err="1"/>
              <a:t>ofrecemos</a:t>
            </a:r>
            <a:r>
              <a:rPr lang="en-US" sz="4000" dirty="0"/>
              <a:t>, al </a:t>
            </a:r>
            <a:r>
              <a:rPr lang="en-US" sz="4000" dirty="0" err="1"/>
              <a:t>llevarlas</a:t>
            </a:r>
            <a:r>
              <a:rPr lang="en-US" sz="4000" dirty="0"/>
              <a:t> de lo </a:t>
            </a:r>
            <a:r>
              <a:rPr lang="en-US" sz="4000" dirty="0" err="1"/>
              <a:t>abstracto</a:t>
            </a:r>
            <a:r>
              <a:rPr lang="en-US" sz="4000" dirty="0"/>
              <a:t> a los </a:t>
            </a:r>
            <a:r>
              <a:rPr lang="en-US" sz="4000" dirty="0" err="1"/>
              <a:t>lugares</a:t>
            </a:r>
            <a:r>
              <a:rPr lang="en-US" sz="4000" dirty="0"/>
              <a:t> </a:t>
            </a:r>
            <a:r>
              <a:rPr lang="en-US" sz="4000" dirty="0" err="1"/>
              <a:t>conocidos</a:t>
            </a:r>
            <a:r>
              <a:rPr lang="en-US" sz="4000" dirty="0"/>
              <a:t> de la </a:t>
            </a:r>
            <a:r>
              <a:rPr lang="en-US" sz="4000" dirty="0" err="1"/>
              <a:t>vida</a:t>
            </a:r>
            <a:r>
              <a:rPr lang="en-US" sz="4000" dirty="0"/>
              <a:t> </a:t>
            </a:r>
            <a:r>
              <a:rPr lang="en-US" sz="4000" dirty="0" err="1"/>
              <a:t>cotidiana</a:t>
            </a:r>
            <a:r>
              <a:rPr lang="en-US" sz="4000" dirty="0"/>
              <a:t>.</a:t>
            </a:r>
          </a:p>
          <a:p>
            <a:r>
              <a:rPr lang="en-US" dirty="0"/>
              <a:t> </a:t>
            </a:r>
          </a:p>
          <a:p>
            <a:endParaRPr lang="en-US" sz="4400" dirty="0"/>
          </a:p>
        </p:txBody>
      </p:sp>
    </p:spTree>
    <p:extLst>
      <p:ext uri="{BB962C8B-B14F-4D97-AF65-F5344CB8AC3E}">
        <p14:creationId xmlns:p14="http://schemas.microsoft.com/office/powerpoint/2010/main" val="103332547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3600" b="1" i="1" dirty="0"/>
              <a:t>Anima a la </a:t>
            </a:r>
            <a:r>
              <a:rPr lang="en-US" sz="3600" b="1" i="1" dirty="0" err="1"/>
              <a:t>gente</a:t>
            </a:r>
            <a:r>
              <a:rPr lang="en-US" sz="3600" b="1" i="1" dirty="0"/>
              <a:t> a </a:t>
            </a:r>
            <a:r>
              <a:rPr lang="en-US" sz="3600" b="1" i="1" dirty="0" err="1"/>
              <a:t>depender</a:t>
            </a:r>
            <a:r>
              <a:rPr lang="en-US" sz="3600" b="1" i="1" dirty="0"/>
              <a:t> de Cristo y no de </a:t>
            </a:r>
            <a:r>
              <a:rPr lang="en-US" sz="3600" b="1" i="1" dirty="0" err="1"/>
              <a:t>nosotros</a:t>
            </a:r>
            <a:r>
              <a:rPr lang="en-US" sz="3600" b="1" dirty="0"/>
              <a:t>.</a:t>
            </a:r>
            <a:r>
              <a:rPr lang="en-US" sz="3600" dirty="0"/>
              <a:t> </a:t>
            </a:r>
            <a:r>
              <a:rPr lang="en-US" sz="3600" dirty="0" err="1"/>
              <a:t>Debemos</a:t>
            </a:r>
            <a:r>
              <a:rPr lang="en-US" sz="3600" dirty="0"/>
              <a:t> </a:t>
            </a:r>
            <a:r>
              <a:rPr lang="en-US" sz="3600" dirty="0" err="1"/>
              <a:t>presentarnos</a:t>
            </a:r>
            <a:r>
              <a:rPr lang="en-US" sz="3600" dirty="0"/>
              <a:t> </a:t>
            </a:r>
            <a:r>
              <a:rPr lang="en-US" sz="3600" dirty="0" err="1"/>
              <a:t>fielmente</a:t>
            </a:r>
            <a:r>
              <a:rPr lang="en-US" sz="3600" dirty="0"/>
              <a:t> </a:t>
            </a:r>
            <a:r>
              <a:rPr lang="en-US" sz="3600" dirty="0" err="1"/>
              <a:t>como</a:t>
            </a:r>
            <a:r>
              <a:rPr lang="en-US" sz="3600" dirty="0"/>
              <a:t> personas que </a:t>
            </a:r>
            <a:r>
              <a:rPr lang="en-US" sz="3600" dirty="0" err="1"/>
              <a:t>necesitan</a:t>
            </a:r>
            <a:r>
              <a:rPr lang="en-US" sz="3600" dirty="0"/>
              <a:t> a Cristo </a:t>
            </a:r>
            <a:r>
              <a:rPr lang="en-US" sz="3600" dirty="0" err="1"/>
              <a:t>en</a:t>
            </a:r>
            <a:r>
              <a:rPr lang="en-US" sz="3600" dirty="0"/>
              <a:t> </a:t>
            </a:r>
            <a:r>
              <a:rPr lang="en-US" sz="3600" dirty="0" err="1"/>
              <a:t>todo</a:t>
            </a:r>
            <a:r>
              <a:rPr lang="en-US" sz="3600" dirty="0"/>
              <a:t> </a:t>
            </a:r>
            <a:r>
              <a:rPr lang="en-US" sz="3600" dirty="0" err="1"/>
              <a:t>momento</a:t>
            </a:r>
            <a:r>
              <a:rPr lang="en-US" sz="3600" dirty="0"/>
              <a:t> de </a:t>
            </a:r>
            <a:r>
              <a:rPr lang="en-US" sz="3600" dirty="0" err="1"/>
              <a:t>cada</a:t>
            </a:r>
            <a:r>
              <a:rPr lang="en-US" sz="3600" dirty="0"/>
              <a:t> día. No </a:t>
            </a:r>
            <a:r>
              <a:rPr lang="en-US" sz="3600" dirty="0" err="1"/>
              <a:t>somos</a:t>
            </a:r>
            <a:r>
              <a:rPr lang="en-US" sz="3600" dirty="0"/>
              <a:t> </a:t>
            </a:r>
            <a:r>
              <a:rPr lang="en-US" sz="3600" dirty="0" err="1"/>
              <a:t>más</a:t>
            </a:r>
            <a:r>
              <a:rPr lang="en-US" sz="3600" dirty="0"/>
              <a:t> que Sus </a:t>
            </a:r>
            <a:r>
              <a:rPr lang="en-US" sz="3600" dirty="0" err="1"/>
              <a:t>embajadores</a:t>
            </a:r>
            <a:r>
              <a:rPr lang="en-US" sz="3600" dirty="0"/>
              <a:t>, Sus </a:t>
            </a:r>
            <a:r>
              <a:rPr lang="en-US" sz="3600" dirty="0" err="1"/>
              <a:t>instrumentos</a:t>
            </a:r>
            <a:r>
              <a:rPr lang="en-US" sz="3600" dirty="0"/>
              <a:t> de </a:t>
            </a:r>
            <a:r>
              <a:rPr lang="en-US" sz="3600" dirty="0" err="1"/>
              <a:t>cambio</a:t>
            </a:r>
            <a:r>
              <a:rPr lang="en-US" sz="3600" dirty="0"/>
              <a:t>.</a:t>
            </a:r>
          </a:p>
          <a:p>
            <a:pPr marL="0" indent="0">
              <a:buNone/>
            </a:pPr>
            <a:endParaRPr lang="en-US" dirty="0"/>
          </a:p>
          <a:p>
            <a:r>
              <a:rPr lang="en-US" sz="3600" b="1" i="1" dirty="0"/>
              <a:t>Anima a la </a:t>
            </a:r>
            <a:r>
              <a:rPr lang="en-US" sz="3600" b="1" i="1" dirty="0" err="1"/>
              <a:t>humildad</a:t>
            </a:r>
            <a:r>
              <a:rPr lang="en-US" sz="3600" b="1" i="1" dirty="0"/>
              <a:t> y la </a:t>
            </a:r>
            <a:r>
              <a:rPr lang="en-US" sz="3600" b="1" i="1" dirty="0" err="1"/>
              <a:t>honestidad</a:t>
            </a:r>
            <a:r>
              <a:rPr lang="en-US" sz="3600" dirty="0"/>
              <a:t>. Una de las </a:t>
            </a:r>
            <a:r>
              <a:rPr lang="en-US" sz="3600" dirty="0" err="1"/>
              <a:t>diferencias</a:t>
            </a:r>
            <a:r>
              <a:rPr lang="en-US" sz="3600" dirty="0"/>
              <a:t> </a:t>
            </a:r>
            <a:r>
              <a:rPr lang="en-US" sz="3600" dirty="0" err="1"/>
              <a:t>radicales</a:t>
            </a:r>
            <a:r>
              <a:rPr lang="en-US" sz="3600" dirty="0"/>
              <a:t> entre la </a:t>
            </a:r>
            <a:r>
              <a:rPr lang="en-US" sz="3600" dirty="0" err="1"/>
              <a:t>terapia</a:t>
            </a:r>
            <a:r>
              <a:rPr lang="en-US" sz="3600" dirty="0"/>
              <a:t> secular y el </a:t>
            </a:r>
            <a:r>
              <a:rPr lang="en-US" sz="3600" dirty="0" err="1"/>
              <a:t>ministerio</a:t>
            </a:r>
            <a:r>
              <a:rPr lang="en-US" sz="3600" dirty="0"/>
              <a:t> </a:t>
            </a:r>
            <a:r>
              <a:rPr lang="en-US" sz="3600" dirty="0" err="1"/>
              <a:t>bíblico</a:t>
            </a:r>
            <a:r>
              <a:rPr lang="en-US" sz="3600" dirty="0"/>
              <a:t> es la </a:t>
            </a:r>
            <a:r>
              <a:rPr lang="en-US" sz="3600" dirty="0" err="1"/>
              <a:t>importancia</a:t>
            </a:r>
            <a:r>
              <a:rPr lang="en-US" sz="3600" dirty="0"/>
              <a:t> de </a:t>
            </a:r>
            <a:r>
              <a:rPr lang="en-US" sz="3600" dirty="0" err="1"/>
              <a:t>compartir</a:t>
            </a:r>
            <a:r>
              <a:rPr lang="en-US" sz="3600" dirty="0"/>
              <a:t> la </a:t>
            </a:r>
            <a:r>
              <a:rPr lang="en-US" sz="3600" dirty="0" err="1"/>
              <a:t>historia</a:t>
            </a:r>
            <a:r>
              <a:rPr lang="en-US" sz="3600" dirty="0"/>
              <a:t> de </a:t>
            </a:r>
            <a:r>
              <a:rPr lang="en-US" sz="3600" dirty="0" err="1"/>
              <a:t>nuestras</a:t>
            </a:r>
            <a:r>
              <a:rPr lang="en-US" sz="3600" dirty="0"/>
              <a:t> </a:t>
            </a:r>
            <a:r>
              <a:rPr lang="en-US" sz="3600" dirty="0" err="1"/>
              <a:t>propias</a:t>
            </a:r>
            <a:r>
              <a:rPr lang="en-US" sz="3600" dirty="0"/>
              <a:t> </a:t>
            </a:r>
            <a:r>
              <a:rPr lang="en-US" sz="3600" dirty="0" err="1"/>
              <a:t>luchas</a:t>
            </a:r>
            <a:r>
              <a:rPr lang="en-US" sz="3600" dirty="0"/>
              <a:t>. Cristo </a:t>
            </a:r>
            <a:r>
              <a:rPr lang="en-US" sz="3600" dirty="0" err="1"/>
              <a:t>quiere</a:t>
            </a:r>
            <a:r>
              <a:rPr lang="en-US" sz="3600" dirty="0"/>
              <a:t> que </a:t>
            </a:r>
            <a:r>
              <a:rPr lang="en-US" sz="3600" dirty="0" err="1"/>
              <a:t>yo</a:t>
            </a:r>
            <a:r>
              <a:rPr lang="en-US" sz="3600" dirty="0"/>
              <a:t> </a:t>
            </a:r>
            <a:r>
              <a:rPr lang="en-US" sz="3600" dirty="0" err="1"/>
              <a:t>dé</a:t>
            </a:r>
            <a:r>
              <a:rPr lang="en-US" sz="3600" dirty="0"/>
              <a:t> </a:t>
            </a:r>
            <a:r>
              <a:rPr lang="en-US" sz="3600" dirty="0" err="1"/>
              <a:t>evidencias</a:t>
            </a:r>
            <a:r>
              <a:rPr lang="en-US" sz="3600" dirty="0"/>
              <a:t> de lo que </a:t>
            </a:r>
            <a:r>
              <a:rPr lang="en-US" sz="3600" dirty="0" err="1"/>
              <a:t>Él</a:t>
            </a:r>
            <a:r>
              <a:rPr lang="en-US" sz="3600" dirty="0"/>
              <a:t> </a:t>
            </a:r>
            <a:r>
              <a:rPr lang="en-US" sz="3600" dirty="0" err="1"/>
              <a:t>puede</a:t>
            </a:r>
            <a:r>
              <a:rPr lang="en-US" sz="3600" dirty="0"/>
              <a:t> </a:t>
            </a:r>
            <a:r>
              <a:rPr lang="en-US" sz="3600" dirty="0" err="1"/>
              <a:t>hacer</a:t>
            </a:r>
            <a:r>
              <a:rPr lang="en-US" sz="3600" dirty="0"/>
              <a:t>. Al ser </a:t>
            </a:r>
            <a:r>
              <a:rPr lang="en-US" sz="3600" dirty="0" err="1"/>
              <a:t>humildemente</a:t>
            </a:r>
            <a:r>
              <a:rPr lang="en-US" sz="3600" dirty="0"/>
              <a:t> </a:t>
            </a:r>
            <a:r>
              <a:rPr lang="en-US" sz="3600" dirty="0" err="1"/>
              <a:t>honesto</a:t>
            </a:r>
            <a:r>
              <a:rPr lang="en-US" sz="3600" dirty="0"/>
              <a:t>, el </a:t>
            </a:r>
            <a:r>
              <a:rPr lang="en-US" sz="3600" dirty="0" err="1"/>
              <a:t>Redentor</a:t>
            </a:r>
            <a:r>
              <a:rPr lang="en-US" sz="3600" dirty="0"/>
              <a:t> </a:t>
            </a:r>
            <a:r>
              <a:rPr lang="en-US" sz="3600" dirty="0" err="1"/>
              <a:t>va</a:t>
            </a:r>
            <a:r>
              <a:rPr lang="en-US" sz="3600" dirty="0"/>
              <a:t> a </a:t>
            </a:r>
            <a:r>
              <a:rPr lang="en-US" sz="3600" dirty="0" err="1"/>
              <a:t>utilizar</a:t>
            </a:r>
            <a:r>
              <a:rPr lang="en-US" sz="3600" dirty="0"/>
              <a:t> mi </a:t>
            </a:r>
            <a:r>
              <a:rPr lang="en-US" sz="3600" dirty="0" err="1"/>
              <a:t>historia</a:t>
            </a:r>
            <a:r>
              <a:rPr lang="en-US" sz="3600" dirty="0"/>
              <a:t> para </a:t>
            </a:r>
            <a:r>
              <a:rPr lang="en-US" sz="3600" dirty="0" err="1"/>
              <a:t>darle</a:t>
            </a:r>
            <a:r>
              <a:rPr lang="en-US" sz="3600" dirty="0"/>
              <a:t> </a:t>
            </a:r>
            <a:r>
              <a:rPr lang="en-US" sz="3600" dirty="0" err="1"/>
              <a:t>esperanza</a:t>
            </a:r>
            <a:r>
              <a:rPr lang="en-US" sz="3600" dirty="0"/>
              <a:t> a </a:t>
            </a:r>
            <a:r>
              <a:rPr lang="en-US" sz="3600" dirty="0" err="1"/>
              <a:t>otra</a:t>
            </a:r>
            <a:r>
              <a:rPr lang="en-US" sz="3600" dirty="0"/>
              <a:t> persona.</a:t>
            </a:r>
          </a:p>
          <a:p>
            <a:pPr marL="0" indent="0">
              <a:buNone/>
            </a:pPr>
            <a:endParaRPr lang="en-US" dirty="0"/>
          </a:p>
          <a:p>
            <a:endParaRPr lang="en-US" sz="4400" dirty="0"/>
          </a:p>
        </p:txBody>
      </p:sp>
    </p:spTree>
    <p:extLst>
      <p:ext uri="{BB962C8B-B14F-4D97-AF65-F5344CB8AC3E}">
        <p14:creationId xmlns:p14="http://schemas.microsoft.com/office/powerpoint/2010/main" val="90711051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fontScale="92500" lnSpcReduction="10000"/>
          </a:bodyPr>
          <a:lstStyle/>
          <a:p>
            <a:r>
              <a:rPr lang="en-US" sz="4400" i="1" dirty="0" err="1">
                <a:highlight>
                  <a:srgbClr val="FFFF00"/>
                </a:highlight>
              </a:rPr>
              <a:t>Redime</a:t>
            </a:r>
            <a:r>
              <a:rPr lang="en-US" sz="4400" i="1" dirty="0">
                <a:highlight>
                  <a:srgbClr val="FFFF00"/>
                </a:highlight>
              </a:rPr>
              <a:t> mi </a:t>
            </a:r>
            <a:r>
              <a:rPr lang="en-US" sz="4400" i="1" dirty="0" err="1">
                <a:highlight>
                  <a:srgbClr val="FFFF00"/>
                </a:highlight>
              </a:rPr>
              <a:t>historia</a:t>
            </a:r>
            <a:r>
              <a:rPr lang="en-US" sz="4400" dirty="0">
                <a:highlight>
                  <a:srgbClr val="FFFF00"/>
                </a:highlight>
              </a:rPr>
              <a:t>. </a:t>
            </a:r>
            <a:r>
              <a:rPr lang="en-US" sz="4400" u="sng" dirty="0"/>
              <a:t>Dios ha </a:t>
            </a:r>
            <a:r>
              <a:rPr lang="en-US" sz="4400" u="sng" dirty="0" err="1"/>
              <a:t>permitido</a:t>
            </a:r>
            <a:r>
              <a:rPr lang="en-US" sz="4400" u="sng" dirty="0"/>
              <a:t> que </a:t>
            </a:r>
            <a:r>
              <a:rPr lang="en-US" sz="4400" u="sng" dirty="0" err="1"/>
              <a:t>yo</a:t>
            </a:r>
            <a:r>
              <a:rPr lang="en-US" sz="4400" u="sng" dirty="0"/>
              <a:t> </a:t>
            </a:r>
            <a:r>
              <a:rPr lang="en-US" sz="4400" u="sng" dirty="0" err="1"/>
              <a:t>pase</a:t>
            </a:r>
            <a:r>
              <a:rPr lang="en-US" sz="4400" u="sng" dirty="0"/>
              <a:t> por el </a:t>
            </a:r>
            <a:r>
              <a:rPr lang="en-US" sz="4400" u="sng" dirty="0" err="1"/>
              <a:t>pecado</a:t>
            </a:r>
            <a:r>
              <a:rPr lang="en-US" sz="4400" u="sng" dirty="0"/>
              <a:t> y el </a:t>
            </a:r>
            <a:r>
              <a:rPr lang="en-US" sz="4400" u="sng" dirty="0" err="1"/>
              <a:t>sufrimiento</a:t>
            </a:r>
            <a:r>
              <a:rPr lang="en-US" sz="4400" u="sng" dirty="0"/>
              <a:t>, no solo para </a:t>
            </a:r>
            <a:r>
              <a:rPr lang="en-US" sz="4400" u="sng" dirty="0" err="1"/>
              <a:t>cambiarme</a:t>
            </a:r>
            <a:r>
              <a:rPr lang="en-US" sz="4400" u="sng" dirty="0"/>
              <a:t> </a:t>
            </a:r>
            <a:r>
              <a:rPr lang="en-US" sz="4400" u="sng" dirty="0" err="1"/>
              <a:t>sino</a:t>
            </a:r>
            <a:r>
              <a:rPr lang="en-US" sz="4400" u="sng" dirty="0"/>
              <a:t> para </a:t>
            </a:r>
            <a:r>
              <a:rPr lang="en-US" sz="4400" u="sng" dirty="0" err="1"/>
              <a:t>permitirme</a:t>
            </a:r>
            <a:r>
              <a:rPr lang="en-US" sz="4400" u="sng" dirty="0"/>
              <a:t> </a:t>
            </a:r>
            <a:r>
              <a:rPr lang="en-US" sz="4400" u="sng" dirty="0" err="1">
                <a:highlight>
                  <a:srgbClr val="FFFF00"/>
                </a:highlight>
              </a:rPr>
              <a:t>servir</a:t>
            </a:r>
            <a:r>
              <a:rPr lang="en-US" sz="4400" u="sng" dirty="0">
                <a:highlight>
                  <a:srgbClr val="FFFF00"/>
                </a:highlight>
              </a:rPr>
              <a:t> a los </a:t>
            </a:r>
            <a:r>
              <a:rPr lang="en-US" sz="4400" u="sng" dirty="0" err="1">
                <a:highlight>
                  <a:srgbClr val="FFFF00"/>
                </a:highlight>
              </a:rPr>
              <a:t>demás</a:t>
            </a:r>
            <a:r>
              <a:rPr lang="en-US" sz="4400" dirty="0">
                <a:highlight>
                  <a:srgbClr val="FFFF00"/>
                </a:highlight>
              </a:rPr>
              <a:t>. </a:t>
            </a:r>
            <a:r>
              <a:rPr lang="en-US" sz="4400" dirty="0"/>
              <a:t>Mi </a:t>
            </a:r>
            <a:r>
              <a:rPr lang="en-US" sz="4400" dirty="0" err="1"/>
              <a:t>historia</a:t>
            </a:r>
            <a:r>
              <a:rPr lang="en-US" sz="4400" dirty="0"/>
              <a:t> es un </a:t>
            </a:r>
            <a:r>
              <a:rPr lang="en-US" sz="4400" dirty="0" err="1"/>
              <a:t>pequeño</a:t>
            </a:r>
            <a:r>
              <a:rPr lang="en-US" sz="4400" dirty="0"/>
              <a:t> </a:t>
            </a:r>
            <a:r>
              <a:rPr lang="en-US" sz="4400" dirty="0" err="1"/>
              <a:t>capítulo</a:t>
            </a:r>
            <a:r>
              <a:rPr lang="en-US" sz="4400" dirty="0"/>
              <a:t> </a:t>
            </a:r>
            <a:r>
              <a:rPr lang="en-US" sz="4400" dirty="0" err="1"/>
              <a:t>en</a:t>
            </a:r>
            <a:r>
              <a:rPr lang="en-US" sz="4400" dirty="0"/>
              <a:t> la gran </a:t>
            </a:r>
            <a:r>
              <a:rPr lang="en-US" sz="4400" dirty="0" err="1"/>
              <a:t>historia</a:t>
            </a:r>
            <a:r>
              <a:rPr lang="en-US" sz="4400" dirty="0"/>
              <a:t> de la </a:t>
            </a:r>
            <a:r>
              <a:rPr lang="en-US" sz="4400" dirty="0" err="1"/>
              <a:t>redención</a:t>
            </a:r>
            <a:r>
              <a:rPr lang="en-US" sz="4400" dirty="0"/>
              <a:t>, y Cristo </a:t>
            </a:r>
            <a:r>
              <a:rPr lang="en-US" sz="4400" dirty="0" err="1"/>
              <a:t>está</a:t>
            </a:r>
            <a:r>
              <a:rPr lang="en-US" sz="4400" dirty="0"/>
              <a:t> </a:t>
            </a:r>
            <a:r>
              <a:rPr lang="en-US" sz="4400" dirty="0" err="1"/>
              <a:t>en</a:t>
            </a:r>
            <a:r>
              <a:rPr lang="en-US" sz="4400" dirty="0"/>
              <a:t> el </a:t>
            </a:r>
            <a:r>
              <a:rPr lang="en-US" sz="4400" dirty="0" err="1"/>
              <a:t>centro</a:t>
            </a:r>
            <a:r>
              <a:rPr lang="en-US" sz="4400" dirty="0"/>
              <a:t> del </a:t>
            </a:r>
            <a:r>
              <a:rPr lang="en-US" sz="4400" dirty="0" err="1"/>
              <a:t>escenario</a:t>
            </a:r>
            <a:r>
              <a:rPr lang="en-US" sz="4400" dirty="0"/>
              <a:t>. Mi </a:t>
            </a:r>
            <a:r>
              <a:rPr lang="en-US" sz="4400" dirty="0" err="1"/>
              <a:t>historia</a:t>
            </a:r>
            <a:r>
              <a:rPr lang="en-US" sz="4400" dirty="0"/>
              <a:t> </a:t>
            </a:r>
            <a:r>
              <a:rPr lang="en-US" sz="4400" dirty="0" err="1"/>
              <a:t>trata</a:t>
            </a:r>
            <a:r>
              <a:rPr lang="en-US" sz="4400" dirty="0"/>
              <a:t> </a:t>
            </a:r>
            <a:r>
              <a:rPr lang="en-US" sz="4400" dirty="0" err="1"/>
              <a:t>más</a:t>
            </a:r>
            <a:r>
              <a:rPr lang="en-US" sz="4400" dirty="0"/>
              <a:t> de </a:t>
            </a:r>
            <a:r>
              <a:rPr lang="en-US" sz="4400" dirty="0" err="1"/>
              <a:t>Él</a:t>
            </a:r>
            <a:r>
              <a:rPr lang="en-US" sz="4400" dirty="0"/>
              <a:t>, que de </a:t>
            </a:r>
            <a:r>
              <a:rPr lang="en-US" sz="4400" dirty="0" err="1"/>
              <a:t>mí</a:t>
            </a:r>
            <a:r>
              <a:rPr lang="en-US" sz="4400" dirty="0"/>
              <a:t>. De </a:t>
            </a:r>
            <a:r>
              <a:rPr lang="en-US" sz="4400" dirty="0" err="1"/>
              <a:t>esta</a:t>
            </a:r>
            <a:r>
              <a:rPr lang="en-US" sz="4400" dirty="0"/>
              <a:t> </a:t>
            </a:r>
            <a:r>
              <a:rPr lang="en-US" sz="4400" dirty="0" err="1"/>
              <a:t>manera</a:t>
            </a:r>
            <a:r>
              <a:rPr lang="en-US" sz="4400" dirty="0"/>
              <a:t>, </a:t>
            </a:r>
            <a:r>
              <a:rPr lang="en-US" sz="4400" dirty="0" err="1"/>
              <a:t>incluso</a:t>
            </a:r>
            <a:r>
              <a:rPr lang="en-US" sz="4400" dirty="0"/>
              <a:t> mis </a:t>
            </a:r>
            <a:r>
              <a:rPr lang="en-US" sz="4400" dirty="0" err="1"/>
              <a:t>fracasos</a:t>
            </a:r>
            <a:r>
              <a:rPr lang="en-US" sz="4400" dirty="0"/>
              <a:t> </a:t>
            </a:r>
            <a:r>
              <a:rPr lang="en-US" sz="4400" dirty="0" err="1"/>
              <a:t>redundan</a:t>
            </a:r>
            <a:r>
              <a:rPr lang="en-US" sz="4400" dirty="0"/>
              <a:t> para </a:t>
            </a:r>
            <a:r>
              <a:rPr lang="en-US" sz="4400" dirty="0" err="1"/>
              <a:t>Su</a:t>
            </a:r>
            <a:r>
              <a:rPr lang="en-US" sz="4400" dirty="0"/>
              <a:t> gloria. </a:t>
            </a:r>
            <a:r>
              <a:rPr lang="en-US" sz="4400" dirty="0" err="1"/>
              <a:t>En</a:t>
            </a:r>
            <a:r>
              <a:rPr lang="en-US" sz="4400" dirty="0"/>
              <a:t> mi </a:t>
            </a:r>
            <a:r>
              <a:rPr lang="en-US" sz="4400" dirty="0" err="1"/>
              <a:t>propia</a:t>
            </a:r>
            <a:r>
              <a:rPr lang="en-US" sz="4400" dirty="0"/>
              <a:t> </a:t>
            </a:r>
            <a:r>
              <a:rPr lang="en-US" sz="4400" dirty="0" err="1"/>
              <a:t>debilidad</a:t>
            </a:r>
            <a:r>
              <a:rPr lang="en-US" sz="4400" dirty="0"/>
              <a:t>, </a:t>
            </a:r>
            <a:r>
              <a:rPr lang="en-US" sz="4400" dirty="0" err="1"/>
              <a:t>necedad</a:t>
            </a:r>
            <a:r>
              <a:rPr lang="en-US" sz="4400" dirty="0"/>
              <a:t>, e </a:t>
            </a:r>
            <a:r>
              <a:rPr lang="en-US" sz="4400" dirty="0" err="1"/>
              <a:t>incapacidad</a:t>
            </a:r>
            <a:r>
              <a:rPr lang="en-US" sz="4400" dirty="0"/>
              <a:t>, he </a:t>
            </a:r>
            <a:r>
              <a:rPr lang="en-US" sz="4400" dirty="0" err="1"/>
              <a:t>aprendido</a:t>
            </a:r>
            <a:r>
              <a:rPr lang="en-US" sz="4400" dirty="0"/>
              <a:t> la </a:t>
            </a:r>
            <a:r>
              <a:rPr lang="en-US" sz="4400" dirty="0" err="1"/>
              <a:t>veracidad</a:t>
            </a:r>
            <a:r>
              <a:rPr lang="en-US" sz="4400" dirty="0"/>
              <a:t> de Sus </a:t>
            </a:r>
            <a:r>
              <a:rPr lang="en-US" sz="4400" dirty="0" err="1"/>
              <a:t>promesas</a:t>
            </a:r>
            <a:r>
              <a:rPr lang="en-US" sz="4400" dirty="0"/>
              <a:t> y la </a:t>
            </a:r>
            <a:r>
              <a:rPr lang="en-US" sz="4400" dirty="0" err="1"/>
              <a:t>realidad</a:t>
            </a:r>
            <a:r>
              <a:rPr lang="en-US" sz="4400" dirty="0"/>
              <a:t> de </a:t>
            </a:r>
            <a:r>
              <a:rPr lang="en-US" sz="4400" dirty="0" err="1"/>
              <a:t>Su</a:t>
            </a:r>
            <a:r>
              <a:rPr lang="en-US" sz="4400" dirty="0"/>
              <a:t> </a:t>
            </a:r>
            <a:r>
              <a:rPr lang="en-US" sz="4400" dirty="0" err="1"/>
              <a:t>presencia</a:t>
            </a:r>
            <a:r>
              <a:rPr lang="en-US" sz="4400" dirty="0"/>
              <a:t>. </a:t>
            </a:r>
            <a:r>
              <a:rPr lang="en-US" sz="4400" dirty="0" err="1"/>
              <a:t>Esto</a:t>
            </a:r>
            <a:r>
              <a:rPr lang="en-US" sz="4400" dirty="0"/>
              <a:t> </a:t>
            </a:r>
            <a:r>
              <a:rPr lang="en-US" sz="4400" dirty="0" err="1"/>
              <a:t>hace</a:t>
            </a:r>
            <a:r>
              <a:rPr lang="en-US" sz="4400" dirty="0"/>
              <a:t> de mi </a:t>
            </a:r>
            <a:r>
              <a:rPr lang="en-US" sz="4400" dirty="0" err="1"/>
              <a:t>historia</a:t>
            </a:r>
            <a:r>
              <a:rPr lang="en-US" sz="4400" dirty="0"/>
              <a:t> un </a:t>
            </a:r>
            <a:r>
              <a:rPr lang="en-US" sz="4400" dirty="0" err="1"/>
              <a:t>vehículo</a:t>
            </a:r>
            <a:r>
              <a:rPr lang="en-US" sz="4400" dirty="0"/>
              <a:t> de </a:t>
            </a:r>
            <a:r>
              <a:rPr lang="en-US" sz="4400" dirty="0" err="1"/>
              <a:t>cambio</a:t>
            </a:r>
            <a:r>
              <a:rPr lang="en-US" sz="4400" dirty="0"/>
              <a:t> </a:t>
            </a:r>
            <a:r>
              <a:rPr lang="en-US" sz="4400" dirty="0" err="1"/>
              <a:t>en</a:t>
            </a:r>
            <a:r>
              <a:rPr lang="en-US" sz="4400" dirty="0"/>
              <a:t> las </a:t>
            </a:r>
            <a:r>
              <a:rPr lang="en-US" sz="4400" dirty="0" err="1"/>
              <a:t>vidas</a:t>
            </a:r>
            <a:r>
              <a:rPr lang="en-US" sz="4400" dirty="0"/>
              <a:t> de los </a:t>
            </a:r>
            <a:r>
              <a:rPr lang="en-US" sz="4400" dirty="0" err="1"/>
              <a:t>demás</a:t>
            </a:r>
            <a:r>
              <a:rPr lang="en-US" sz="4400" dirty="0"/>
              <a:t>.</a:t>
            </a:r>
          </a:p>
          <a:p>
            <a:pPr marL="0" indent="0">
              <a:buNone/>
            </a:pPr>
            <a:endParaRPr lang="en-US" sz="3600" dirty="0"/>
          </a:p>
          <a:p>
            <a:pPr marL="0" indent="0">
              <a:buNone/>
            </a:pPr>
            <a:endParaRPr lang="en-US" dirty="0"/>
          </a:p>
          <a:p>
            <a:endParaRPr lang="en-US" sz="4400" dirty="0"/>
          </a:p>
        </p:txBody>
      </p:sp>
    </p:spTree>
    <p:extLst>
      <p:ext uri="{BB962C8B-B14F-4D97-AF65-F5344CB8AC3E}">
        <p14:creationId xmlns:p14="http://schemas.microsoft.com/office/powerpoint/2010/main" val="12844700"/>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4000" i="1" dirty="0" err="1">
                <a:highlight>
                  <a:srgbClr val="FFFF00"/>
                </a:highlight>
              </a:rPr>
              <a:t>Hace</a:t>
            </a:r>
            <a:r>
              <a:rPr lang="en-US" sz="4000" i="1" dirty="0">
                <a:highlight>
                  <a:srgbClr val="FFFF00"/>
                </a:highlight>
              </a:rPr>
              <a:t> de mi </a:t>
            </a:r>
            <a:r>
              <a:rPr lang="en-US" sz="4000" i="1" dirty="0" err="1">
                <a:highlight>
                  <a:srgbClr val="FFFF00"/>
                </a:highlight>
              </a:rPr>
              <a:t>vida</a:t>
            </a:r>
            <a:r>
              <a:rPr lang="en-US" sz="4000" i="1" dirty="0">
                <a:highlight>
                  <a:srgbClr val="FFFF00"/>
                </a:highlight>
              </a:rPr>
              <a:t> una </a:t>
            </a:r>
            <a:r>
              <a:rPr lang="en-US" sz="4000" i="1" dirty="0" err="1">
                <a:highlight>
                  <a:srgbClr val="FFFF00"/>
                </a:highlight>
              </a:rPr>
              <a:t>ventana</a:t>
            </a:r>
            <a:r>
              <a:rPr lang="en-US" sz="4000" i="1" dirty="0">
                <a:highlight>
                  <a:srgbClr val="FFFF00"/>
                </a:highlight>
              </a:rPr>
              <a:t> a la gloria de Cristo</a:t>
            </a:r>
            <a:r>
              <a:rPr lang="en-US" sz="4000" dirty="0"/>
              <a:t>. A menudo, la </a:t>
            </a:r>
            <a:r>
              <a:rPr lang="en-US" sz="4000" dirty="0" err="1"/>
              <a:t>gente</a:t>
            </a:r>
            <a:r>
              <a:rPr lang="en-US" sz="4000" dirty="0"/>
              <a:t> </a:t>
            </a:r>
            <a:r>
              <a:rPr lang="en-US" sz="4000" dirty="0" err="1"/>
              <a:t>nos</a:t>
            </a:r>
            <a:r>
              <a:rPr lang="en-US" sz="4000" dirty="0"/>
              <a:t> </a:t>
            </a:r>
            <a:r>
              <a:rPr lang="en-US" sz="4000" dirty="0" err="1"/>
              <a:t>mira</a:t>
            </a:r>
            <a:r>
              <a:rPr lang="en-US" sz="4000" dirty="0"/>
              <a:t> y </a:t>
            </a:r>
            <a:r>
              <a:rPr lang="en-US" sz="4000" dirty="0" err="1"/>
              <a:t>quiere</a:t>
            </a:r>
            <a:r>
              <a:rPr lang="en-US" sz="4000" dirty="0"/>
              <a:t> ser </a:t>
            </a:r>
            <a:r>
              <a:rPr lang="en-US" sz="4000" dirty="0" err="1"/>
              <a:t>como</a:t>
            </a:r>
            <a:r>
              <a:rPr lang="en-US" sz="4000" dirty="0"/>
              <a:t> </a:t>
            </a:r>
            <a:r>
              <a:rPr lang="en-US" sz="4000" dirty="0" err="1"/>
              <a:t>nosotros</a:t>
            </a:r>
            <a:r>
              <a:rPr lang="en-US" sz="4000" dirty="0"/>
              <a:t>. Podemos ser </a:t>
            </a:r>
            <a:r>
              <a:rPr lang="en-US" sz="4000" dirty="0" err="1"/>
              <a:t>más</a:t>
            </a:r>
            <a:r>
              <a:rPr lang="en-US" sz="4000" dirty="0"/>
              <a:t> maduros y </a:t>
            </a:r>
            <a:r>
              <a:rPr lang="en-US" sz="4000" dirty="0" err="1"/>
              <a:t>podemos</a:t>
            </a:r>
            <a:r>
              <a:rPr lang="en-US" sz="4000" dirty="0"/>
              <a:t> </a:t>
            </a:r>
            <a:r>
              <a:rPr lang="en-US" sz="4000" dirty="0" err="1"/>
              <a:t>tener</a:t>
            </a:r>
            <a:r>
              <a:rPr lang="en-US" sz="4000" dirty="0"/>
              <a:t> una mayor </a:t>
            </a:r>
            <a:r>
              <a:rPr lang="en-US" sz="4000" dirty="0" err="1"/>
              <a:t>sabiduría</a:t>
            </a:r>
            <a:r>
              <a:rPr lang="en-US" sz="4000" dirty="0"/>
              <a:t>, </a:t>
            </a:r>
            <a:r>
              <a:rPr lang="en-US" sz="4000" dirty="0" err="1"/>
              <a:t>pero</a:t>
            </a:r>
            <a:r>
              <a:rPr lang="en-US" sz="4000" dirty="0"/>
              <a:t> no </a:t>
            </a:r>
            <a:r>
              <a:rPr lang="en-US" sz="4000" dirty="0" err="1"/>
              <a:t>somos</a:t>
            </a:r>
            <a:r>
              <a:rPr lang="en-US" sz="4000" dirty="0"/>
              <a:t> </a:t>
            </a:r>
            <a:r>
              <a:rPr lang="en-US" sz="4000" dirty="0" err="1"/>
              <a:t>esencialmente</a:t>
            </a:r>
            <a:r>
              <a:rPr lang="en-US" sz="4000" dirty="0"/>
              <a:t> </a:t>
            </a:r>
            <a:r>
              <a:rPr lang="en-US" sz="4000" dirty="0" err="1"/>
              <a:t>diferentes</a:t>
            </a:r>
            <a:r>
              <a:rPr lang="en-US" sz="4000" dirty="0"/>
              <a:t> de las personas que </a:t>
            </a:r>
            <a:r>
              <a:rPr lang="en-US" sz="4000" dirty="0" err="1"/>
              <a:t>esperamos</a:t>
            </a:r>
            <a:r>
              <a:rPr lang="en-US" sz="4000" dirty="0"/>
              <a:t> </a:t>
            </a:r>
            <a:r>
              <a:rPr lang="en-US" sz="4000" dirty="0" err="1"/>
              <a:t>ayudar</a:t>
            </a:r>
            <a:r>
              <a:rPr lang="en-US" sz="4000" dirty="0"/>
              <a:t>. Pero </a:t>
            </a:r>
            <a:r>
              <a:rPr lang="en-US" sz="4000" dirty="0" err="1"/>
              <a:t>cuando</a:t>
            </a:r>
            <a:r>
              <a:rPr lang="en-US" sz="4000" dirty="0"/>
              <a:t> </a:t>
            </a:r>
            <a:r>
              <a:rPr lang="en-US" sz="4000" dirty="0" err="1"/>
              <a:t>hacemos</a:t>
            </a:r>
            <a:r>
              <a:rPr lang="en-US" sz="4000" dirty="0"/>
              <a:t> </a:t>
            </a:r>
            <a:r>
              <a:rPr lang="en-US" sz="4000" dirty="0" err="1"/>
              <a:t>hincapié</a:t>
            </a:r>
            <a:r>
              <a:rPr lang="en-US" sz="4000" dirty="0"/>
              <a:t> </a:t>
            </a:r>
            <a:r>
              <a:rPr lang="en-US" sz="4000" dirty="0" err="1"/>
              <a:t>en</a:t>
            </a:r>
            <a:r>
              <a:rPr lang="en-US" sz="4000" dirty="0"/>
              <a:t> que </a:t>
            </a:r>
            <a:r>
              <a:rPr lang="en-US" sz="4000" dirty="0" err="1"/>
              <a:t>somos</a:t>
            </a:r>
            <a:r>
              <a:rPr lang="en-US" sz="4000" dirty="0"/>
              <a:t> </a:t>
            </a:r>
            <a:r>
              <a:rPr lang="en-US" sz="4000" dirty="0" err="1"/>
              <a:t>hermanos</a:t>
            </a:r>
            <a:r>
              <a:rPr lang="en-US" sz="4000" dirty="0"/>
              <a:t> y </a:t>
            </a:r>
            <a:r>
              <a:rPr lang="en-US" sz="4000" dirty="0" err="1"/>
              <a:t>hermanas</a:t>
            </a:r>
            <a:r>
              <a:rPr lang="en-US" sz="4000" dirty="0"/>
              <a:t>, </a:t>
            </a:r>
            <a:r>
              <a:rPr lang="en-US" sz="4000" dirty="0" err="1"/>
              <a:t>ya</a:t>
            </a:r>
            <a:r>
              <a:rPr lang="en-US" sz="4000" dirty="0"/>
              <a:t> no </a:t>
            </a:r>
            <a:r>
              <a:rPr lang="en-US" sz="4000" dirty="0" err="1"/>
              <a:t>somos</a:t>
            </a:r>
            <a:r>
              <a:rPr lang="en-US" sz="4000" dirty="0"/>
              <a:t> vistos </a:t>
            </a:r>
            <a:r>
              <a:rPr lang="en-US" sz="4000" dirty="0" err="1"/>
              <a:t>como</a:t>
            </a:r>
            <a:r>
              <a:rPr lang="en-US" sz="4000" dirty="0"/>
              <a:t> </a:t>
            </a:r>
            <a:r>
              <a:rPr lang="en-US" sz="4000" dirty="0" err="1"/>
              <a:t>modelos</a:t>
            </a:r>
            <a:r>
              <a:rPr lang="en-US" sz="4000" dirty="0"/>
              <a:t> </a:t>
            </a:r>
            <a:r>
              <a:rPr lang="en-US" sz="4000" dirty="0" err="1"/>
              <a:t>idealizados</a:t>
            </a:r>
            <a:r>
              <a:rPr lang="en-US" sz="4000" dirty="0"/>
              <a:t>. </a:t>
            </a:r>
            <a:r>
              <a:rPr lang="en-US" sz="4000" dirty="0">
                <a:highlight>
                  <a:srgbClr val="FFFF00"/>
                </a:highlight>
              </a:rPr>
              <a:t>Nos </a:t>
            </a:r>
            <a:r>
              <a:rPr lang="en-US" sz="4000" dirty="0" err="1">
                <a:highlight>
                  <a:srgbClr val="FFFF00"/>
                </a:highlight>
              </a:rPr>
              <a:t>convertimos</a:t>
            </a:r>
            <a:r>
              <a:rPr lang="en-US" sz="4000" dirty="0">
                <a:highlight>
                  <a:srgbClr val="FFFF00"/>
                </a:highlight>
              </a:rPr>
              <a:t> </a:t>
            </a:r>
            <a:r>
              <a:rPr lang="en-US" sz="4000" dirty="0" err="1">
                <a:highlight>
                  <a:srgbClr val="FFFF00"/>
                </a:highlight>
              </a:rPr>
              <a:t>en</a:t>
            </a:r>
            <a:r>
              <a:rPr lang="en-US" sz="4000" dirty="0">
                <a:highlight>
                  <a:srgbClr val="FFFF00"/>
                </a:highlight>
              </a:rPr>
              <a:t> las </a:t>
            </a:r>
            <a:r>
              <a:rPr lang="en-US" sz="4000" dirty="0" err="1">
                <a:highlight>
                  <a:srgbClr val="FFFF00"/>
                </a:highlight>
              </a:rPr>
              <a:t>ventanas</a:t>
            </a:r>
            <a:r>
              <a:rPr lang="en-US" sz="4000" dirty="0">
                <a:highlight>
                  <a:srgbClr val="FFFF00"/>
                </a:highlight>
              </a:rPr>
              <a:t> a </a:t>
            </a:r>
            <a:r>
              <a:rPr lang="en-US" sz="4000" dirty="0" err="1">
                <a:highlight>
                  <a:srgbClr val="FFFF00"/>
                </a:highlight>
              </a:rPr>
              <a:t>través</a:t>
            </a:r>
            <a:r>
              <a:rPr lang="en-US" sz="4000" dirty="0">
                <a:highlight>
                  <a:srgbClr val="FFFF00"/>
                </a:highlight>
              </a:rPr>
              <a:t> de las </a:t>
            </a:r>
            <a:r>
              <a:rPr lang="en-US" sz="4000" dirty="0" err="1">
                <a:highlight>
                  <a:srgbClr val="FFFF00"/>
                </a:highlight>
              </a:rPr>
              <a:t>cuales</a:t>
            </a:r>
            <a:r>
              <a:rPr lang="en-US" sz="4000" dirty="0">
                <a:highlight>
                  <a:srgbClr val="FFFF00"/>
                </a:highlight>
              </a:rPr>
              <a:t> la </a:t>
            </a:r>
            <a:r>
              <a:rPr lang="en-US" sz="4000" dirty="0" err="1">
                <a:highlight>
                  <a:srgbClr val="FFFF00"/>
                </a:highlight>
              </a:rPr>
              <a:t>gente</a:t>
            </a:r>
            <a:r>
              <a:rPr lang="en-US" sz="4000" dirty="0">
                <a:highlight>
                  <a:srgbClr val="FFFF00"/>
                </a:highlight>
              </a:rPr>
              <a:t> </a:t>
            </a:r>
            <a:r>
              <a:rPr lang="en-US" sz="4000" dirty="0" err="1">
                <a:highlight>
                  <a:srgbClr val="FFFF00"/>
                </a:highlight>
              </a:rPr>
              <a:t>puede</a:t>
            </a:r>
            <a:r>
              <a:rPr lang="en-US" sz="4000" dirty="0">
                <a:highlight>
                  <a:srgbClr val="FFFF00"/>
                </a:highlight>
              </a:rPr>
              <a:t> </a:t>
            </a:r>
            <a:r>
              <a:rPr lang="en-US" sz="4000" dirty="0" err="1">
                <a:highlight>
                  <a:srgbClr val="FFFF00"/>
                </a:highlight>
              </a:rPr>
              <a:t>mirar</a:t>
            </a:r>
            <a:r>
              <a:rPr lang="en-US" sz="4000" dirty="0">
                <a:highlight>
                  <a:srgbClr val="FFFF00"/>
                </a:highlight>
              </a:rPr>
              <a:t> para </a:t>
            </a:r>
            <a:r>
              <a:rPr lang="en-US" sz="4000" dirty="0" err="1">
                <a:highlight>
                  <a:srgbClr val="FFFF00"/>
                </a:highlight>
              </a:rPr>
              <a:t>ver</a:t>
            </a:r>
            <a:r>
              <a:rPr lang="en-US" sz="4000" dirty="0">
                <a:highlight>
                  <a:srgbClr val="FFFF00"/>
                </a:highlight>
              </a:rPr>
              <a:t> la </a:t>
            </a:r>
            <a:r>
              <a:rPr lang="en-US" sz="4000" dirty="0" err="1">
                <a:highlight>
                  <a:srgbClr val="FFFF00"/>
                </a:highlight>
              </a:rPr>
              <a:t>presencia</a:t>
            </a:r>
            <a:r>
              <a:rPr lang="en-US" sz="4000" dirty="0">
                <a:highlight>
                  <a:srgbClr val="FFFF00"/>
                </a:highlight>
              </a:rPr>
              <a:t>, el </a:t>
            </a:r>
            <a:r>
              <a:rPr lang="en-US" sz="4000" dirty="0" err="1">
                <a:highlight>
                  <a:srgbClr val="FFFF00"/>
                </a:highlight>
              </a:rPr>
              <a:t>poder</a:t>
            </a:r>
            <a:r>
              <a:rPr lang="en-US" sz="4000" dirty="0">
                <a:highlight>
                  <a:srgbClr val="FFFF00"/>
                </a:highlight>
              </a:rPr>
              <a:t>, el amor y la </a:t>
            </a:r>
            <a:r>
              <a:rPr lang="en-US" sz="4000" dirty="0" err="1">
                <a:highlight>
                  <a:srgbClr val="FFFF00"/>
                </a:highlight>
              </a:rPr>
              <a:t>gracia</a:t>
            </a:r>
            <a:r>
              <a:rPr lang="en-US" sz="4000" dirty="0">
                <a:highlight>
                  <a:srgbClr val="FFFF00"/>
                </a:highlight>
              </a:rPr>
              <a:t> de Cristo.</a:t>
            </a:r>
          </a:p>
          <a:p>
            <a:endParaRPr lang="en-US" sz="3600" dirty="0"/>
          </a:p>
          <a:p>
            <a:pPr marL="0" indent="0">
              <a:buNone/>
            </a:pPr>
            <a:endParaRPr lang="en-US" dirty="0"/>
          </a:p>
          <a:p>
            <a:endParaRPr lang="en-US" sz="4400" dirty="0"/>
          </a:p>
        </p:txBody>
      </p:sp>
    </p:spTree>
    <p:extLst>
      <p:ext uri="{BB962C8B-B14F-4D97-AF65-F5344CB8AC3E}">
        <p14:creationId xmlns:p14="http://schemas.microsoft.com/office/powerpoint/2010/main" val="87192557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4000" i="1" dirty="0">
                <a:highlight>
                  <a:srgbClr val="FFFF00"/>
                </a:highlight>
              </a:rPr>
              <a:t>Da </a:t>
            </a:r>
            <a:r>
              <a:rPr lang="en-US" sz="4000" i="1" dirty="0" err="1">
                <a:highlight>
                  <a:srgbClr val="FFFF00"/>
                </a:highlight>
              </a:rPr>
              <a:t>lugar</a:t>
            </a:r>
            <a:r>
              <a:rPr lang="en-US" sz="4000" i="1" dirty="0">
                <a:highlight>
                  <a:srgbClr val="FFFF00"/>
                </a:highlight>
              </a:rPr>
              <a:t> a la </a:t>
            </a:r>
            <a:r>
              <a:rPr lang="en-US" sz="4000" i="1" dirty="0" err="1">
                <a:highlight>
                  <a:srgbClr val="FFFF00"/>
                </a:highlight>
              </a:rPr>
              <a:t>adoración</a:t>
            </a:r>
            <a:r>
              <a:rPr lang="en-US" sz="4000" i="1" dirty="0">
                <a:highlight>
                  <a:srgbClr val="FFFF00"/>
                </a:highlight>
              </a:rPr>
              <a:t> de Cristo</a:t>
            </a:r>
            <a:r>
              <a:rPr lang="en-US" sz="4000" dirty="0">
                <a:highlight>
                  <a:srgbClr val="FFFF00"/>
                </a:highlight>
              </a:rPr>
              <a:t>. </a:t>
            </a:r>
            <a:r>
              <a:rPr lang="en-US" sz="4000" dirty="0" err="1"/>
              <a:t>Cuando</a:t>
            </a:r>
            <a:r>
              <a:rPr lang="en-US" sz="4000" dirty="0"/>
              <a:t> </a:t>
            </a:r>
            <a:r>
              <a:rPr lang="en-US" sz="4000" dirty="0" err="1"/>
              <a:t>usted</a:t>
            </a:r>
            <a:r>
              <a:rPr lang="en-US" sz="4000" dirty="0"/>
              <a:t> ha </a:t>
            </a:r>
            <a:r>
              <a:rPr lang="en-US" sz="4000" dirty="0" err="1"/>
              <a:t>pasado</a:t>
            </a:r>
            <a:r>
              <a:rPr lang="en-US" sz="4000" dirty="0"/>
              <a:t> quince </a:t>
            </a:r>
            <a:r>
              <a:rPr lang="en-US" sz="4000" dirty="0" err="1"/>
              <a:t>minutos</a:t>
            </a:r>
            <a:r>
              <a:rPr lang="en-US" sz="4000" dirty="0"/>
              <a:t> </a:t>
            </a:r>
            <a:r>
              <a:rPr lang="en-US" sz="4000" dirty="0" err="1"/>
              <a:t>delante</a:t>
            </a:r>
            <a:r>
              <a:rPr lang="en-US" sz="4000" dirty="0"/>
              <a:t> de un Monet, </a:t>
            </a:r>
            <a:r>
              <a:rPr lang="en-US" sz="4000" dirty="0" err="1"/>
              <a:t>usted</a:t>
            </a:r>
            <a:r>
              <a:rPr lang="en-US" sz="4000" dirty="0"/>
              <a:t> se </a:t>
            </a:r>
            <a:r>
              <a:rPr lang="en-US" sz="4000" dirty="0" err="1"/>
              <a:t>alegra</a:t>
            </a:r>
            <a:r>
              <a:rPr lang="en-US" sz="4000" dirty="0"/>
              <a:t> de que </a:t>
            </a:r>
            <a:r>
              <a:rPr lang="en-US" sz="4000" dirty="0" err="1"/>
              <a:t>él</a:t>
            </a:r>
            <a:r>
              <a:rPr lang="en-US" sz="4000" dirty="0"/>
              <a:t> </a:t>
            </a:r>
            <a:r>
              <a:rPr lang="en-US" sz="4000" dirty="0" err="1"/>
              <a:t>tuvo</a:t>
            </a:r>
            <a:r>
              <a:rPr lang="en-US" sz="4000" dirty="0"/>
              <a:t> </a:t>
            </a:r>
            <a:r>
              <a:rPr lang="en-US" sz="4000" dirty="0" err="1"/>
              <a:t>pinceles</a:t>
            </a:r>
            <a:r>
              <a:rPr lang="en-US" sz="4000" dirty="0"/>
              <a:t>, </a:t>
            </a:r>
            <a:r>
              <a:rPr lang="en-US" sz="4000" dirty="0" err="1"/>
              <a:t>pero</a:t>
            </a:r>
            <a:r>
              <a:rPr lang="en-US" sz="4000" dirty="0"/>
              <a:t> </a:t>
            </a:r>
            <a:r>
              <a:rPr lang="en-US" sz="4000" dirty="0" err="1"/>
              <a:t>estos</a:t>
            </a:r>
            <a:r>
              <a:rPr lang="en-US" sz="4000" dirty="0"/>
              <a:t> no son los que lo </a:t>
            </a:r>
            <a:r>
              <a:rPr lang="en-US" sz="4000" dirty="0" err="1"/>
              <a:t>impresionan</a:t>
            </a:r>
            <a:r>
              <a:rPr lang="en-US" sz="4000" dirty="0"/>
              <a:t>. </a:t>
            </a:r>
            <a:r>
              <a:rPr lang="en-US" sz="4000" dirty="0" err="1"/>
              <a:t>Usted</a:t>
            </a:r>
            <a:r>
              <a:rPr lang="en-US" sz="4000" dirty="0"/>
              <a:t> </a:t>
            </a:r>
            <a:r>
              <a:rPr lang="en-US" sz="4000" dirty="0" err="1"/>
              <a:t>está</a:t>
            </a:r>
            <a:r>
              <a:rPr lang="en-US" sz="4000" dirty="0"/>
              <a:t> </a:t>
            </a:r>
            <a:r>
              <a:rPr lang="en-US" sz="4000" dirty="0" err="1"/>
              <a:t>impresionado</a:t>
            </a:r>
            <a:r>
              <a:rPr lang="en-US" sz="4000" dirty="0"/>
              <a:t> por Monet y </a:t>
            </a:r>
            <a:r>
              <a:rPr lang="en-US" sz="4000" dirty="0" err="1"/>
              <a:t>su</a:t>
            </a:r>
            <a:r>
              <a:rPr lang="en-US" sz="4000" dirty="0"/>
              <a:t> </a:t>
            </a:r>
            <a:r>
              <a:rPr lang="en-US" sz="4000" dirty="0" err="1"/>
              <a:t>habilidad</a:t>
            </a:r>
            <a:r>
              <a:rPr lang="en-US" sz="4000" dirty="0"/>
              <a:t> </a:t>
            </a:r>
            <a:r>
              <a:rPr lang="en-US" sz="4000" dirty="0" err="1"/>
              <a:t>como</a:t>
            </a:r>
            <a:r>
              <a:rPr lang="en-US" sz="4000" dirty="0"/>
              <a:t> </a:t>
            </a:r>
            <a:r>
              <a:rPr lang="en-US" sz="4000" dirty="0" err="1"/>
              <a:t>pintor</a:t>
            </a:r>
            <a:r>
              <a:rPr lang="en-US" sz="4000" dirty="0"/>
              <a:t>. La </a:t>
            </a:r>
            <a:r>
              <a:rPr lang="en-US" sz="4000" dirty="0" err="1"/>
              <a:t>postura</a:t>
            </a:r>
            <a:r>
              <a:rPr lang="en-US" sz="4000" dirty="0"/>
              <a:t> de la hermandad </a:t>
            </a:r>
            <a:r>
              <a:rPr lang="en-US" sz="4000" dirty="0" err="1"/>
              <a:t>presenta</a:t>
            </a:r>
            <a:r>
              <a:rPr lang="en-US" sz="4000" dirty="0"/>
              <a:t> a Cristo </a:t>
            </a:r>
            <a:r>
              <a:rPr lang="en-US" sz="4000" dirty="0" err="1"/>
              <a:t>como</a:t>
            </a:r>
            <a:r>
              <a:rPr lang="en-US" sz="4000" dirty="0"/>
              <a:t> el gran </a:t>
            </a:r>
            <a:r>
              <a:rPr lang="en-US" sz="4000" dirty="0" err="1"/>
              <a:t>Artista</a:t>
            </a:r>
            <a:r>
              <a:rPr lang="en-US" sz="4000" dirty="0"/>
              <a:t> </a:t>
            </a:r>
            <a:r>
              <a:rPr lang="en-US" sz="4000" dirty="0" err="1"/>
              <a:t>redentor</a:t>
            </a:r>
            <a:r>
              <a:rPr lang="en-US" sz="4000" dirty="0"/>
              <a:t>. </a:t>
            </a:r>
            <a:r>
              <a:rPr lang="en-US" sz="4000" dirty="0" err="1">
                <a:highlight>
                  <a:srgbClr val="FFFF00"/>
                </a:highlight>
              </a:rPr>
              <a:t>Nosotros</a:t>
            </a:r>
            <a:r>
              <a:rPr lang="en-US" sz="4000" dirty="0">
                <a:highlight>
                  <a:srgbClr val="FFFF00"/>
                </a:highlight>
              </a:rPr>
              <a:t> </a:t>
            </a:r>
            <a:r>
              <a:rPr lang="en-US" sz="4000" dirty="0" err="1">
                <a:highlight>
                  <a:srgbClr val="FFFF00"/>
                </a:highlight>
              </a:rPr>
              <a:t>somos</a:t>
            </a:r>
            <a:r>
              <a:rPr lang="en-US" sz="4000" dirty="0">
                <a:highlight>
                  <a:srgbClr val="FFFF00"/>
                </a:highlight>
              </a:rPr>
              <a:t> </a:t>
            </a:r>
            <a:r>
              <a:rPr lang="en-US" sz="4000" dirty="0" err="1">
                <a:highlight>
                  <a:srgbClr val="FFFF00"/>
                </a:highlight>
              </a:rPr>
              <a:t>simplemente</a:t>
            </a:r>
            <a:r>
              <a:rPr lang="en-US" sz="4000" dirty="0">
                <a:highlight>
                  <a:srgbClr val="FFFF00"/>
                </a:highlight>
              </a:rPr>
              <a:t> </a:t>
            </a:r>
            <a:r>
              <a:rPr lang="en-US" sz="4000" dirty="0" err="1">
                <a:highlight>
                  <a:srgbClr val="FFFF00"/>
                </a:highlight>
              </a:rPr>
              <a:t>pinceles</a:t>
            </a:r>
            <a:r>
              <a:rPr lang="en-US" sz="4000" dirty="0">
                <a:highlight>
                  <a:srgbClr val="FFFF00"/>
                </a:highlight>
              </a:rPr>
              <a:t> </a:t>
            </a:r>
            <a:r>
              <a:rPr lang="en-US" sz="4000" dirty="0" err="1">
                <a:highlight>
                  <a:srgbClr val="FFFF00"/>
                </a:highlight>
              </a:rPr>
              <a:t>en</a:t>
            </a:r>
            <a:r>
              <a:rPr lang="en-US" sz="4000" dirty="0">
                <a:highlight>
                  <a:srgbClr val="FFFF00"/>
                </a:highlight>
              </a:rPr>
              <a:t> Sus manos</a:t>
            </a:r>
            <a:r>
              <a:rPr lang="en-US" sz="4000" dirty="0"/>
              <a:t>. Los </a:t>
            </a:r>
            <a:r>
              <a:rPr lang="en-US" sz="4000" dirty="0" err="1"/>
              <a:t>cambios</a:t>
            </a:r>
            <a:r>
              <a:rPr lang="en-US" sz="4000" dirty="0"/>
              <a:t> </a:t>
            </a:r>
            <a:r>
              <a:rPr lang="en-US" sz="4000" dirty="0" err="1"/>
              <a:t>gloriosos</a:t>
            </a:r>
            <a:r>
              <a:rPr lang="en-US" sz="4000" dirty="0"/>
              <a:t> que </a:t>
            </a:r>
            <a:r>
              <a:rPr lang="en-US" sz="4000" dirty="0" err="1"/>
              <a:t>Él</a:t>
            </a:r>
            <a:r>
              <a:rPr lang="en-US" sz="4000" dirty="0"/>
              <a:t> </a:t>
            </a:r>
            <a:r>
              <a:rPr lang="en-US" sz="4000" dirty="0" err="1"/>
              <a:t>pinta</a:t>
            </a:r>
            <a:r>
              <a:rPr lang="en-US" sz="4000" dirty="0"/>
              <a:t> </a:t>
            </a:r>
            <a:r>
              <a:rPr lang="en-US" sz="4000" dirty="0" err="1"/>
              <a:t>en</a:t>
            </a:r>
            <a:r>
              <a:rPr lang="en-US" sz="4000" dirty="0"/>
              <a:t> los </a:t>
            </a:r>
            <a:r>
              <a:rPr lang="en-US" sz="4000" dirty="0" err="1"/>
              <a:t>corazones</a:t>
            </a:r>
            <a:r>
              <a:rPr lang="en-US" sz="4000" dirty="0"/>
              <a:t> de las personas no son el </a:t>
            </a:r>
            <a:r>
              <a:rPr lang="en-US" sz="4000" dirty="0" err="1"/>
              <a:t>resultado</a:t>
            </a:r>
            <a:r>
              <a:rPr lang="en-US" sz="4000" dirty="0"/>
              <a:t> de buenos </a:t>
            </a:r>
            <a:r>
              <a:rPr lang="en-US" sz="4000" dirty="0" err="1"/>
              <a:t>pinceles</a:t>
            </a:r>
            <a:r>
              <a:rPr lang="en-US" sz="4000" dirty="0"/>
              <a:t>, </a:t>
            </a:r>
            <a:r>
              <a:rPr lang="en-US" sz="4000" dirty="0" err="1"/>
              <a:t>sino</a:t>
            </a:r>
            <a:r>
              <a:rPr lang="en-US" sz="4000" dirty="0"/>
              <a:t> de las </a:t>
            </a:r>
            <a:r>
              <a:rPr lang="en-US" sz="4000" dirty="0" err="1"/>
              <a:t>habilidades</a:t>
            </a:r>
            <a:r>
              <a:rPr lang="en-US" sz="4000" dirty="0"/>
              <a:t> del </a:t>
            </a:r>
            <a:r>
              <a:rPr lang="en-US" sz="4000" dirty="0" err="1"/>
              <a:t>Pintor</a:t>
            </a:r>
            <a:r>
              <a:rPr lang="en-US" sz="4000" dirty="0"/>
              <a:t>.</a:t>
            </a:r>
          </a:p>
          <a:p>
            <a:pPr marL="0" indent="0">
              <a:buNone/>
            </a:pPr>
            <a:endParaRPr lang="en-US" sz="3600" dirty="0"/>
          </a:p>
          <a:p>
            <a:pPr marL="0" indent="0">
              <a:buNone/>
            </a:pPr>
            <a:endParaRPr lang="en-US" dirty="0"/>
          </a:p>
          <a:p>
            <a:endParaRPr lang="en-US" sz="4400" dirty="0"/>
          </a:p>
        </p:txBody>
      </p:sp>
    </p:spTree>
    <p:extLst>
      <p:ext uri="{BB962C8B-B14F-4D97-AF65-F5344CB8AC3E}">
        <p14:creationId xmlns:p14="http://schemas.microsoft.com/office/powerpoint/2010/main" val="3779484392"/>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4000" b="1" dirty="0"/>
              <a:t>CONSUELO, COMPASIÓN, Y SU HISTORIA</a:t>
            </a:r>
            <a:endParaRPr lang="en-US" sz="4000" dirty="0"/>
          </a:p>
          <a:p>
            <a:r>
              <a:rPr lang="en-US" sz="4000" dirty="0"/>
              <a:t>¿</a:t>
            </a:r>
            <a:r>
              <a:rPr lang="en-US" sz="4000" dirty="0" err="1"/>
              <a:t>Qué</a:t>
            </a:r>
            <a:r>
              <a:rPr lang="en-US" sz="4000" dirty="0"/>
              <a:t> </a:t>
            </a:r>
            <a:r>
              <a:rPr lang="en-US" sz="4000" dirty="0" err="1"/>
              <a:t>significa</a:t>
            </a:r>
            <a:r>
              <a:rPr lang="en-US" sz="4000" dirty="0"/>
              <a:t> </a:t>
            </a:r>
            <a:r>
              <a:rPr lang="en-US" sz="4000" dirty="0" err="1"/>
              <a:t>consolar</a:t>
            </a:r>
            <a:r>
              <a:rPr lang="en-US" sz="4000" dirty="0"/>
              <a:t> a los que </a:t>
            </a:r>
            <a:r>
              <a:rPr lang="en-US" sz="4000" dirty="0" err="1"/>
              <a:t>sufren</a:t>
            </a:r>
            <a:r>
              <a:rPr lang="en-US" sz="4000" dirty="0"/>
              <a:t>? ¿</a:t>
            </a:r>
            <a:r>
              <a:rPr lang="en-US" sz="4000" dirty="0" err="1"/>
              <a:t>Cómo</a:t>
            </a:r>
            <a:r>
              <a:rPr lang="en-US" sz="4000" dirty="0"/>
              <a:t> </a:t>
            </a:r>
            <a:r>
              <a:rPr lang="en-US" sz="4000" dirty="0" err="1"/>
              <a:t>estar</a:t>
            </a:r>
            <a:r>
              <a:rPr lang="en-US" sz="4000" dirty="0"/>
              <a:t> junto a </a:t>
            </a:r>
            <a:r>
              <a:rPr lang="en-US" sz="4000" dirty="0" err="1"/>
              <a:t>ellos</a:t>
            </a:r>
            <a:r>
              <a:rPr lang="en-US" sz="4000" dirty="0"/>
              <a:t> con </a:t>
            </a:r>
            <a:r>
              <a:rPr lang="en-US" sz="4000" dirty="0" err="1"/>
              <a:t>compasión</a:t>
            </a:r>
            <a:r>
              <a:rPr lang="en-US" sz="4000" dirty="0"/>
              <a:t>? A menudo no </a:t>
            </a:r>
            <a:r>
              <a:rPr lang="en-US" sz="4000" dirty="0" err="1"/>
              <a:t>estamos</a:t>
            </a:r>
            <a:r>
              <a:rPr lang="en-US" sz="4000" dirty="0"/>
              <a:t> </a:t>
            </a:r>
            <a:r>
              <a:rPr lang="en-US" sz="4000" dirty="0" err="1"/>
              <a:t>seguros</a:t>
            </a:r>
            <a:r>
              <a:rPr lang="en-US" sz="4000" dirty="0"/>
              <a:t> de </a:t>
            </a:r>
            <a:r>
              <a:rPr lang="en-US" sz="4000" dirty="0" err="1"/>
              <a:t>qué</a:t>
            </a:r>
            <a:r>
              <a:rPr lang="en-US" sz="4000" dirty="0"/>
              <a:t> </a:t>
            </a:r>
            <a:r>
              <a:rPr lang="en-US" sz="4000" dirty="0" err="1"/>
              <a:t>decir</a:t>
            </a:r>
            <a:r>
              <a:rPr lang="en-US" sz="4000" dirty="0"/>
              <a:t>. </a:t>
            </a:r>
            <a:r>
              <a:rPr lang="en-US" sz="4000" dirty="0" err="1"/>
              <a:t>Luchamos</a:t>
            </a:r>
            <a:r>
              <a:rPr lang="en-US" sz="4000" dirty="0"/>
              <a:t> con la forma de </a:t>
            </a:r>
            <a:r>
              <a:rPr lang="en-US" sz="4000" dirty="0" err="1"/>
              <a:t>consolar</a:t>
            </a:r>
            <a:r>
              <a:rPr lang="en-US" sz="4000" dirty="0"/>
              <a:t> a </a:t>
            </a:r>
            <a:r>
              <a:rPr lang="en-US" sz="4000" dirty="0" err="1"/>
              <a:t>alguien</a:t>
            </a:r>
            <a:r>
              <a:rPr lang="en-US" sz="4000" dirty="0"/>
              <a:t> que ha </a:t>
            </a:r>
            <a:r>
              <a:rPr lang="en-US" sz="4000" dirty="0" err="1"/>
              <a:t>perdido</a:t>
            </a:r>
            <a:r>
              <a:rPr lang="en-US" sz="4000" dirty="0"/>
              <a:t> a un ser </a:t>
            </a:r>
            <a:r>
              <a:rPr lang="en-US" sz="4000" dirty="0" err="1"/>
              <a:t>querido</a:t>
            </a:r>
            <a:r>
              <a:rPr lang="en-US" sz="4000" dirty="0"/>
              <a:t>, o que se </a:t>
            </a:r>
            <a:r>
              <a:rPr lang="en-US" sz="4000" dirty="0" err="1"/>
              <a:t>enfrenta</a:t>
            </a:r>
            <a:r>
              <a:rPr lang="en-US" sz="4000" dirty="0"/>
              <a:t> a </a:t>
            </a:r>
            <a:r>
              <a:rPr lang="en-US" sz="4000" dirty="0" err="1"/>
              <a:t>experiencias</a:t>
            </a:r>
            <a:r>
              <a:rPr lang="en-US" sz="4000" dirty="0"/>
              <a:t> </a:t>
            </a:r>
            <a:r>
              <a:rPr lang="en-US" sz="4000" dirty="0" err="1"/>
              <a:t>pasadas</a:t>
            </a:r>
            <a:r>
              <a:rPr lang="en-US" sz="4000" dirty="0"/>
              <a:t> de las que no se </a:t>
            </a:r>
            <a:r>
              <a:rPr lang="en-US" sz="4000" dirty="0" err="1"/>
              <a:t>puede</a:t>
            </a:r>
            <a:r>
              <a:rPr lang="en-US" sz="4000" dirty="0"/>
              <a:t> </a:t>
            </a:r>
            <a:r>
              <a:rPr lang="en-US" sz="4000" dirty="0" err="1"/>
              <a:t>deshacer</a:t>
            </a:r>
            <a:r>
              <a:rPr lang="en-US" sz="4000" dirty="0"/>
              <a:t>. No </a:t>
            </a:r>
            <a:r>
              <a:rPr lang="en-US" sz="4000" dirty="0" err="1"/>
              <a:t>queremos</a:t>
            </a:r>
            <a:r>
              <a:rPr lang="en-US" sz="4000" dirty="0"/>
              <a:t> </a:t>
            </a:r>
            <a:r>
              <a:rPr lang="en-US" sz="4000" dirty="0" err="1"/>
              <a:t>comunicar</a:t>
            </a:r>
            <a:r>
              <a:rPr lang="en-US" sz="4000" dirty="0"/>
              <a:t> </a:t>
            </a:r>
            <a:r>
              <a:rPr lang="en-US" sz="4000" dirty="0" err="1"/>
              <a:t>verdades</a:t>
            </a:r>
            <a:r>
              <a:rPr lang="en-US" sz="4000" dirty="0"/>
              <a:t> de </a:t>
            </a:r>
            <a:r>
              <a:rPr lang="en-US" sz="4000" dirty="0" err="1"/>
              <a:t>manera</a:t>
            </a:r>
            <a:r>
              <a:rPr lang="en-US" sz="4000" dirty="0"/>
              <a:t> </a:t>
            </a:r>
            <a:r>
              <a:rPr lang="en-US" sz="4000" dirty="0" err="1"/>
              <a:t>fácil</a:t>
            </a:r>
            <a:r>
              <a:rPr lang="en-US" sz="4000" dirty="0"/>
              <a:t> y trivial.</a:t>
            </a:r>
            <a:endParaRPr lang="en-US" sz="4800" dirty="0"/>
          </a:p>
          <a:p>
            <a:pPr marL="0" indent="0">
              <a:buNone/>
            </a:pPr>
            <a:endParaRPr lang="en-US" dirty="0"/>
          </a:p>
          <a:p>
            <a:endParaRPr lang="en-US" sz="4400" dirty="0"/>
          </a:p>
        </p:txBody>
      </p:sp>
    </p:spTree>
    <p:extLst>
      <p:ext uri="{BB962C8B-B14F-4D97-AF65-F5344CB8AC3E}">
        <p14:creationId xmlns:p14="http://schemas.microsoft.com/office/powerpoint/2010/main" val="340538902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4400" dirty="0" err="1"/>
              <a:t>Necesitamos</a:t>
            </a:r>
            <a:r>
              <a:rPr lang="en-US" sz="4400" dirty="0"/>
              <a:t> </a:t>
            </a:r>
            <a:r>
              <a:rPr lang="en-US" sz="4400" dirty="0" err="1"/>
              <a:t>mostrarle</a:t>
            </a:r>
            <a:r>
              <a:rPr lang="en-US" sz="4400" dirty="0"/>
              <a:t> que las </a:t>
            </a:r>
            <a:r>
              <a:rPr lang="en-US" sz="4400" dirty="0" err="1"/>
              <a:t>verdades</a:t>
            </a:r>
            <a:r>
              <a:rPr lang="en-US" sz="4400" dirty="0"/>
              <a:t> que </a:t>
            </a:r>
            <a:r>
              <a:rPr lang="en-US" sz="4400" dirty="0" err="1"/>
              <a:t>compartimos</a:t>
            </a:r>
            <a:r>
              <a:rPr lang="en-US" sz="4400" dirty="0"/>
              <a:t> son lo </a:t>
            </a:r>
            <a:r>
              <a:rPr lang="en-US" sz="4400" dirty="0" err="1"/>
              <a:t>suficientemente</a:t>
            </a:r>
            <a:r>
              <a:rPr lang="en-US" sz="4400" dirty="0"/>
              <a:t> </a:t>
            </a:r>
            <a:r>
              <a:rPr lang="en-US" sz="4400" dirty="0" err="1"/>
              <a:t>fuertes</a:t>
            </a:r>
            <a:r>
              <a:rPr lang="en-US" sz="4400" dirty="0"/>
              <a:t> </a:t>
            </a:r>
            <a:r>
              <a:rPr lang="en-US" sz="4400" dirty="0" err="1"/>
              <a:t>como</a:t>
            </a:r>
            <a:r>
              <a:rPr lang="en-US" sz="4400" dirty="0"/>
              <a:t> para </a:t>
            </a:r>
            <a:r>
              <a:rPr lang="en-US" sz="4400" dirty="0" err="1"/>
              <a:t>sostenerlo</a:t>
            </a:r>
            <a:r>
              <a:rPr lang="en-US" sz="4400" dirty="0"/>
              <a:t>. Antes que </a:t>
            </a:r>
            <a:r>
              <a:rPr lang="en-US" sz="4400" dirty="0" err="1"/>
              <a:t>todo</a:t>
            </a:r>
            <a:r>
              <a:rPr lang="en-US" sz="4400" dirty="0"/>
              <a:t> </a:t>
            </a:r>
            <a:r>
              <a:rPr lang="en-US" sz="4400" dirty="0" err="1"/>
              <a:t>queremos</a:t>
            </a:r>
            <a:r>
              <a:rPr lang="en-US" sz="4400" dirty="0"/>
              <a:t> que </a:t>
            </a:r>
            <a:r>
              <a:rPr lang="en-US" sz="4400" dirty="0" err="1"/>
              <a:t>él</a:t>
            </a:r>
            <a:r>
              <a:rPr lang="en-US" sz="4400" dirty="0"/>
              <a:t> </a:t>
            </a:r>
            <a:r>
              <a:rPr lang="en-US" sz="4400" dirty="0" err="1"/>
              <a:t>sepa</a:t>
            </a:r>
            <a:r>
              <a:rPr lang="en-US" sz="4400" dirty="0"/>
              <a:t> que no </a:t>
            </a:r>
            <a:r>
              <a:rPr lang="en-US" sz="4400" dirty="0" err="1"/>
              <a:t>está</a:t>
            </a:r>
            <a:r>
              <a:rPr lang="en-US" sz="4400" dirty="0"/>
              <a:t> solo, </a:t>
            </a:r>
            <a:r>
              <a:rPr lang="en-US" sz="4400" dirty="0" err="1"/>
              <a:t>porque</a:t>
            </a:r>
            <a:r>
              <a:rPr lang="en-US" sz="4400" dirty="0"/>
              <a:t> Cristo </a:t>
            </a:r>
            <a:r>
              <a:rPr lang="en-US" sz="4400" dirty="0" err="1"/>
              <a:t>está</a:t>
            </a:r>
            <a:r>
              <a:rPr lang="en-US" sz="4400" dirty="0"/>
              <a:t> </a:t>
            </a:r>
            <a:r>
              <a:rPr lang="en-US" sz="4400" dirty="0" err="1"/>
              <a:t>presente</a:t>
            </a:r>
            <a:r>
              <a:rPr lang="en-US" sz="4400" dirty="0"/>
              <a:t> </a:t>
            </a:r>
            <a:r>
              <a:rPr lang="en-US" sz="4400" dirty="0" err="1"/>
              <a:t>como</a:t>
            </a:r>
            <a:r>
              <a:rPr lang="en-US" sz="4400" dirty="0"/>
              <a:t> </a:t>
            </a:r>
            <a:r>
              <a:rPr lang="en-US" sz="4400" dirty="0" err="1"/>
              <a:t>su</a:t>
            </a:r>
            <a:r>
              <a:rPr lang="en-US" sz="4400" dirty="0"/>
              <a:t> </a:t>
            </a:r>
            <a:r>
              <a:rPr lang="en-US" sz="4400" dirty="0" err="1"/>
              <a:t>Ayudador</a:t>
            </a:r>
            <a:r>
              <a:rPr lang="en-US" sz="4400" dirty="0"/>
              <a:t> </a:t>
            </a:r>
            <a:r>
              <a:rPr lang="en-US" sz="4400" dirty="0" err="1"/>
              <a:t>en</a:t>
            </a:r>
            <a:r>
              <a:rPr lang="en-US" sz="4400" dirty="0"/>
              <a:t> </a:t>
            </a:r>
            <a:r>
              <a:rPr lang="en-US" sz="4400" dirty="0" err="1"/>
              <a:t>tiempos</a:t>
            </a:r>
            <a:r>
              <a:rPr lang="en-US" sz="4400" dirty="0"/>
              <a:t> de </a:t>
            </a:r>
            <a:r>
              <a:rPr lang="en-US" sz="4400" dirty="0" err="1"/>
              <a:t>problemas</a:t>
            </a:r>
            <a:r>
              <a:rPr lang="en-US" sz="4400" dirty="0"/>
              <a:t>. La </a:t>
            </a:r>
            <a:r>
              <a:rPr lang="en-US" sz="4400" dirty="0" err="1"/>
              <a:t>pregunta</a:t>
            </a:r>
            <a:r>
              <a:rPr lang="en-US" sz="4400" dirty="0"/>
              <a:t> es “¿</a:t>
            </a:r>
            <a:r>
              <a:rPr lang="en-US" sz="4400" dirty="0" err="1"/>
              <a:t>Cómo</a:t>
            </a:r>
            <a:r>
              <a:rPr lang="en-US" sz="4400" dirty="0"/>
              <a:t> </a:t>
            </a:r>
            <a:r>
              <a:rPr lang="en-US" sz="4400" dirty="0" err="1"/>
              <a:t>evitar</a:t>
            </a:r>
            <a:r>
              <a:rPr lang="en-US" sz="4400" dirty="0"/>
              <a:t> </a:t>
            </a:r>
            <a:r>
              <a:rPr lang="en-US" sz="4400" dirty="0" err="1"/>
              <a:t>estos</a:t>
            </a:r>
            <a:r>
              <a:rPr lang="en-US" sz="4400" dirty="0"/>
              <a:t> </a:t>
            </a:r>
            <a:r>
              <a:rPr lang="en-US" sz="4400" dirty="0" err="1"/>
              <a:t>escollos</a:t>
            </a:r>
            <a:r>
              <a:rPr lang="en-US" sz="4400" dirty="0"/>
              <a:t> y </a:t>
            </a:r>
            <a:r>
              <a:rPr lang="en-US" sz="4400" dirty="0" err="1"/>
              <a:t>lograr</a:t>
            </a:r>
            <a:r>
              <a:rPr lang="en-US" sz="4400" dirty="0"/>
              <a:t> </a:t>
            </a:r>
            <a:r>
              <a:rPr lang="en-US" sz="4400" dirty="0" err="1"/>
              <a:t>estas</a:t>
            </a:r>
            <a:r>
              <a:rPr lang="en-US" sz="4400" dirty="0"/>
              <a:t> </a:t>
            </a:r>
            <a:r>
              <a:rPr lang="en-US" sz="4400" dirty="0" err="1"/>
              <a:t>metas</a:t>
            </a:r>
            <a:r>
              <a:rPr lang="en-US" sz="4400" dirty="0"/>
              <a:t>?”</a:t>
            </a:r>
          </a:p>
          <a:p>
            <a:r>
              <a:rPr lang="en-US" sz="4400" dirty="0"/>
              <a:t>Una </a:t>
            </a:r>
            <a:r>
              <a:rPr lang="en-US" sz="4400" dirty="0" err="1"/>
              <a:t>respuesta</a:t>
            </a:r>
            <a:r>
              <a:rPr lang="en-US" sz="4400" dirty="0"/>
              <a:t> </a:t>
            </a:r>
            <a:r>
              <a:rPr lang="en-US" sz="4400" dirty="0" err="1"/>
              <a:t>útil</a:t>
            </a:r>
            <a:r>
              <a:rPr lang="en-US" sz="4400" dirty="0"/>
              <a:t> se </a:t>
            </a:r>
            <a:r>
              <a:rPr lang="en-US" sz="4400" dirty="0" err="1"/>
              <a:t>encuentra</a:t>
            </a:r>
            <a:r>
              <a:rPr lang="en-US" sz="4400" dirty="0"/>
              <a:t> </a:t>
            </a:r>
            <a:r>
              <a:rPr lang="en-US" sz="4400" dirty="0" err="1"/>
              <a:t>en</a:t>
            </a:r>
            <a:r>
              <a:rPr lang="en-US" sz="4400" dirty="0"/>
              <a:t> la </a:t>
            </a:r>
            <a:r>
              <a:rPr lang="en-US" sz="4400" dirty="0" err="1"/>
              <a:t>segunda</a:t>
            </a:r>
            <a:r>
              <a:rPr lang="en-US" sz="4400" dirty="0"/>
              <a:t> carta de Pablo a la </a:t>
            </a:r>
            <a:r>
              <a:rPr lang="en-US" sz="4400" dirty="0" err="1"/>
              <a:t>iglesia</a:t>
            </a:r>
            <a:r>
              <a:rPr lang="en-US" sz="4400" dirty="0"/>
              <a:t> </a:t>
            </a:r>
            <a:r>
              <a:rPr lang="en-US" sz="4400" dirty="0" err="1"/>
              <a:t>en</a:t>
            </a:r>
            <a:r>
              <a:rPr lang="en-US" sz="4400" dirty="0"/>
              <a:t> </a:t>
            </a:r>
            <a:r>
              <a:rPr lang="en-US" sz="4400" dirty="0" err="1"/>
              <a:t>Corinto</a:t>
            </a:r>
            <a:r>
              <a:rPr lang="en-US" sz="4400" dirty="0"/>
              <a:t>.</a:t>
            </a:r>
          </a:p>
          <a:p>
            <a:pPr marL="0" indent="0">
              <a:buNone/>
            </a:pPr>
            <a:r>
              <a:rPr lang="en-US" sz="4400" dirty="0"/>
              <a:t>2 </a:t>
            </a:r>
            <a:r>
              <a:rPr lang="en-US" sz="4400" dirty="0" err="1"/>
              <a:t>Corintios</a:t>
            </a:r>
            <a:r>
              <a:rPr lang="en-US" sz="4400" dirty="0"/>
              <a:t> 1:3-11</a:t>
            </a:r>
          </a:p>
          <a:p>
            <a:endParaRPr lang="en-US" sz="4400" dirty="0"/>
          </a:p>
        </p:txBody>
      </p:sp>
    </p:spTree>
    <p:extLst>
      <p:ext uri="{BB962C8B-B14F-4D97-AF65-F5344CB8AC3E}">
        <p14:creationId xmlns:p14="http://schemas.microsoft.com/office/powerpoint/2010/main" val="1889353673"/>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8000" b="1" dirty="0"/>
              <a:t>EL MODELO: </a:t>
            </a:r>
          </a:p>
          <a:p>
            <a:r>
              <a:rPr lang="en-US" sz="8000" b="1" dirty="0"/>
              <a:t>VER EL SUFRIMIENTO Y EL CONSUELO DESDE LA PERSPECTIVA DE LA REDENCIÓN</a:t>
            </a:r>
            <a:endParaRPr lang="en-US" sz="8000" dirty="0"/>
          </a:p>
          <a:p>
            <a:pPr marL="0" indent="0">
              <a:buNone/>
            </a:pPr>
            <a:endParaRPr lang="en-US" sz="4400" dirty="0"/>
          </a:p>
        </p:txBody>
      </p:sp>
    </p:spTree>
    <p:extLst>
      <p:ext uri="{BB962C8B-B14F-4D97-AF65-F5344CB8AC3E}">
        <p14:creationId xmlns:p14="http://schemas.microsoft.com/office/powerpoint/2010/main" val="2868377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image of a motion blur effect">
            <a:extLst>
              <a:ext uri="{FF2B5EF4-FFF2-40B4-BE49-F238E27FC236}">
                <a16:creationId xmlns:a16="http://schemas.microsoft.com/office/drawing/2014/main" id="{784730DE-F7AD-404E-BEB1-A12B60C64A1F}"/>
              </a:ext>
            </a:extLst>
          </p:cNvPr>
          <p:cNvPicPr>
            <a:picLocks noChangeAspect="1"/>
          </p:cNvPicPr>
          <p:nvPr/>
        </p:nvPicPr>
        <p:blipFill rotWithShape="1">
          <a:blip r:embed="rId2">
            <a:alphaModFix amt="35000"/>
          </a:blip>
          <a:srcRect t="789" b="14306"/>
          <a:stretch/>
        </p:blipFill>
        <p:spPr>
          <a:xfrm>
            <a:off x="20" y="10"/>
            <a:ext cx="12191980" cy="6857990"/>
          </a:xfrm>
          <a:prstGeom prst="rect">
            <a:avLst/>
          </a:prstGeom>
        </p:spPr>
      </p:pic>
      <p:sp>
        <p:nvSpPr>
          <p:cNvPr id="3" name="TextBox 2">
            <a:extLst>
              <a:ext uri="{FF2B5EF4-FFF2-40B4-BE49-F238E27FC236}">
                <a16:creationId xmlns:a16="http://schemas.microsoft.com/office/drawing/2014/main" id="{E41A88AE-993B-FF48-9EB6-DCCDB9FBF1AB}"/>
              </a:ext>
            </a:extLst>
          </p:cNvPr>
          <p:cNvSpPr txBox="1"/>
          <p:nvPr/>
        </p:nvSpPr>
        <p:spPr>
          <a:xfrm>
            <a:off x="128016" y="237744"/>
            <a:ext cx="11850624" cy="636422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5400" dirty="0" err="1">
                <a:solidFill>
                  <a:srgbClr val="FFFFFF"/>
                </a:solidFill>
              </a:rPr>
              <a:t>Moisés</a:t>
            </a:r>
            <a:r>
              <a:rPr lang="en-US" sz="5400" dirty="0">
                <a:solidFill>
                  <a:srgbClr val="FFFFFF"/>
                </a:solidFill>
              </a:rPr>
              <a:t> (un </a:t>
            </a:r>
            <a:r>
              <a:rPr lang="en-US" sz="5400" dirty="0" err="1">
                <a:solidFill>
                  <a:srgbClr val="FFFFFF"/>
                </a:solidFill>
              </a:rPr>
              <a:t>asesino</a:t>
            </a:r>
            <a:r>
              <a:rPr lang="en-US" sz="5400" dirty="0">
                <a:solidFill>
                  <a:srgbClr val="FFFFFF"/>
                </a:solidFill>
              </a:rPr>
              <a:t> </a:t>
            </a:r>
            <a:r>
              <a:rPr lang="en-US" sz="5400" dirty="0" err="1">
                <a:solidFill>
                  <a:srgbClr val="FFFFFF"/>
                </a:solidFill>
              </a:rPr>
              <a:t>exiliado</a:t>
            </a:r>
            <a:r>
              <a:rPr lang="en-US" sz="5400" dirty="0">
                <a:solidFill>
                  <a:srgbClr val="FFFFFF"/>
                </a:solidFill>
              </a:rPr>
              <a:t>), </a:t>
            </a:r>
          </a:p>
          <a:p>
            <a:pPr indent="-228600">
              <a:lnSpc>
                <a:spcPct val="90000"/>
              </a:lnSpc>
              <a:spcAft>
                <a:spcPts val="600"/>
              </a:spcAft>
              <a:buFont typeface="Arial" panose="020B0604020202020204" pitchFamily="34" charset="0"/>
              <a:buChar char="•"/>
            </a:pPr>
            <a:r>
              <a:rPr lang="en-US" sz="5400" dirty="0" err="1">
                <a:solidFill>
                  <a:srgbClr val="FFFFFF"/>
                </a:solidFill>
              </a:rPr>
              <a:t>Gedeón</a:t>
            </a:r>
            <a:r>
              <a:rPr lang="en-US" sz="5400" dirty="0">
                <a:solidFill>
                  <a:srgbClr val="FFFFFF"/>
                </a:solidFill>
              </a:rPr>
              <a:t> (</a:t>
            </a:r>
            <a:r>
              <a:rPr lang="en-US" sz="5400" dirty="0" err="1">
                <a:solidFill>
                  <a:srgbClr val="FFFFFF"/>
                </a:solidFill>
              </a:rPr>
              <a:t>temeroso</a:t>
            </a:r>
            <a:r>
              <a:rPr lang="en-US" sz="5400" dirty="0">
                <a:solidFill>
                  <a:srgbClr val="FFFFFF"/>
                </a:solidFill>
              </a:rPr>
              <a:t> y </a:t>
            </a:r>
            <a:r>
              <a:rPr lang="en-US" sz="5400" dirty="0" err="1">
                <a:solidFill>
                  <a:srgbClr val="FFFFFF"/>
                </a:solidFill>
              </a:rPr>
              <a:t>escondido</a:t>
            </a:r>
            <a:r>
              <a:rPr lang="en-US" sz="5400" dirty="0">
                <a:solidFill>
                  <a:srgbClr val="FFFFFF"/>
                </a:solidFill>
              </a:rPr>
              <a:t>), </a:t>
            </a:r>
          </a:p>
          <a:p>
            <a:pPr indent="-228600">
              <a:lnSpc>
                <a:spcPct val="90000"/>
              </a:lnSpc>
              <a:spcAft>
                <a:spcPts val="600"/>
              </a:spcAft>
              <a:buFont typeface="Arial" panose="020B0604020202020204" pitchFamily="34" charset="0"/>
              <a:buChar char="•"/>
            </a:pPr>
            <a:r>
              <a:rPr lang="en-US" sz="5400" dirty="0">
                <a:solidFill>
                  <a:srgbClr val="FFFFFF"/>
                </a:solidFill>
              </a:rPr>
              <a:t>David (el </a:t>
            </a:r>
            <a:r>
              <a:rPr lang="en-US" sz="5400" dirty="0" err="1">
                <a:solidFill>
                  <a:srgbClr val="FFFFFF"/>
                </a:solidFill>
              </a:rPr>
              <a:t>niño</a:t>
            </a:r>
            <a:r>
              <a:rPr lang="en-US" sz="5400" dirty="0">
                <a:solidFill>
                  <a:srgbClr val="FFFFFF"/>
                </a:solidFill>
              </a:rPr>
              <a:t> pastor sin </a:t>
            </a:r>
            <a:r>
              <a:rPr lang="en-US" sz="5400" dirty="0" err="1">
                <a:solidFill>
                  <a:srgbClr val="FFFFFF"/>
                </a:solidFill>
              </a:rPr>
              <a:t>entrenamiento</a:t>
            </a:r>
            <a:r>
              <a:rPr lang="en-US" sz="5400" dirty="0">
                <a:solidFill>
                  <a:srgbClr val="FFFFFF"/>
                </a:solidFill>
              </a:rPr>
              <a:t> </a:t>
            </a:r>
            <a:r>
              <a:rPr lang="en-US" sz="5400" dirty="0" err="1">
                <a:solidFill>
                  <a:srgbClr val="FFFFFF"/>
                </a:solidFill>
              </a:rPr>
              <a:t>militar</a:t>
            </a:r>
            <a:r>
              <a:rPr lang="en-US" sz="5400" dirty="0">
                <a:solidFill>
                  <a:srgbClr val="FFFFFF"/>
                </a:solidFill>
              </a:rPr>
              <a:t>), </a:t>
            </a:r>
          </a:p>
          <a:p>
            <a:pPr indent="-228600">
              <a:lnSpc>
                <a:spcPct val="90000"/>
              </a:lnSpc>
              <a:spcAft>
                <a:spcPts val="600"/>
              </a:spcAft>
              <a:buFont typeface="Arial" panose="020B0604020202020204" pitchFamily="34" charset="0"/>
              <a:buChar char="•"/>
            </a:pPr>
            <a:r>
              <a:rPr lang="en-US" sz="5400" dirty="0">
                <a:solidFill>
                  <a:srgbClr val="FFFFFF"/>
                </a:solidFill>
              </a:rPr>
              <a:t>Pedro (que </a:t>
            </a:r>
            <a:r>
              <a:rPr lang="en-US" sz="5400" dirty="0" err="1">
                <a:solidFill>
                  <a:srgbClr val="FFFFFF"/>
                </a:solidFill>
              </a:rPr>
              <a:t>negó</a:t>
            </a:r>
            <a:r>
              <a:rPr lang="en-US" sz="5400" dirty="0">
                <a:solidFill>
                  <a:srgbClr val="FFFFFF"/>
                </a:solidFill>
              </a:rPr>
              <a:t> </a:t>
            </a:r>
            <a:r>
              <a:rPr lang="en-US" sz="5400" dirty="0" err="1">
                <a:solidFill>
                  <a:srgbClr val="FFFFFF"/>
                </a:solidFill>
              </a:rPr>
              <a:t>públicamente</a:t>
            </a:r>
            <a:r>
              <a:rPr lang="en-US" sz="5400" dirty="0">
                <a:solidFill>
                  <a:srgbClr val="FFFFFF"/>
                </a:solidFill>
              </a:rPr>
              <a:t> a Cristo), </a:t>
            </a:r>
          </a:p>
          <a:p>
            <a:pPr indent="-228600">
              <a:lnSpc>
                <a:spcPct val="90000"/>
              </a:lnSpc>
              <a:spcAft>
                <a:spcPts val="600"/>
              </a:spcAft>
              <a:buFont typeface="Arial" panose="020B0604020202020204" pitchFamily="34" charset="0"/>
              <a:buChar char="•"/>
            </a:pPr>
            <a:r>
              <a:rPr lang="en-US" sz="5400" dirty="0">
                <a:solidFill>
                  <a:srgbClr val="FFFFFF"/>
                </a:solidFill>
              </a:rPr>
              <a:t> Pablo (</a:t>
            </a:r>
            <a:r>
              <a:rPr lang="en-US" sz="5400" dirty="0" err="1">
                <a:solidFill>
                  <a:srgbClr val="FFFFFF"/>
                </a:solidFill>
              </a:rPr>
              <a:t>perseguidor</a:t>
            </a:r>
            <a:r>
              <a:rPr lang="en-US" sz="5400" dirty="0">
                <a:solidFill>
                  <a:srgbClr val="FFFFFF"/>
                </a:solidFill>
              </a:rPr>
              <a:t> de la </a:t>
            </a:r>
            <a:r>
              <a:rPr lang="en-US" sz="5400" dirty="0" err="1">
                <a:solidFill>
                  <a:srgbClr val="FFFFFF"/>
                </a:solidFill>
              </a:rPr>
              <a:t>iglesia</a:t>
            </a:r>
            <a:r>
              <a:rPr lang="en-US" sz="5400" dirty="0">
                <a:solidFill>
                  <a:srgbClr val="FFFFFF"/>
                </a:solidFill>
              </a:rPr>
              <a:t>)</a:t>
            </a:r>
          </a:p>
          <a:p>
            <a:pPr indent="-228600">
              <a:lnSpc>
                <a:spcPct val="90000"/>
              </a:lnSpc>
              <a:spcAft>
                <a:spcPts val="600"/>
              </a:spcAft>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3108278858"/>
      </p:ext>
    </p:extLst>
  </p:cSld>
  <p:clrMapOvr>
    <a:overrideClrMapping bg1="dk1" tx1="lt1" bg2="dk2" tx2="lt2" accent1="accent1" accent2="accent2" accent3="accent3" accent4="accent4" accent5="accent5" accent6="accent6" hlink="hlink" folHlink="folHlink"/>
  </p:clrMapOvr>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4400" dirty="0"/>
              <a:t>Si </a:t>
            </a:r>
            <a:r>
              <a:rPr lang="en-US" sz="4400" dirty="0" err="1"/>
              <a:t>usted</a:t>
            </a:r>
            <a:r>
              <a:rPr lang="en-US" sz="4400" dirty="0"/>
              <a:t> </a:t>
            </a:r>
            <a:r>
              <a:rPr lang="en-US" sz="4400" dirty="0" err="1"/>
              <a:t>enumerara</a:t>
            </a:r>
            <a:r>
              <a:rPr lang="en-US" sz="4400" dirty="0"/>
              <a:t> </a:t>
            </a:r>
            <a:r>
              <a:rPr lang="en-US" sz="4400" dirty="0" err="1"/>
              <a:t>todo</a:t>
            </a:r>
            <a:r>
              <a:rPr lang="en-US" sz="4400" dirty="0"/>
              <a:t> lo que sabe </a:t>
            </a:r>
            <a:r>
              <a:rPr lang="en-US" sz="4400" dirty="0" err="1"/>
              <a:t>sobre</a:t>
            </a:r>
            <a:r>
              <a:rPr lang="en-US" sz="4400" dirty="0"/>
              <a:t> el </a:t>
            </a:r>
            <a:r>
              <a:rPr lang="en-US" sz="4400" dirty="0" err="1"/>
              <a:t>sufrimiento</a:t>
            </a:r>
            <a:r>
              <a:rPr lang="en-US" sz="4400" dirty="0"/>
              <a:t> y el </a:t>
            </a:r>
            <a:r>
              <a:rPr lang="en-US" sz="4400" dirty="0" err="1"/>
              <a:t>consuelo</a:t>
            </a:r>
            <a:r>
              <a:rPr lang="en-US" sz="4400" dirty="0"/>
              <a:t>, ¿</a:t>
            </a:r>
            <a:r>
              <a:rPr lang="en-US" sz="4400" dirty="0" err="1"/>
              <a:t>cuáles</a:t>
            </a:r>
            <a:r>
              <a:rPr lang="en-US" sz="4400" dirty="0"/>
              <a:t> son los </a:t>
            </a:r>
            <a:r>
              <a:rPr lang="en-US" sz="4400" dirty="0" err="1"/>
              <a:t>temas</a:t>
            </a:r>
            <a:r>
              <a:rPr lang="en-US" sz="4400" dirty="0"/>
              <a:t> que </a:t>
            </a:r>
            <a:r>
              <a:rPr lang="en-US" sz="4400" dirty="0" err="1"/>
              <a:t>aparecerían</a:t>
            </a:r>
            <a:r>
              <a:rPr lang="en-US" sz="4400" dirty="0"/>
              <a:t> </a:t>
            </a:r>
            <a:r>
              <a:rPr lang="en-US" sz="4400" dirty="0" err="1"/>
              <a:t>en</a:t>
            </a:r>
            <a:r>
              <a:rPr lang="en-US" sz="4400" dirty="0"/>
              <a:t> </a:t>
            </a:r>
            <a:r>
              <a:rPr lang="en-US" sz="4400" dirty="0" err="1"/>
              <a:t>su</a:t>
            </a:r>
            <a:r>
              <a:rPr lang="en-US" sz="4400" dirty="0"/>
              <a:t> </a:t>
            </a:r>
            <a:r>
              <a:rPr lang="en-US" sz="4400" dirty="0" err="1"/>
              <a:t>lista</a:t>
            </a:r>
            <a:r>
              <a:rPr lang="en-US" sz="4400" dirty="0"/>
              <a:t>? </a:t>
            </a:r>
            <a:r>
              <a:rPr lang="en-US" sz="4400" dirty="0">
                <a:highlight>
                  <a:srgbClr val="FFFF00"/>
                </a:highlight>
              </a:rPr>
              <a:t>¿Tiene </a:t>
            </a:r>
            <a:r>
              <a:rPr lang="en-US" sz="4400" dirty="0" err="1">
                <a:highlight>
                  <a:srgbClr val="FFFF00"/>
                </a:highlight>
              </a:rPr>
              <a:t>problemas</a:t>
            </a:r>
            <a:r>
              <a:rPr lang="en-US" sz="4400" dirty="0">
                <a:highlight>
                  <a:srgbClr val="FFFF00"/>
                </a:highlight>
              </a:rPr>
              <a:t> </a:t>
            </a:r>
            <a:r>
              <a:rPr lang="en-US" sz="4400" dirty="0" err="1">
                <a:highlight>
                  <a:srgbClr val="FFFF00"/>
                </a:highlight>
              </a:rPr>
              <a:t>en</a:t>
            </a:r>
            <a:r>
              <a:rPr lang="en-US" sz="4400" dirty="0">
                <a:highlight>
                  <a:srgbClr val="FFFF00"/>
                </a:highlight>
              </a:rPr>
              <a:t> </a:t>
            </a:r>
            <a:r>
              <a:rPr lang="en-US" sz="4400" dirty="0" err="1">
                <a:highlight>
                  <a:srgbClr val="FFFF00"/>
                </a:highlight>
              </a:rPr>
              <a:t>poner</a:t>
            </a:r>
            <a:r>
              <a:rPr lang="en-US" sz="4400" dirty="0">
                <a:highlight>
                  <a:srgbClr val="FFFF00"/>
                </a:highlight>
              </a:rPr>
              <a:t> el amor de Dios junto con </a:t>
            </a:r>
            <a:r>
              <a:rPr lang="en-US" sz="4400" dirty="0" err="1">
                <a:highlight>
                  <a:srgbClr val="FFFF00"/>
                </a:highlight>
              </a:rPr>
              <a:t>Su</a:t>
            </a:r>
            <a:r>
              <a:rPr lang="en-US" sz="4400" dirty="0">
                <a:highlight>
                  <a:srgbClr val="FFFF00"/>
                </a:highlight>
              </a:rPr>
              <a:t> </a:t>
            </a:r>
            <a:r>
              <a:rPr lang="en-US" sz="4400" dirty="0" err="1">
                <a:highlight>
                  <a:srgbClr val="FFFF00"/>
                </a:highlight>
              </a:rPr>
              <a:t>llamamiento</a:t>
            </a:r>
            <a:r>
              <a:rPr lang="en-US" sz="4400" dirty="0">
                <a:highlight>
                  <a:srgbClr val="FFFF00"/>
                </a:highlight>
              </a:rPr>
              <a:t> a que </a:t>
            </a:r>
            <a:r>
              <a:rPr lang="en-US" sz="4400" dirty="0" err="1">
                <a:highlight>
                  <a:srgbClr val="FFFF00"/>
                </a:highlight>
              </a:rPr>
              <a:t>suframos</a:t>
            </a:r>
            <a:r>
              <a:rPr lang="en-US" sz="4400" dirty="0">
                <a:highlight>
                  <a:srgbClr val="FFFF00"/>
                </a:highlight>
              </a:rPr>
              <a:t>?</a:t>
            </a:r>
            <a:r>
              <a:rPr lang="en-US" sz="4400" dirty="0"/>
              <a:t> ¿</a:t>
            </a:r>
            <a:r>
              <a:rPr lang="en-US" sz="4400" dirty="0" err="1"/>
              <a:t>Parecen</a:t>
            </a:r>
            <a:r>
              <a:rPr lang="en-US" sz="4400" dirty="0"/>
              <a:t> </a:t>
            </a:r>
            <a:r>
              <a:rPr lang="en-US" sz="4400" dirty="0" err="1"/>
              <a:t>contradictorios</a:t>
            </a:r>
            <a:r>
              <a:rPr lang="en-US" sz="4400" dirty="0"/>
              <a:t> los dos? </a:t>
            </a:r>
            <a:r>
              <a:rPr lang="en-US" sz="4400" dirty="0" err="1">
                <a:highlight>
                  <a:srgbClr val="FFFF00"/>
                </a:highlight>
              </a:rPr>
              <a:t>En</a:t>
            </a:r>
            <a:r>
              <a:rPr lang="en-US" sz="4400" dirty="0">
                <a:highlight>
                  <a:srgbClr val="FFFF00"/>
                </a:highlight>
              </a:rPr>
              <a:t> una </a:t>
            </a:r>
            <a:r>
              <a:rPr lang="en-US" sz="4400" dirty="0" err="1">
                <a:highlight>
                  <a:srgbClr val="FFFF00"/>
                </a:highlight>
              </a:rPr>
              <a:t>cultura</a:t>
            </a:r>
            <a:r>
              <a:rPr lang="en-US" sz="4400" dirty="0">
                <a:highlight>
                  <a:srgbClr val="FFFF00"/>
                </a:highlight>
              </a:rPr>
              <a:t> que </a:t>
            </a:r>
            <a:r>
              <a:rPr lang="en-US" sz="4400" dirty="0" err="1">
                <a:highlight>
                  <a:srgbClr val="FFFF00"/>
                </a:highlight>
              </a:rPr>
              <a:t>canoniza</a:t>
            </a:r>
            <a:r>
              <a:rPr lang="en-US" sz="4400" dirty="0">
                <a:highlight>
                  <a:srgbClr val="FFFF00"/>
                </a:highlight>
              </a:rPr>
              <a:t> el </a:t>
            </a:r>
            <a:r>
              <a:rPr lang="en-US" sz="4400" dirty="0" err="1">
                <a:highlight>
                  <a:srgbClr val="FFFF00"/>
                </a:highlight>
              </a:rPr>
              <a:t>bienestar</a:t>
            </a:r>
            <a:r>
              <a:rPr lang="en-US" sz="4400" dirty="0">
                <a:highlight>
                  <a:srgbClr val="FFFF00"/>
                </a:highlight>
              </a:rPr>
              <a:t> y </a:t>
            </a:r>
            <a:r>
              <a:rPr lang="en-US" sz="4400" dirty="0" err="1">
                <a:highlight>
                  <a:srgbClr val="FFFF00"/>
                </a:highlight>
              </a:rPr>
              <a:t>ve</a:t>
            </a:r>
            <a:r>
              <a:rPr lang="en-US" sz="4400" dirty="0">
                <a:highlight>
                  <a:srgbClr val="FFFF00"/>
                </a:highlight>
              </a:rPr>
              <a:t> el </a:t>
            </a:r>
            <a:r>
              <a:rPr lang="en-US" sz="4400" dirty="0" err="1">
                <a:highlight>
                  <a:srgbClr val="FFFF00"/>
                </a:highlight>
              </a:rPr>
              <a:t>sufrimiento</a:t>
            </a:r>
            <a:r>
              <a:rPr lang="en-US" sz="4400" dirty="0">
                <a:highlight>
                  <a:srgbClr val="FFFF00"/>
                </a:highlight>
              </a:rPr>
              <a:t> </a:t>
            </a:r>
            <a:r>
              <a:rPr lang="en-US" sz="4400" dirty="0" err="1">
                <a:highlight>
                  <a:srgbClr val="FFFF00"/>
                </a:highlight>
              </a:rPr>
              <a:t>como</a:t>
            </a:r>
            <a:r>
              <a:rPr lang="en-US" sz="4400" dirty="0">
                <a:highlight>
                  <a:srgbClr val="FFFF00"/>
                </a:highlight>
              </a:rPr>
              <a:t> una </a:t>
            </a:r>
            <a:r>
              <a:rPr lang="en-US" sz="4400" dirty="0" err="1">
                <a:highlight>
                  <a:srgbClr val="FFFF00"/>
                </a:highlight>
              </a:rPr>
              <a:t>interferencia</a:t>
            </a:r>
            <a:r>
              <a:rPr lang="en-US" sz="4400" dirty="0">
                <a:highlight>
                  <a:srgbClr val="FFFF00"/>
                </a:highlight>
              </a:rPr>
              <a:t> horrible, </a:t>
            </a:r>
            <a:r>
              <a:rPr lang="en-US" sz="4400" dirty="0" err="1">
                <a:highlight>
                  <a:srgbClr val="FFFF00"/>
                </a:highlight>
              </a:rPr>
              <a:t>necesitamos</a:t>
            </a:r>
            <a:r>
              <a:rPr lang="en-US" sz="4400" dirty="0">
                <a:highlight>
                  <a:srgbClr val="FFFF00"/>
                </a:highlight>
              </a:rPr>
              <a:t> un </a:t>
            </a:r>
            <a:r>
              <a:rPr lang="en-US" sz="4400" dirty="0" err="1">
                <a:highlight>
                  <a:srgbClr val="FFFF00"/>
                </a:highlight>
              </a:rPr>
              <a:t>paradigma</a:t>
            </a:r>
            <a:r>
              <a:rPr lang="en-US" sz="4400" dirty="0">
                <a:highlight>
                  <a:srgbClr val="FFFF00"/>
                </a:highlight>
              </a:rPr>
              <a:t> </a:t>
            </a:r>
            <a:r>
              <a:rPr lang="en-US" sz="4400" dirty="0" err="1">
                <a:highlight>
                  <a:srgbClr val="FFFF00"/>
                </a:highlight>
              </a:rPr>
              <a:t>bíblico</a:t>
            </a:r>
            <a:r>
              <a:rPr lang="en-US" sz="4400" dirty="0">
                <a:highlight>
                  <a:srgbClr val="FFFF00"/>
                </a:highlight>
              </a:rPr>
              <a:t> tanto del </a:t>
            </a:r>
            <a:r>
              <a:rPr lang="en-US" sz="4400" dirty="0" err="1">
                <a:highlight>
                  <a:srgbClr val="FFFF00"/>
                </a:highlight>
              </a:rPr>
              <a:t>sufrimiento</a:t>
            </a:r>
            <a:r>
              <a:rPr lang="en-US" sz="4400" dirty="0">
                <a:highlight>
                  <a:srgbClr val="FFFF00"/>
                </a:highlight>
              </a:rPr>
              <a:t> </a:t>
            </a:r>
            <a:r>
              <a:rPr lang="en-US" sz="4400" dirty="0" err="1">
                <a:highlight>
                  <a:srgbClr val="FFFF00"/>
                </a:highlight>
              </a:rPr>
              <a:t>como</a:t>
            </a:r>
            <a:r>
              <a:rPr lang="en-US" sz="4400" dirty="0">
                <a:highlight>
                  <a:srgbClr val="FFFF00"/>
                </a:highlight>
              </a:rPr>
              <a:t> de la </a:t>
            </a:r>
            <a:r>
              <a:rPr lang="en-US" sz="4400" dirty="0" err="1">
                <a:highlight>
                  <a:srgbClr val="FFFF00"/>
                </a:highlight>
              </a:rPr>
              <a:t>consolación</a:t>
            </a:r>
            <a:r>
              <a:rPr lang="en-US" sz="4400" dirty="0">
                <a:highlight>
                  <a:srgbClr val="FFFF00"/>
                </a:highlight>
              </a:rPr>
              <a:t>. </a:t>
            </a:r>
            <a:r>
              <a:rPr lang="en-US" sz="4400" dirty="0"/>
              <a:t>Pablo lo </a:t>
            </a:r>
            <a:r>
              <a:rPr lang="en-US" sz="4400" dirty="0" err="1"/>
              <a:t>ofrece</a:t>
            </a:r>
            <a:r>
              <a:rPr lang="en-US" sz="4400" dirty="0"/>
              <a:t> </a:t>
            </a:r>
            <a:r>
              <a:rPr lang="en-US" sz="4400" dirty="0" err="1"/>
              <a:t>aquí</a:t>
            </a:r>
            <a:r>
              <a:rPr lang="en-US" sz="4400" dirty="0"/>
              <a:t>.</a:t>
            </a:r>
          </a:p>
        </p:txBody>
      </p:sp>
    </p:spTree>
    <p:extLst>
      <p:ext uri="{BB962C8B-B14F-4D97-AF65-F5344CB8AC3E}">
        <p14:creationId xmlns:p14="http://schemas.microsoft.com/office/powerpoint/2010/main" val="3956692870"/>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fontScale="92500"/>
          </a:bodyPr>
          <a:lstStyle/>
          <a:p>
            <a:r>
              <a:rPr lang="en-US" sz="4000" b="1" i="1" dirty="0"/>
              <a:t>Dios es la </a:t>
            </a:r>
            <a:r>
              <a:rPr lang="en-US" sz="4000" b="1" i="1" dirty="0" err="1"/>
              <a:t>fuente</a:t>
            </a:r>
            <a:r>
              <a:rPr lang="en-US" sz="4000" b="1" i="1" dirty="0"/>
              <a:t> de la </a:t>
            </a:r>
            <a:r>
              <a:rPr lang="en-US" sz="4000" b="1" i="1" dirty="0" err="1"/>
              <a:t>verdadera</a:t>
            </a:r>
            <a:r>
              <a:rPr lang="en-US" sz="4000" b="1" i="1" dirty="0"/>
              <a:t> </a:t>
            </a:r>
            <a:r>
              <a:rPr lang="en-US" sz="4000" b="1" i="1" dirty="0" err="1"/>
              <a:t>compasión</a:t>
            </a:r>
            <a:r>
              <a:rPr lang="en-US" sz="4000" b="1" dirty="0"/>
              <a:t>.</a:t>
            </a:r>
            <a:r>
              <a:rPr lang="en-US" sz="4000" dirty="0"/>
              <a:t> La </a:t>
            </a:r>
            <a:r>
              <a:rPr lang="en-US" sz="4000" dirty="0" err="1"/>
              <a:t>consolación</a:t>
            </a:r>
            <a:r>
              <a:rPr lang="en-US" sz="4000" dirty="0"/>
              <a:t> real es </a:t>
            </a:r>
            <a:r>
              <a:rPr lang="en-US" sz="4000" dirty="0" err="1"/>
              <a:t>más</a:t>
            </a:r>
            <a:r>
              <a:rPr lang="en-US" sz="4000" dirty="0"/>
              <a:t> que </a:t>
            </a:r>
            <a:r>
              <a:rPr lang="en-US" sz="4000" dirty="0" err="1"/>
              <a:t>pensar</a:t>
            </a:r>
            <a:r>
              <a:rPr lang="en-US" sz="4000" dirty="0"/>
              <a:t> </a:t>
            </a:r>
            <a:r>
              <a:rPr lang="en-US" sz="4000" dirty="0" err="1"/>
              <a:t>en</a:t>
            </a:r>
            <a:r>
              <a:rPr lang="en-US" sz="4000" dirty="0"/>
              <a:t> las </a:t>
            </a:r>
            <a:r>
              <a:rPr lang="en-US" sz="4000" dirty="0" err="1"/>
              <a:t>cosas</a:t>
            </a:r>
            <a:r>
              <a:rPr lang="en-US" sz="4000" dirty="0"/>
              <a:t> </a:t>
            </a:r>
            <a:r>
              <a:rPr lang="en-US" sz="4000" dirty="0" err="1"/>
              <a:t>correctas</a:t>
            </a:r>
            <a:r>
              <a:rPr lang="en-US" sz="4000" dirty="0"/>
              <a:t> </a:t>
            </a:r>
            <a:r>
              <a:rPr lang="en-US" sz="4000" dirty="0" err="1"/>
              <a:t>en</a:t>
            </a:r>
            <a:r>
              <a:rPr lang="en-US" sz="4000" dirty="0"/>
              <a:t> los </a:t>
            </a:r>
            <a:r>
              <a:rPr lang="en-US" sz="4000" dirty="0" err="1"/>
              <a:t>momentos</a:t>
            </a:r>
            <a:r>
              <a:rPr lang="en-US" sz="4000" dirty="0"/>
              <a:t> de </a:t>
            </a:r>
            <a:r>
              <a:rPr lang="en-US" sz="4000" dirty="0" err="1"/>
              <a:t>pruebas</a:t>
            </a:r>
            <a:r>
              <a:rPr lang="en-US" sz="4000" dirty="0"/>
              <a:t>. Se </a:t>
            </a:r>
            <a:r>
              <a:rPr lang="en-US" sz="4000" dirty="0" err="1"/>
              <a:t>trata</a:t>
            </a:r>
            <a:r>
              <a:rPr lang="en-US" sz="4000" dirty="0"/>
              <a:t> de </a:t>
            </a:r>
            <a:r>
              <a:rPr lang="en-US" sz="4000" dirty="0" err="1"/>
              <a:t>tener</a:t>
            </a:r>
            <a:r>
              <a:rPr lang="en-US" sz="4000" dirty="0"/>
              <a:t> mi </a:t>
            </a:r>
            <a:r>
              <a:rPr lang="en-US" sz="4000" dirty="0" err="1"/>
              <a:t>identidad</a:t>
            </a:r>
            <a:r>
              <a:rPr lang="en-US" sz="4000" dirty="0"/>
              <a:t> </a:t>
            </a:r>
            <a:r>
              <a:rPr lang="en-US" sz="4000" dirty="0" err="1"/>
              <a:t>arraigada</a:t>
            </a:r>
            <a:r>
              <a:rPr lang="en-US" sz="4000" dirty="0"/>
              <a:t> </a:t>
            </a:r>
            <a:r>
              <a:rPr lang="en-US" sz="4000" dirty="0" err="1"/>
              <a:t>en</a:t>
            </a:r>
            <a:r>
              <a:rPr lang="en-US" sz="4000" dirty="0"/>
              <a:t> algo </a:t>
            </a:r>
            <a:r>
              <a:rPr lang="en-US" sz="4000" dirty="0" err="1"/>
              <a:t>más</a:t>
            </a:r>
            <a:r>
              <a:rPr lang="en-US" sz="4000" dirty="0"/>
              <a:t> profundo que mis </a:t>
            </a:r>
            <a:r>
              <a:rPr lang="en-US" sz="4000" dirty="0" err="1"/>
              <a:t>relaciones</a:t>
            </a:r>
            <a:r>
              <a:rPr lang="en-US" sz="4000" dirty="0"/>
              <a:t>, </a:t>
            </a:r>
            <a:r>
              <a:rPr lang="en-US" sz="4000" dirty="0" err="1"/>
              <a:t>posesiones</a:t>
            </a:r>
            <a:r>
              <a:rPr lang="en-US" sz="4000" dirty="0"/>
              <a:t>, </a:t>
            </a:r>
            <a:r>
              <a:rPr lang="en-US" sz="4000" dirty="0" err="1"/>
              <a:t>logros</a:t>
            </a:r>
            <a:r>
              <a:rPr lang="en-US" sz="4000" dirty="0"/>
              <a:t>, </a:t>
            </a:r>
            <a:r>
              <a:rPr lang="en-US" sz="4000" dirty="0" err="1"/>
              <a:t>riquezas</a:t>
            </a:r>
            <a:r>
              <a:rPr lang="en-US" sz="4000" dirty="0"/>
              <a:t>, </a:t>
            </a:r>
            <a:r>
              <a:rPr lang="en-US" sz="4000" dirty="0" err="1"/>
              <a:t>salud</a:t>
            </a:r>
            <a:r>
              <a:rPr lang="en-US" sz="4000" dirty="0"/>
              <a:t>, o mi </a:t>
            </a:r>
            <a:r>
              <a:rPr lang="en-US" sz="4000" dirty="0" err="1"/>
              <a:t>capacidad</a:t>
            </a:r>
            <a:r>
              <a:rPr lang="en-US" sz="4000" dirty="0"/>
              <a:t> para </a:t>
            </a:r>
            <a:r>
              <a:rPr lang="en-US" sz="4000" dirty="0" err="1"/>
              <a:t>entenderlo</a:t>
            </a:r>
            <a:r>
              <a:rPr lang="en-US" sz="4000" dirty="0"/>
              <a:t> </a:t>
            </a:r>
            <a:r>
              <a:rPr lang="en-US" sz="4000" dirty="0" err="1"/>
              <a:t>todo</a:t>
            </a:r>
            <a:r>
              <a:rPr lang="en-US" sz="4000" dirty="0"/>
              <a:t>. </a:t>
            </a:r>
            <a:r>
              <a:rPr lang="en-US" sz="4000" dirty="0">
                <a:highlight>
                  <a:srgbClr val="FFFF00"/>
                </a:highlight>
              </a:rPr>
              <a:t>La </a:t>
            </a:r>
            <a:r>
              <a:rPr lang="en-US" sz="4000" dirty="0" err="1">
                <a:highlight>
                  <a:srgbClr val="FFFF00"/>
                </a:highlight>
              </a:rPr>
              <a:t>consolación</a:t>
            </a:r>
            <a:r>
              <a:rPr lang="en-US" sz="4000" dirty="0">
                <a:highlight>
                  <a:srgbClr val="FFFF00"/>
                </a:highlight>
              </a:rPr>
              <a:t> </a:t>
            </a:r>
            <a:r>
              <a:rPr lang="en-US" sz="4000" dirty="0" err="1">
                <a:highlight>
                  <a:srgbClr val="FFFF00"/>
                </a:highlight>
              </a:rPr>
              <a:t>verdadera</a:t>
            </a:r>
            <a:r>
              <a:rPr lang="en-US" sz="4000" dirty="0">
                <a:highlight>
                  <a:srgbClr val="FFFF00"/>
                </a:highlight>
              </a:rPr>
              <a:t> se </a:t>
            </a:r>
            <a:r>
              <a:rPr lang="en-US" sz="4000" dirty="0" err="1">
                <a:highlight>
                  <a:srgbClr val="FFFF00"/>
                </a:highlight>
              </a:rPr>
              <a:t>encuentra</a:t>
            </a:r>
            <a:r>
              <a:rPr lang="en-US" sz="4000" dirty="0">
                <a:highlight>
                  <a:srgbClr val="FFFF00"/>
                </a:highlight>
              </a:rPr>
              <a:t> </a:t>
            </a:r>
            <a:r>
              <a:rPr lang="en-US" sz="4000" dirty="0" err="1">
                <a:highlight>
                  <a:srgbClr val="FFFF00"/>
                </a:highlight>
              </a:rPr>
              <a:t>cuando</a:t>
            </a:r>
            <a:r>
              <a:rPr lang="en-US" sz="4000" dirty="0">
                <a:highlight>
                  <a:srgbClr val="FFFF00"/>
                </a:highlight>
              </a:rPr>
              <a:t> </a:t>
            </a:r>
            <a:r>
              <a:rPr lang="en-US" sz="4000" dirty="0" err="1">
                <a:highlight>
                  <a:srgbClr val="FFFF00"/>
                </a:highlight>
              </a:rPr>
              <a:t>comprendo</a:t>
            </a:r>
            <a:r>
              <a:rPr lang="en-US" sz="4000" dirty="0">
                <a:highlight>
                  <a:srgbClr val="FFFF00"/>
                </a:highlight>
              </a:rPr>
              <a:t> que </a:t>
            </a:r>
            <a:r>
              <a:rPr lang="en-US" sz="4000" dirty="0" err="1">
                <a:highlight>
                  <a:srgbClr val="FFFF00"/>
                </a:highlight>
              </a:rPr>
              <a:t>estoy</a:t>
            </a:r>
            <a:r>
              <a:rPr lang="en-US" sz="4000" dirty="0">
                <a:highlight>
                  <a:srgbClr val="FFFF00"/>
                </a:highlight>
              </a:rPr>
              <a:t> </a:t>
            </a:r>
            <a:r>
              <a:rPr lang="en-US" sz="4000" dirty="0" err="1">
                <a:highlight>
                  <a:srgbClr val="FFFF00"/>
                </a:highlight>
              </a:rPr>
              <a:t>en</a:t>
            </a:r>
            <a:r>
              <a:rPr lang="en-US" sz="4000" dirty="0">
                <a:highlight>
                  <a:srgbClr val="FFFF00"/>
                </a:highlight>
              </a:rPr>
              <a:t> el </a:t>
            </a:r>
            <a:r>
              <a:rPr lang="en-US" sz="4000" dirty="0" err="1">
                <a:highlight>
                  <a:srgbClr val="FFFF00"/>
                </a:highlight>
              </a:rPr>
              <a:t>hueco</a:t>
            </a:r>
            <a:r>
              <a:rPr lang="en-US" sz="4000" dirty="0">
                <a:highlight>
                  <a:srgbClr val="FFFF00"/>
                </a:highlight>
              </a:rPr>
              <a:t> de la mano de </a:t>
            </a:r>
            <a:r>
              <a:rPr lang="en-US" sz="4000" dirty="0" err="1">
                <a:highlight>
                  <a:srgbClr val="FFFF00"/>
                </a:highlight>
              </a:rPr>
              <a:t>Aquel</a:t>
            </a:r>
            <a:r>
              <a:rPr lang="en-US" sz="4000" dirty="0">
                <a:highlight>
                  <a:srgbClr val="FFFF00"/>
                </a:highlight>
              </a:rPr>
              <a:t> que </a:t>
            </a:r>
            <a:r>
              <a:rPr lang="en-US" sz="4000" dirty="0" err="1">
                <a:highlight>
                  <a:srgbClr val="FFFF00"/>
                </a:highlight>
              </a:rPr>
              <a:t>creó</a:t>
            </a:r>
            <a:r>
              <a:rPr lang="en-US" sz="4000" dirty="0">
                <a:highlight>
                  <a:srgbClr val="FFFF00"/>
                </a:highlight>
              </a:rPr>
              <a:t> y </a:t>
            </a:r>
            <a:r>
              <a:rPr lang="en-US" sz="4000" dirty="0" err="1">
                <a:highlight>
                  <a:srgbClr val="FFFF00"/>
                </a:highlight>
              </a:rPr>
              <a:t>gobierna</a:t>
            </a:r>
            <a:r>
              <a:rPr lang="en-US" sz="4000" dirty="0">
                <a:highlight>
                  <a:srgbClr val="FFFF00"/>
                </a:highlight>
              </a:rPr>
              <a:t> </a:t>
            </a:r>
            <a:r>
              <a:rPr lang="en-US" sz="4000" dirty="0" err="1">
                <a:highlight>
                  <a:srgbClr val="FFFF00"/>
                </a:highlight>
              </a:rPr>
              <a:t>todas</a:t>
            </a:r>
            <a:r>
              <a:rPr lang="en-US" sz="4000" dirty="0">
                <a:highlight>
                  <a:srgbClr val="FFFF00"/>
                </a:highlight>
              </a:rPr>
              <a:t> las </a:t>
            </a:r>
            <a:r>
              <a:rPr lang="en-US" sz="4000" dirty="0" err="1">
                <a:highlight>
                  <a:srgbClr val="FFFF00"/>
                </a:highlight>
              </a:rPr>
              <a:t>cosas</a:t>
            </a:r>
            <a:r>
              <a:rPr lang="en-US" sz="4000" dirty="0">
                <a:highlight>
                  <a:srgbClr val="FFFF00"/>
                </a:highlight>
              </a:rPr>
              <a:t>. </a:t>
            </a:r>
            <a:r>
              <a:rPr lang="en-US" sz="4000" dirty="0"/>
              <a:t>Lo </a:t>
            </a:r>
            <a:r>
              <a:rPr lang="en-US" sz="4000" dirty="0" err="1"/>
              <a:t>más</a:t>
            </a:r>
            <a:r>
              <a:rPr lang="en-US" sz="4000" dirty="0"/>
              <a:t> </a:t>
            </a:r>
            <a:r>
              <a:rPr lang="en-US" sz="4000" dirty="0" err="1"/>
              <a:t>valioso</a:t>
            </a:r>
            <a:r>
              <a:rPr lang="en-US" sz="4000" dirty="0"/>
              <a:t> </a:t>
            </a:r>
            <a:r>
              <a:rPr lang="en-US" sz="4000" dirty="0" err="1"/>
              <a:t>en</a:t>
            </a:r>
            <a:r>
              <a:rPr lang="en-US" sz="4000" dirty="0"/>
              <a:t> mi </a:t>
            </a:r>
            <a:r>
              <a:rPr lang="en-US" sz="4000" dirty="0" err="1"/>
              <a:t>vida</a:t>
            </a:r>
            <a:r>
              <a:rPr lang="en-US" sz="4000" dirty="0"/>
              <a:t> es el amor de Dios, un amor que </a:t>
            </a:r>
            <a:r>
              <a:rPr lang="en-US" sz="4000" dirty="0" err="1"/>
              <a:t>nadie</a:t>
            </a:r>
            <a:r>
              <a:rPr lang="en-US" sz="4000" dirty="0"/>
              <a:t> </a:t>
            </a:r>
            <a:r>
              <a:rPr lang="en-US" sz="4000" dirty="0" err="1"/>
              <a:t>puede</a:t>
            </a:r>
            <a:r>
              <a:rPr lang="en-US" sz="4000" dirty="0"/>
              <a:t> </a:t>
            </a:r>
            <a:r>
              <a:rPr lang="en-US" sz="4000" dirty="0" err="1"/>
              <a:t>quitar</a:t>
            </a:r>
            <a:r>
              <a:rPr lang="en-US" sz="4000" dirty="0"/>
              <a:t>. </a:t>
            </a:r>
            <a:r>
              <a:rPr lang="en-US" sz="4000" dirty="0" err="1"/>
              <a:t>Cuando</a:t>
            </a:r>
            <a:r>
              <a:rPr lang="en-US" sz="4000" dirty="0"/>
              <a:t> mi </a:t>
            </a:r>
            <a:r>
              <a:rPr lang="en-US" sz="4000" dirty="0" err="1"/>
              <a:t>identidad</a:t>
            </a:r>
            <a:r>
              <a:rPr lang="en-US" sz="4000" dirty="0"/>
              <a:t> </a:t>
            </a:r>
            <a:r>
              <a:rPr lang="en-US" sz="4000" dirty="0" err="1"/>
              <a:t>está</a:t>
            </a:r>
            <a:r>
              <a:rPr lang="en-US" sz="4000" dirty="0"/>
              <a:t> </a:t>
            </a:r>
            <a:r>
              <a:rPr lang="en-US" sz="4000" dirty="0" err="1"/>
              <a:t>arraigada</a:t>
            </a:r>
            <a:r>
              <a:rPr lang="en-US" sz="4000" dirty="0"/>
              <a:t> </a:t>
            </a:r>
            <a:r>
              <a:rPr lang="en-US" sz="4000" dirty="0" err="1"/>
              <a:t>en</a:t>
            </a:r>
            <a:r>
              <a:rPr lang="en-US" sz="4000" dirty="0"/>
              <a:t> </a:t>
            </a:r>
            <a:r>
              <a:rPr lang="en-US" sz="4000" dirty="0" err="1"/>
              <a:t>Él</a:t>
            </a:r>
            <a:r>
              <a:rPr lang="en-US" sz="4000" dirty="0"/>
              <a:t>, las </a:t>
            </a:r>
            <a:r>
              <a:rPr lang="en-US" sz="4000" dirty="0" err="1"/>
              <a:t>tormentas</a:t>
            </a:r>
            <a:r>
              <a:rPr lang="en-US" sz="4000" dirty="0"/>
              <a:t> de </a:t>
            </a:r>
            <a:r>
              <a:rPr lang="en-US" sz="4000" dirty="0" err="1"/>
              <a:t>problemas</a:t>
            </a:r>
            <a:r>
              <a:rPr lang="en-US" sz="4000" dirty="0"/>
              <a:t> no me </a:t>
            </a:r>
            <a:r>
              <a:rPr lang="en-US" sz="4000" dirty="0" err="1"/>
              <a:t>podrán</a:t>
            </a:r>
            <a:r>
              <a:rPr lang="en-US" sz="4000" dirty="0"/>
              <a:t> </a:t>
            </a:r>
            <a:r>
              <a:rPr lang="en-US" sz="4000" dirty="0" err="1"/>
              <a:t>arrastrar</a:t>
            </a:r>
            <a:r>
              <a:rPr lang="en-US" sz="4000" dirty="0"/>
              <a:t>.</a:t>
            </a:r>
          </a:p>
          <a:p>
            <a:pPr marL="0" indent="0">
              <a:buNone/>
            </a:pPr>
            <a:endParaRPr lang="en-US" sz="4400" dirty="0"/>
          </a:p>
        </p:txBody>
      </p:sp>
    </p:spTree>
    <p:extLst>
      <p:ext uri="{BB962C8B-B14F-4D97-AF65-F5344CB8AC3E}">
        <p14:creationId xmlns:p14="http://schemas.microsoft.com/office/powerpoint/2010/main" val="426255263"/>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4400" dirty="0" err="1"/>
              <a:t>Esta</a:t>
            </a:r>
            <a:r>
              <a:rPr lang="en-US" sz="4400" dirty="0"/>
              <a:t> es la </a:t>
            </a:r>
            <a:r>
              <a:rPr lang="en-US" sz="4400" dirty="0" err="1"/>
              <a:t>consolación</a:t>
            </a:r>
            <a:r>
              <a:rPr lang="en-US" sz="4400" dirty="0"/>
              <a:t> que </a:t>
            </a:r>
            <a:r>
              <a:rPr lang="en-US" sz="4400" dirty="0" err="1"/>
              <a:t>ofrecemos</a:t>
            </a:r>
            <a:r>
              <a:rPr lang="en-US" sz="4400" dirty="0"/>
              <a:t> a las personas</a:t>
            </a:r>
            <a:r>
              <a:rPr lang="en-US" sz="4400" dirty="0">
                <a:highlight>
                  <a:srgbClr val="FFFF00"/>
                </a:highlight>
              </a:rPr>
              <a:t>. No las </a:t>
            </a:r>
            <a:r>
              <a:rPr lang="en-US" sz="4400" dirty="0" err="1">
                <a:highlight>
                  <a:srgbClr val="FFFF00"/>
                </a:highlight>
              </a:rPr>
              <a:t>consolamos</a:t>
            </a:r>
            <a:r>
              <a:rPr lang="en-US" sz="4400" dirty="0">
                <a:highlight>
                  <a:srgbClr val="FFFF00"/>
                </a:highlight>
              </a:rPr>
              <a:t> </a:t>
            </a:r>
            <a:r>
              <a:rPr lang="en-US" sz="4400" dirty="0" err="1">
                <a:highlight>
                  <a:srgbClr val="FFFF00"/>
                </a:highlight>
              </a:rPr>
              <a:t>diciéndoles</a:t>
            </a:r>
            <a:r>
              <a:rPr lang="en-US" sz="4400" dirty="0">
                <a:highlight>
                  <a:srgbClr val="FFFF00"/>
                </a:highlight>
              </a:rPr>
              <a:t> que las </a:t>
            </a:r>
            <a:r>
              <a:rPr lang="en-US" sz="4400" dirty="0" err="1">
                <a:highlight>
                  <a:srgbClr val="FFFF00"/>
                </a:highlight>
              </a:rPr>
              <a:t>cosas</a:t>
            </a:r>
            <a:r>
              <a:rPr lang="en-US" sz="4400" dirty="0">
                <a:highlight>
                  <a:srgbClr val="FFFF00"/>
                </a:highlight>
              </a:rPr>
              <a:t> </a:t>
            </a:r>
            <a:r>
              <a:rPr lang="en-US" sz="4400" dirty="0" err="1">
                <a:highlight>
                  <a:srgbClr val="FFFF00"/>
                </a:highlight>
              </a:rPr>
              <a:t>saldrán</a:t>
            </a:r>
            <a:r>
              <a:rPr lang="en-US" sz="4400" dirty="0">
                <a:highlight>
                  <a:srgbClr val="FFFF00"/>
                </a:highlight>
              </a:rPr>
              <a:t> bien. </a:t>
            </a:r>
            <a:r>
              <a:rPr lang="en-US" sz="4400" dirty="0" err="1">
                <a:highlight>
                  <a:srgbClr val="FFFF00"/>
                </a:highlight>
              </a:rPr>
              <a:t>Puede</a:t>
            </a:r>
            <a:r>
              <a:rPr lang="en-US" sz="4400" dirty="0">
                <a:highlight>
                  <a:srgbClr val="FFFF00"/>
                </a:highlight>
              </a:rPr>
              <a:t> que no. </a:t>
            </a:r>
            <a:r>
              <a:rPr lang="en-US" sz="4400" dirty="0"/>
              <a:t>La </a:t>
            </a:r>
            <a:r>
              <a:rPr lang="en-US" sz="4400" dirty="0" err="1"/>
              <a:t>gente</a:t>
            </a:r>
            <a:r>
              <a:rPr lang="en-US" sz="4400" dirty="0"/>
              <a:t> </a:t>
            </a:r>
            <a:r>
              <a:rPr lang="en-US" sz="4400" dirty="0" err="1"/>
              <a:t>alrededor</a:t>
            </a:r>
            <a:r>
              <a:rPr lang="en-US" sz="4400" dirty="0"/>
              <a:t> de </a:t>
            </a:r>
            <a:r>
              <a:rPr lang="en-US" sz="4400" dirty="0" err="1"/>
              <a:t>ellos</a:t>
            </a:r>
            <a:r>
              <a:rPr lang="en-US" sz="4400" dirty="0"/>
              <a:t> </a:t>
            </a:r>
            <a:r>
              <a:rPr lang="en-US" sz="4400" dirty="0" err="1"/>
              <a:t>puede</a:t>
            </a:r>
            <a:r>
              <a:rPr lang="en-US" sz="4400" dirty="0"/>
              <a:t> </a:t>
            </a:r>
            <a:r>
              <a:rPr lang="en-US" sz="4400" dirty="0" err="1"/>
              <a:t>cambiar</a:t>
            </a:r>
            <a:r>
              <a:rPr lang="en-US" sz="4400" dirty="0"/>
              <a:t>, </a:t>
            </a:r>
            <a:r>
              <a:rPr lang="en-US" sz="4400" dirty="0" err="1"/>
              <a:t>pero</a:t>
            </a:r>
            <a:r>
              <a:rPr lang="en-US" sz="4400" dirty="0"/>
              <a:t> </a:t>
            </a:r>
            <a:r>
              <a:rPr lang="en-US" sz="4400" dirty="0" err="1"/>
              <a:t>quizás</a:t>
            </a:r>
            <a:r>
              <a:rPr lang="en-US" sz="4400" dirty="0"/>
              <a:t> no. La Biblia </a:t>
            </a:r>
            <a:r>
              <a:rPr lang="en-US" sz="4400" dirty="0" err="1"/>
              <a:t>nos</a:t>
            </a:r>
            <a:r>
              <a:rPr lang="en-US" sz="4400" dirty="0"/>
              <a:t> dice una y </a:t>
            </a:r>
            <a:r>
              <a:rPr lang="en-US" sz="4400" dirty="0" err="1"/>
              <a:t>otra</a:t>
            </a:r>
            <a:r>
              <a:rPr lang="en-US" sz="4400" dirty="0"/>
              <a:t> </a:t>
            </a:r>
            <a:r>
              <a:rPr lang="en-US" sz="4400" dirty="0" err="1"/>
              <a:t>vez</a:t>
            </a:r>
            <a:r>
              <a:rPr lang="en-US" sz="4400" dirty="0"/>
              <a:t> que </a:t>
            </a:r>
            <a:r>
              <a:rPr lang="en-US" sz="4400" dirty="0" err="1"/>
              <a:t>todo</a:t>
            </a:r>
            <a:r>
              <a:rPr lang="en-US" sz="4400" dirty="0"/>
              <a:t> a </a:t>
            </a:r>
            <a:r>
              <a:rPr lang="en-US" sz="4400" dirty="0" err="1"/>
              <a:t>nuestro</a:t>
            </a:r>
            <a:r>
              <a:rPr lang="en-US" sz="4400" dirty="0"/>
              <a:t> </a:t>
            </a:r>
            <a:r>
              <a:rPr lang="en-US" sz="4400" dirty="0" err="1"/>
              <a:t>alrededor</a:t>
            </a:r>
            <a:r>
              <a:rPr lang="en-US" sz="4400" dirty="0"/>
              <a:t> se </a:t>
            </a:r>
            <a:r>
              <a:rPr lang="en-US" sz="4400" dirty="0" err="1"/>
              <a:t>encuentra</a:t>
            </a:r>
            <a:r>
              <a:rPr lang="en-US" sz="4400" dirty="0"/>
              <a:t> </a:t>
            </a:r>
            <a:r>
              <a:rPr lang="en-US" sz="4400" dirty="0" err="1"/>
              <a:t>en</a:t>
            </a:r>
            <a:r>
              <a:rPr lang="en-US" sz="4400" dirty="0"/>
              <a:t> </a:t>
            </a:r>
            <a:r>
              <a:rPr lang="en-US" sz="4400" dirty="0" err="1"/>
              <a:t>proceso</a:t>
            </a:r>
            <a:r>
              <a:rPr lang="en-US" sz="4400" dirty="0"/>
              <a:t> de </a:t>
            </a:r>
            <a:r>
              <a:rPr lang="en-US" sz="4400" dirty="0" err="1"/>
              <a:t>desaparición</a:t>
            </a:r>
            <a:r>
              <a:rPr lang="en-US" sz="4400" dirty="0"/>
              <a:t>. Dios y </a:t>
            </a:r>
            <a:r>
              <a:rPr lang="en-US" sz="4400" dirty="0" err="1"/>
              <a:t>Su</a:t>
            </a:r>
            <a:r>
              <a:rPr lang="en-US" sz="4400" dirty="0"/>
              <a:t> amor es </a:t>
            </a:r>
            <a:r>
              <a:rPr lang="en-US" sz="4400" dirty="0" err="1"/>
              <a:t>todo</a:t>
            </a:r>
            <a:r>
              <a:rPr lang="en-US" sz="4400" dirty="0"/>
              <a:t> lo que </a:t>
            </a:r>
            <a:r>
              <a:rPr lang="en-US" sz="4400" dirty="0" err="1"/>
              <a:t>queda</a:t>
            </a:r>
            <a:r>
              <a:rPr lang="en-US" sz="4400" dirty="0"/>
              <a:t>, </a:t>
            </a:r>
            <a:r>
              <a:rPr lang="en-US" sz="4400" dirty="0" err="1"/>
              <a:t>ya</a:t>
            </a:r>
            <a:r>
              <a:rPr lang="en-US" sz="4400" dirty="0"/>
              <a:t> que las </a:t>
            </a:r>
            <a:r>
              <a:rPr lang="en-US" sz="4400" dirty="0" err="1"/>
              <a:t>culturas</a:t>
            </a:r>
            <a:r>
              <a:rPr lang="en-US" sz="4400" dirty="0"/>
              <a:t> y los </a:t>
            </a:r>
            <a:r>
              <a:rPr lang="en-US" sz="4400" dirty="0" err="1"/>
              <a:t>reinos</a:t>
            </a:r>
            <a:r>
              <a:rPr lang="en-US" sz="4400" dirty="0"/>
              <a:t> se </a:t>
            </a:r>
            <a:r>
              <a:rPr lang="en-US" sz="4400" dirty="0" err="1"/>
              <a:t>levantan</a:t>
            </a:r>
            <a:r>
              <a:rPr lang="en-US" sz="4400" dirty="0"/>
              <a:t> y </a:t>
            </a:r>
            <a:r>
              <a:rPr lang="en-US" sz="4400" dirty="0" err="1"/>
              <a:t>caen</a:t>
            </a:r>
            <a:r>
              <a:rPr lang="en-US" sz="4400" dirty="0"/>
              <a:t>. La </a:t>
            </a:r>
            <a:r>
              <a:rPr lang="en-US" sz="4400" dirty="0" err="1"/>
              <a:t>consolación</a:t>
            </a:r>
            <a:r>
              <a:rPr lang="en-US" sz="4400" dirty="0"/>
              <a:t> se </a:t>
            </a:r>
            <a:r>
              <a:rPr lang="en-US" sz="4400" dirty="0" err="1"/>
              <a:t>encuentra</a:t>
            </a:r>
            <a:r>
              <a:rPr lang="en-US" sz="4400" dirty="0"/>
              <a:t> al </a:t>
            </a:r>
            <a:r>
              <a:rPr lang="en-US" sz="4400" dirty="0" err="1"/>
              <a:t>hundir</a:t>
            </a:r>
            <a:r>
              <a:rPr lang="en-US" sz="4400" dirty="0"/>
              <a:t> </a:t>
            </a:r>
            <a:r>
              <a:rPr lang="en-US" sz="4400" dirty="0" err="1"/>
              <a:t>nuestras</a:t>
            </a:r>
            <a:r>
              <a:rPr lang="en-US" sz="4400" dirty="0"/>
              <a:t> </a:t>
            </a:r>
            <a:r>
              <a:rPr lang="en-US" sz="4400" dirty="0" err="1"/>
              <a:t>raíces</a:t>
            </a:r>
            <a:r>
              <a:rPr lang="en-US" sz="4400" dirty="0"/>
              <a:t> </a:t>
            </a:r>
            <a:r>
              <a:rPr lang="en-US" sz="4400" dirty="0" err="1"/>
              <a:t>en</a:t>
            </a:r>
            <a:r>
              <a:rPr lang="en-US" sz="4400" dirty="0"/>
              <a:t> la </a:t>
            </a:r>
            <a:r>
              <a:rPr lang="en-US" sz="4400" dirty="0" err="1"/>
              <a:t>realidad</a:t>
            </a:r>
            <a:r>
              <a:rPr lang="en-US" sz="4400" dirty="0"/>
              <a:t> invisible del amor </a:t>
            </a:r>
            <a:r>
              <a:rPr lang="en-US" sz="4400" dirty="0" err="1"/>
              <a:t>siempre</a:t>
            </a:r>
            <a:r>
              <a:rPr lang="en-US" sz="4400" dirty="0"/>
              <a:t> </a:t>
            </a:r>
            <a:r>
              <a:rPr lang="en-US" sz="4400" dirty="0" err="1"/>
              <a:t>fiel</a:t>
            </a:r>
            <a:r>
              <a:rPr lang="en-US" sz="4400" dirty="0"/>
              <a:t> de Dios.</a:t>
            </a:r>
          </a:p>
          <a:p>
            <a:pPr marL="0" indent="0">
              <a:buNone/>
            </a:pPr>
            <a:endParaRPr lang="en-US" sz="4400" dirty="0"/>
          </a:p>
        </p:txBody>
      </p:sp>
    </p:spTree>
    <p:extLst>
      <p:ext uri="{BB962C8B-B14F-4D97-AF65-F5344CB8AC3E}">
        <p14:creationId xmlns:p14="http://schemas.microsoft.com/office/powerpoint/2010/main" val="2611829507"/>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6600" dirty="0"/>
              <a:t> </a:t>
            </a:r>
            <a:r>
              <a:rPr lang="en-US" sz="4400" dirty="0"/>
              <a:t>Pablo dice </a:t>
            </a:r>
            <a:r>
              <a:rPr lang="en-US" sz="4400" dirty="0" err="1"/>
              <a:t>aún</a:t>
            </a:r>
            <a:r>
              <a:rPr lang="en-US" sz="4400" dirty="0"/>
              <a:t> </a:t>
            </a:r>
            <a:r>
              <a:rPr lang="en-US" sz="4400" dirty="0" err="1"/>
              <a:t>más</a:t>
            </a:r>
            <a:r>
              <a:rPr lang="en-US" sz="4400" dirty="0"/>
              <a:t> </a:t>
            </a:r>
            <a:r>
              <a:rPr lang="en-US" sz="4400" dirty="0" err="1"/>
              <a:t>aquí</a:t>
            </a:r>
            <a:r>
              <a:rPr lang="en-US" sz="4400" dirty="0"/>
              <a:t>. </a:t>
            </a:r>
            <a:r>
              <a:rPr lang="en-US" sz="4400" dirty="0" err="1">
                <a:highlight>
                  <a:srgbClr val="FFFF00"/>
                </a:highlight>
              </a:rPr>
              <a:t>Él</a:t>
            </a:r>
            <a:r>
              <a:rPr lang="en-US" sz="4400" dirty="0">
                <a:highlight>
                  <a:srgbClr val="FFFF00"/>
                </a:highlight>
              </a:rPr>
              <a:t> dice que </a:t>
            </a:r>
            <a:r>
              <a:rPr lang="en-US" sz="4400" dirty="0" err="1">
                <a:highlight>
                  <a:srgbClr val="FFFF00"/>
                </a:highlight>
              </a:rPr>
              <a:t>si</a:t>
            </a:r>
            <a:r>
              <a:rPr lang="en-US" sz="4400" dirty="0">
                <a:highlight>
                  <a:srgbClr val="FFFF00"/>
                </a:highlight>
              </a:rPr>
              <a:t> no </a:t>
            </a:r>
            <a:r>
              <a:rPr lang="en-US" sz="4400" dirty="0" err="1">
                <a:highlight>
                  <a:srgbClr val="FFFF00"/>
                </a:highlight>
              </a:rPr>
              <a:t>fuera</a:t>
            </a:r>
            <a:r>
              <a:rPr lang="en-US" sz="4400" dirty="0">
                <a:highlight>
                  <a:srgbClr val="FFFF00"/>
                </a:highlight>
              </a:rPr>
              <a:t> por Dios, </a:t>
            </a:r>
            <a:r>
              <a:rPr lang="en-US" sz="4400" dirty="0" err="1">
                <a:highlight>
                  <a:srgbClr val="FFFF00"/>
                </a:highlight>
              </a:rPr>
              <a:t>en</a:t>
            </a:r>
            <a:r>
              <a:rPr lang="en-US" sz="4400" dirty="0">
                <a:highlight>
                  <a:srgbClr val="FFFF00"/>
                </a:highlight>
              </a:rPr>
              <a:t> la tierra no </a:t>
            </a:r>
            <a:r>
              <a:rPr lang="en-US" sz="4400" dirty="0" err="1">
                <a:highlight>
                  <a:srgbClr val="FFFF00"/>
                </a:highlight>
              </a:rPr>
              <a:t>existiría</a:t>
            </a:r>
            <a:r>
              <a:rPr lang="en-US" sz="4400" dirty="0">
                <a:highlight>
                  <a:srgbClr val="FFFF00"/>
                </a:highlight>
              </a:rPr>
              <a:t> la </a:t>
            </a:r>
            <a:r>
              <a:rPr lang="en-US" sz="4400" dirty="0" err="1">
                <a:highlight>
                  <a:srgbClr val="FFFF00"/>
                </a:highlight>
              </a:rPr>
              <a:t>compasión</a:t>
            </a:r>
            <a:r>
              <a:rPr lang="en-US" sz="4400" dirty="0">
                <a:highlight>
                  <a:srgbClr val="FFFF00"/>
                </a:highlight>
              </a:rPr>
              <a:t>.</a:t>
            </a:r>
            <a:r>
              <a:rPr lang="en-US" sz="4400" dirty="0"/>
              <a:t> </a:t>
            </a:r>
            <a:r>
              <a:rPr lang="en-US" sz="4400" dirty="0" err="1"/>
              <a:t>Él</a:t>
            </a:r>
            <a:r>
              <a:rPr lang="en-US" sz="4400" dirty="0"/>
              <a:t> es la </a:t>
            </a:r>
            <a:r>
              <a:rPr lang="en-US" sz="4400" dirty="0" err="1"/>
              <a:t>fuente</a:t>
            </a:r>
            <a:r>
              <a:rPr lang="en-US" sz="4400" dirty="0"/>
              <a:t> de </a:t>
            </a:r>
            <a:r>
              <a:rPr lang="en-US" sz="4400" dirty="0" err="1"/>
              <a:t>toda</a:t>
            </a:r>
            <a:r>
              <a:rPr lang="en-US" sz="4400" dirty="0"/>
              <a:t> </a:t>
            </a:r>
            <a:r>
              <a:rPr lang="en-US" sz="4400" dirty="0" err="1"/>
              <a:t>compasión</a:t>
            </a:r>
            <a:r>
              <a:rPr lang="en-US" sz="4400" dirty="0"/>
              <a:t>. Este punto es </a:t>
            </a:r>
            <a:r>
              <a:rPr lang="en-US" sz="4400" dirty="0" err="1"/>
              <a:t>importante</a:t>
            </a:r>
            <a:r>
              <a:rPr lang="en-US" sz="4400" dirty="0"/>
              <a:t>, </a:t>
            </a:r>
            <a:r>
              <a:rPr lang="en-US" sz="4400" dirty="0" err="1"/>
              <a:t>porque</a:t>
            </a:r>
            <a:r>
              <a:rPr lang="en-US" sz="4400" dirty="0"/>
              <a:t> </a:t>
            </a:r>
            <a:r>
              <a:rPr lang="en-US" sz="4400" dirty="0" err="1"/>
              <a:t>si</a:t>
            </a:r>
            <a:r>
              <a:rPr lang="en-US" sz="4400" dirty="0"/>
              <a:t> Dios es la </a:t>
            </a:r>
            <a:r>
              <a:rPr lang="en-US" sz="4400" dirty="0" err="1"/>
              <a:t>fuente</a:t>
            </a:r>
            <a:r>
              <a:rPr lang="en-US" sz="4400" dirty="0"/>
              <a:t> de la </a:t>
            </a:r>
            <a:r>
              <a:rPr lang="en-US" sz="4400" dirty="0" err="1"/>
              <a:t>compasión</a:t>
            </a:r>
            <a:r>
              <a:rPr lang="en-US" sz="4400" dirty="0"/>
              <a:t>, no </a:t>
            </a:r>
            <a:r>
              <a:rPr lang="en-US" sz="4400" dirty="0" err="1"/>
              <a:t>tiene</a:t>
            </a:r>
            <a:r>
              <a:rPr lang="en-US" sz="4400" dirty="0"/>
              <a:t> </a:t>
            </a:r>
            <a:r>
              <a:rPr lang="en-US" sz="4400" dirty="0" err="1"/>
              <a:t>sentido</a:t>
            </a:r>
            <a:r>
              <a:rPr lang="en-US" sz="4400" dirty="0"/>
              <a:t> que Sus </a:t>
            </a:r>
            <a:r>
              <a:rPr lang="en-US" sz="4400" dirty="0" err="1"/>
              <a:t>hijos</a:t>
            </a:r>
            <a:r>
              <a:rPr lang="en-US" sz="4400" dirty="0"/>
              <a:t> </a:t>
            </a:r>
            <a:r>
              <a:rPr lang="en-US" sz="4400" dirty="0" err="1"/>
              <a:t>sean</a:t>
            </a:r>
            <a:r>
              <a:rPr lang="en-US" sz="4400" dirty="0"/>
              <a:t> </a:t>
            </a:r>
            <a:r>
              <a:rPr lang="en-US" sz="4400" dirty="0" err="1"/>
              <a:t>indiferentes</a:t>
            </a:r>
            <a:r>
              <a:rPr lang="en-US" sz="4400" dirty="0"/>
              <a:t>. Si </a:t>
            </a:r>
            <a:r>
              <a:rPr lang="en-US" sz="4400" dirty="0" err="1"/>
              <a:t>somos</a:t>
            </a:r>
            <a:r>
              <a:rPr lang="en-US" sz="4400" dirty="0"/>
              <a:t> </a:t>
            </a:r>
            <a:r>
              <a:rPr lang="en-US" sz="4400" dirty="0" err="1"/>
              <a:t>miembros</a:t>
            </a:r>
            <a:r>
              <a:rPr lang="en-US" sz="4400" dirty="0"/>
              <a:t> de </a:t>
            </a:r>
            <a:r>
              <a:rPr lang="en-US" sz="4400" dirty="0" err="1"/>
              <a:t>Su</a:t>
            </a:r>
            <a:r>
              <a:rPr lang="en-US" sz="4400" dirty="0"/>
              <a:t> </a:t>
            </a:r>
            <a:r>
              <a:rPr lang="en-US" sz="4400" dirty="0" err="1"/>
              <a:t>familia</a:t>
            </a:r>
            <a:r>
              <a:rPr lang="en-US" sz="4400" dirty="0"/>
              <a:t> y </a:t>
            </a:r>
            <a:r>
              <a:rPr lang="en-US" sz="4400" dirty="0" err="1"/>
              <a:t>partícipes</a:t>
            </a:r>
            <a:r>
              <a:rPr lang="en-US" sz="4400" dirty="0"/>
              <a:t> de </a:t>
            </a:r>
            <a:r>
              <a:rPr lang="en-US" sz="4400" dirty="0" err="1"/>
              <a:t>Su</a:t>
            </a:r>
            <a:r>
              <a:rPr lang="en-US" sz="4400" dirty="0"/>
              <a:t> </a:t>
            </a:r>
            <a:r>
              <a:rPr lang="en-US" sz="4400" dirty="0" err="1"/>
              <a:t>naturaleza</a:t>
            </a:r>
            <a:r>
              <a:rPr lang="en-US" sz="4400" dirty="0"/>
              <a:t> </a:t>
            </a:r>
            <a:r>
              <a:rPr lang="en-US" sz="4400" dirty="0" err="1"/>
              <a:t>divina</a:t>
            </a:r>
            <a:r>
              <a:rPr lang="en-US" sz="4400" dirty="0"/>
              <a:t>, </a:t>
            </a:r>
            <a:r>
              <a:rPr lang="en-US" sz="4400" dirty="0" err="1"/>
              <a:t>cada</a:t>
            </a:r>
            <a:r>
              <a:rPr lang="en-US" sz="4400" dirty="0"/>
              <a:t> </a:t>
            </a:r>
            <a:r>
              <a:rPr lang="en-US" sz="4400" dirty="0" err="1"/>
              <a:t>vez</a:t>
            </a:r>
            <a:r>
              <a:rPr lang="en-US" sz="4400" dirty="0"/>
              <a:t> </a:t>
            </a:r>
            <a:r>
              <a:rPr lang="en-US" sz="4400" dirty="0" err="1"/>
              <a:t>más</a:t>
            </a:r>
            <a:r>
              <a:rPr lang="en-US" sz="4400" dirty="0"/>
              <a:t> </a:t>
            </a:r>
            <a:r>
              <a:rPr lang="en-US" sz="4400" dirty="0" err="1"/>
              <a:t>conformes</a:t>
            </a:r>
            <a:r>
              <a:rPr lang="en-US" sz="4400" dirty="0"/>
              <a:t> a </a:t>
            </a:r>
            <a:r>
              <a:rPr lang="en-US" sz="4400" dirty="0" err="1"/>
              <a:t>Su</a:t>
            </a:r>
            <a:r>
              <a:rPr lang="en-US" sz="4400" dirty="0"/>
              <a:t> imagen, </a:t>
            </a:r>
            <a:r>
              <a:rPr lang="en-US" sz="4400" dirty="0" err="1"/>
              <a:t>entonces</a:t>
            </a:r>
            <a:r>
              <a:rPr lang="en-US" sz="4400" dirty="0"/>
              <a:t> </a:t>
            </a:r>
            <a:r>
              <a:rPr lang="en-US" sz="4400" dirty="0" err="1"/>
              <a:t>nuestra</a:t>
            </a:r>
            <a:r>
              <a:rPr lang="en-US" sz="4400" dirty="0"/>
              <a:t> </a:t>
            </a:r>
            <a:r>
              <a:rPr lang="en-US" sz="4400" dirty="0" err="1"/>
              <a:t>compasión</a:t>
            </a:r>
            <a:r>
              <a:rPr lang="en-US" sz="4400" dirty="0"/>
              <a:t> </a:t>
            </a:r>
            <a:r>
              <a:rPr lang="en-US" sz="4400" dirty="0" err="1"/>
              <a:t>nos</a:t>
            </a:r>
            <a:r>
              <a:rPr lang="en-US" sz="4400" dirty="0"/>
              <a:t> debe </a:t>
            </a:r>
            <a:r>
              <a:rPr lang="en-US" sz="4400" dirty="0" err="1"/>
              <a:t>distinguir</a:t>
            </a:r>
            <a:r>
              <a:rPr lang="en-US" sz="4400" dirty="0"/>
              <a:t>. </a:t>
            </a:r>
            <a:r>
              <a:rPr lang="en-US" sz="4400" dirty="0" err="1"/>
              <a:t>Debemos</a:t>
            </a:r>
            <a:r>
              <a:rPr lang="en-US" sz="4400" dirty="0"/>
              <a:t> ser </a:t>
            </a:r>
            <a:r>
              <a:rPr lang="en-US" sz="4400" dirty="0" err="1"/>
              <a:t>más</a:t>
            </a:r>
            <a:r>
              <a:rPr lang="en-US" sz="4400" dirty="0"/>
              <a:t> que </a:t>
            </a:r>
            <a:r>
              <a:rPr lang="en-US" sz="4400" dirty="0" err="1"/>
              <a:t>máquinas</a:t>
            </a:r>
            <a:r>
              <a:rPr lang="en-US" sz="4400" dirty="0"/>
              <a:t> </a:t>
            </a:r>
            <a:r>
              <a:rPr lang="en-US" sz="4400" dirty="0" err="1"/>
              <a:t>contestadoras</a:t>
            </a:r>
            <a:r>
              <a:rPr lang="en-US" sz="4400" dirty="0"/>
              <a:t> </a:t>
            </a:r>
            <a:r>
              <a:rPr lang="en-US" sz="4400" dirty="0" err="1"/>
              <a:t>teológicas</a:t>
            </a:r>
            <a:r>
              <a:rPr lang="en-US" sz="4400" dirty="0"/>
              <a:t>. </a:t>
            </a:r>
          </a:p>
        </p:txBody>
      </p:sp>
    </p:spTree>
    <p:extLst>
      <p:ext uri="{BB962C8B-B14F-4D97-AF65-F5344CB8AC3E}">
        <p14:creationId xmlns:p14="http://schemas.microsoft.com/office/powerpoint/2010/main" val="284281727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4800" b="1" i="1" dirty="0">
                <a:highlight>
                  <a:srgbClr val="FFFF00"/>
                </a:highlight>
              </a:rPr>
              <a:t>La </a:t>
            </a:r>
            <a:r>
              <a:rPr lang="en-US" sz="4800" b="1" i="1" dirty="0" err="1">
                <a:highlight>
                  <a:srgbClr val="FFFF00"/>
                </a:highlight>
              </a:rPr>
              <a:t>consolación</a:t>
            </a:r>
            <a:r>
              <a:rPr lang="en-US" sz="4800" b="1" i="1" dirty="0">
                <a:highlight>
                  <a:srgbClr val="FFFF00"/>
                </a:highlight>
              </a:rPr>
              <a:t> que </a:t>
            </a:r>
            <a:r>
              <a:rPr lang="en-US" sz="4800" b="1" i="1" dirty="0" err="1">
                <a:highlight>
                  <a:srgbClr val="FFFF00"/>
                </a:highlight>
              </a:rPr>
              <a:t>hemos</a:t>
            </a:r>
            <a:r>
              <a:rPr lang="en-US" sz="4800" b="1" i="1" dirty="0">
                <a:highlight>
                  <a:srgbClr val="FFFF00"/>
                </a:highlight>
              </a:rPr>
              <a:t> </a:t>
            </a:r>
            <a:r>
              <a:rPr lang="en-US" sz="4800" b="1" i="1" dirty="0" err="1">
                <a:highlight>
                  <a:srgbClr val="FFFF00"/>
                </a:highlight>
              </a:rPr>
              <a:t>recibido</a:t>
            </a:r>
            <a:r>
              <a:rPr lang="en-US" sz="4800" b="1" i="1" dirty="0">
                <a:highlight>
                  <a:srgbClr val="FFFF00"/>
                </a:highlight>
              </a:rPr>
              <a:t> del </a:t>
            </a:r>
            <a:r>
              <a:rPr lang="en-US" sz="4800" b="1" i="1" dirty="0" err="1">
                <a:highlight>
                  <a:srgbClr val="FFFF00"/>
                </a:highlight>
              </a:rPr>
              <a:t>Señor</a:t>
            </a:r>
            <a:r>
              <a:rPr lang="en-US" sz="4800" b="1" i="1" dirty="0">
                <a:highlight>
                  <a:srgbClr val="FFFF00"/>
                </a:highlight>
              </a:rPr>
              <a:t> </a:t>
            </a:r>
            <a:r>
              <a:rPr lang="en-US" sz="4800" b="1" i="1" dirty="0" err="1">
                <a:highlight>
                  <a:srgbClr val="FFFF00"/>
                </a:highlight>
              </a:rPr>
              <a:t>tiene</a:t>
            </a:r>
            <a:r>
              <a:rPr lang="en-US" sz="4800" b="1" i="1" dirty="0">
                <a:highlight>
                  <a:srgbClr val="FFFF00"/>
                </a:highlight>
              </a:rPr>
              <a:t> una </a:t>
            </a:r>
            <a:r>
              <a:rPr lang="en-US" sz="4800" b="1" i="1" dirty="0" err="1">
                <a:highlight>
                  <a:srgbClr val="FFFF00"/>
                </a:highlight>
              </a:rPr>
              <a:t>perspectiva</a:t>
            </a:r>
            <a:r>
              <a:rPr lang="en-US" sz="4800" b="1" i="1" dirty="0">
                <a:highlight>
                  <a:srgbClr val="FFFF00"/>
                </a:highlight>
              </a:rPr>
              <a:t> de </a:t>
            </a:r>
            <a:r>
              <a:rPr lang="en-US" sz="4800" b="1" i="1" dirty="0" err="1">
                <a:highlight>
                  <a:srgbClr val="FFFF00"/>
                </a:highlight>
              </a:rPr>
              <a:t>ministerio</a:t>
            </a:r>
            <a:r>
              <a:rPr lang="en-US" sz="4800" b="1" dirty="0">
                <a:highlight>
                  <a:srgbClr val="FFFF00"/>
                </a:highlight>
              </a:rPr>
              <a:t>.</a:t>
            </a:r>
            <a:r>
              <a:rPr lang="en-US" sz="4800" dirty="0">
                <a:highlight>
                  <a:srgbClr val="FFFF00"/>
                </a:highlight>
              </a:rPr>
              <a:t> </a:t>
            </a:r>
            <a:r>
              <a:rPr lang="en-US" sz="4800" dirty="0"/>
              <a:t>Dios me ha </a:t>
            </a:r>
            <a:r>
              <a:rPr lang="en-US" sz="4800" dirty="0" err="1"/>
              <a:t>elegido</a:t>
            </a:r>
            <a:r>
              <a:rPr lang="en-US" sz="4800" dirty="0"/>
              <a:t> a </a:t>
            </a:r>
            <a:r>
              <a:rPr lang="en-US" sz="4800" dirty="0" err="1"/>
              <a:t>mí</a:t>
            </a:r>
            <a:r>
              <a:rPr lang="en-US" sz="4800" dirty="0"/>
              <a:t>, no solo para ser el </a:t>
            </a:r>
            <a:r>
              <a:rPr lang="en-US" sz="4800" dirty="0" err="1"/>
              <a:t>destinatario</a:t>
            </a:r>
            <a:r>
              <a:rPr lang="en-US" sz="4800" dirty="0"/>
              <a:t> de </a:t>
            </a:r>
            <a:r>
              <a:rPr lang="en-US" sz="4800" dirty="0" err="1"/>
              <a:t>Su</a:t>
            </a:r>
            <a:r>
              <a:rPr lang="en-US" sz="4800" dirty="0"/>
              <a:t> </a:t>
            </a:r>
            <a:r>
              <a:rPr lang="en-US" sz="4800" dirty="0" err="1"/>
              <a:t>gracia</a:t>
            </a:r>
            <a:r>
              <a:rPr lang="en-US" sz="4800" dirty="0"/>
              <a:t>, </a:t>
            </a:r>
            <a:r>
              <a:rPr lang="en-US" sz="4800" dirty="0" err="1"/>
              <a:t>sino</a:t>
            </a:r>
            <a:r>
              <a:rPr lang="en-US" sz="4800" dirty="0"/>
              <a:t> para </a:t>
            </a:r>
            <a:r>
              <a:rPr lang="en-US" sz="4800" dirty="0" err="1"/>
              <a:t>transmitir</a:t>
            </a:r>
            <a:r>
              <a:rPr lang="en-US" sz="4800" dirty="0"/>
              <a:t> </a:t>
            </a:r>
            <a:r>
              <a:rPr lang="en-US" sz="4800" dirty="0" err="1"/>
              <a:t>Su</a:t>
            </a:r>
            <a:r>
              <a:rPr lang="en-US" sz="4800" dirty="0"/>
              <a:t> </a:t>
            </a:r>
            <a:r>
              <a:rPr lang="en-US" sz="4800" dirty="0" err="1"/>
              <a:t>gracia</a:t>
            </a:r>
            <a:r>
              <a:rPr lang="en-US" sz="4800" dirty="0"/>
              <a:t> a los </a:t>
            </a:r>
            <a:r>
              <a:rPr lang="en-US" sz="4800" dirty="0" err="1"/>
              <a:t>demás</a:t>
            </a:r>
            <a:r>
              <a:rPr lang="en-US" sz="4800" dirty="0"/>
              <a:t>. No </a:t>
            </a:r>
            <a:r>
              <a:rPr lang="en-US" sz="4800" dirty="0" err="1"/>
              <a:t>debo</a:t>
            </a:r>
            <a:r>
              <a:rPr lang="en-US" sz="4800" dirty="0"/>
              <a:t> </a:t>
            </a:r>
            <a:r>
              <a:rPr lang="en-US" sz="4800" dirty="0" err="1"/>
              <a:t>acaparar</a:t>
            </a:r>
            <a:r>
              <a:rPr lang="en-US" sz="4800" dirty="0"/>
              <a:t> la </a:t>
            </a:r>
            <a:r>
              <a:rPr lang="en-US" sz="4800" dirty="0" err="1"/>
              <a:t>consolación</a:t>
            </a:r>
            <a:r>
              <a:rPr lang="en-US" sz="4800" dirty="0"/>
              <a:t> que he </a:t>
            </a:r>
            <a:r>
              <a:rPr lang="en-US" sz="4800" dirty="0" err="1"/>
              <a:t>recibido</a:t>
            </a:r>
            <a:r>
              <a:rPr lang="en-US" sz="4800" dirty="0"/>
              <a:t> </a:t>
            </a:r>
            <a:r>
              <a:rPr lang="en-US" sz="4800" dirty="0" err="1"/>
              <a:t>como</a:t>
            </a:r>
            <a:r>
              <a:rPr lang="en-US" sz="4800" dirty="0"/>
              <a:t> una </a:t>
            </a:r>
            <a:r>
              <a:rPr lang="en-US" sz="4800" dirty="0" err="1"/>
              <a:t>herencia</a:t>
            </a:r>
            <a:r>
              <a:rPr lang="en-US" sz="4800" dirty="0"/>
              <a:t> </a:t>
            </a:r>
            <a:r>
              <a:rPr lang="en-US" sz="4800" dirty="0" err="1"/>
              <a:t>espiritual</a:t>
            </a:r>
            <a:r>
              <a:rPr lang="en-US" sz="4800" dirty="0"/>
              <a:t>. He </a:t>
            </a:r>
            <a:r>
              <a:rPr lang="en-US" sz="4800" dirty="0" err="1"/>
              <a:t>sido</a:t>
            </a:r>
            <a:r>
              <a:rPr lang="en-US" sz="4800" dirty="0"/>
              <a:t> </a:t>
            </a:r>
            <a:r>
              <a:rPr lang="en-US" sz="4800" dirty="0" err="1"/>
              <a:t>llamado</a:t>
            </a:r>
            <a:r>
              <a:rPr lang="en-US" sz="4800" dirty="0"/>
              <a:t> a </a:t>
            </a:r>
            <a:r>
              <a:rPr lang="en-US" sz="4800" dirty="0" err="1"/>
              <a:t>compartir</a:t>
            </a:r>
            <a:r>
              <a:rPr lang="en-US" sz="4800" dirty="0"/>
              <a:t> lo que he </a:t>
            </a:r>
            <a:r>
              <a:rPr lang="en-US" sz="4800" dirty="0" err="1"/>
              <a:t>recibido</a:t>
            </a:r>
            <a:endParaRPr lang="en-US" sz="4800" dirty="0"/>
          </a:p>
          <a:p>
            <a:pPr marL="0" indent="0">
              <a:buNone/>
            </a:pPr>
            <a:endParaRPr lang="en-US" sz="4400" dirty="0"/>
          </a:p>
        </p:txBody>
      </p:sp>
    </p:spTree>
    <p:extLst>
      <p:ext uri="{BB962C8B-B14F-4D97-AF65-F5344CB8AC3E}">
        <p14:creationId xmlns:p14="http://schemas.microsoft.com/office/powerpoint/2010/main" val="172997226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4000" b="1" i="1" dirty="0">
                <a:highlight>
                  <a:srgbClr val="FFFF00"/>
                </a:highlight>
              </a:rPr>
              <a:t>Dios </a:t>
            </a:r>
            <a:r>
              <a:rPr lang="en-US" sz="4000" b="1" i="1" dirty="0" err="1">
                <a:highlight>
                  <a:srgbClr val="FFFF00"/>
                </a:highlight>
              </a:rPr>
              <a:t>quiere</a:t>
            </a:r>
            <a:r>
              <a:rPr lang="en-US" sz="4000" b="1" i="1" dirty="0">
                <a:highlight>
                  <a:srgbClr val="FFFF00"/>
                </a:highlight>
              </a:rPr>
              <a:t> que </a:t>
            </a:r>
            <a:r>
              <a:rPr lang="en-US" sz="4000" b="1" i="1" dirty="0" err="1">
                <a:highlight>
                  <a:srgbClr val="FFFF00"/>
                </a:highlight>
              </a:rPr>
              <a:t>compartamos</a:t>
            </a:r>
            <a:r>
              <a:rPr lang="en-US" sz="4000" b="1" i="1" dirty="0">
                <a:highlight>
                  <a:srgbClr val="FFFF00"/>
                </a:highlight>
              </a:rPr>
              <a:t> el </a:t>
            </a:r>
            <a:r>
              <a:rPr lang="en-US" sz="4000" b="1" i="1" dirty="0" err="1">
                <a:highlight>
                  <a:srgbClr val="FFFF00"/>
                </a:highlight>
              </a:rPr>
              <a:t>sufrimiento</a:t>
            </a:r>
            <a:r>
              <a:rPr lang="en-US" sz="4000" b="1" i="1" dirty="0">
                <a:highlight>
                  <a:srgbClr val="FFFF00"/>
                </a:highlight>
              </a:rPr>
              <a:t> de Cristo</a:t>
            </a:r>
            <a:r>
              <a:rPr lang="en-US" sz="4000" b="1" dirty="0">
                <a:highlight>
                  <a:srgbClr val="FFFF00"/>
                </a:highlight>
              </a:rPr>
              <a:t>.</a:t>
            </a:r>
            <a:r>
              <a:rPr lang="en-US" sz="4000" dirty="0">
                <a:highlight>
                  <a:srgbClr val="FFFF00"/>
                </a:highlight>
              </a:rPr>
              <a:t> </a:t>
            </a:r>
            <a:r>
              <a:rPr lang="en-US" sz="4000" dirty="0"/>
              <a:t>La </a:t>
            </a:r>
            <a:r>
              <a:rPr lang="en-US" sz="4000" dirty="0" err="1"/>
              <a:t>lógica</a:t>
            </a:r>
            <a:r>
              <a:rPr lang="en-US" sz="4000" dirty="0"/>
              <a:t> </a:t>
            </a:r>
            <a:r>
              <a:rPr lang="en-US" sz="4000" dirty="0" err="1"/>
              <a:t>en</a:t>
            </a:r>
            <a:r>
              <a:rPr lang="en-US" sz="4000" dirty="0"/>
              <a:t> 2 </a:t>
            </a:r>
            <a:r>
              <a:rPr lang="en-US" sz="4000" dirty="0" err="1"/>
              <a:t>Corintios</a:t>
            </a:r>
            <a:r>
              <a:rPr lang="en-US" sz="4000" dirty="0"/>
              <a:t> es </a:t>
            </a:r>
            <a:r>
              <a:rPr lang="en-US" sz="4000" dirty="0" err="1"/>
              <a:t>sencilla</a:t>
            </a:r>
            <a:r>
              <a:rPr lang="en-US" sz="4000" dirty="0"/>
              <a:t>: </a:t>
            </a:r>
            <a:r>
              <a:rPr lang="en-US" sz="4000" dirty="0" err="1"/>
              <a:t>usted</a:t>
            </a:r>
            <a:r>
              <a:rPr lang="en-US" sz="4000" dirty="0"/>
              <a:t> ha </a:t>
            </a:r>
            <a:r>
              <a:rPr lang="en-US" sz="4000" dirty="0" err="1"/>
              <a:t>sido</a:t>
            </a:r>
            <a:r>
              <a:rPr lang="en-US" sz="4000" dirty="0"/>
              <a:t> </a:t>
            </a:r>
            <a:r>
              <a:rPr lang="en-US" sz="4000" dirty="0" err="1"/>
              <a:t>llamado</a:t>
            </a:r>
            <a:r>
              <a:rPr lang="en-US" sz="4000" dirty="0"/>
              <a:t> a </a:t>
            </a:r>
            <a:r>
              <a:rPr lang="en-US" sz="4000" dirty="0" err="1"/>
              <a:t>sufrir</a:t>
            </a:r>
            <a:r>
              <a:rPr lang="en-US" sz="4000" dirty="0"/>
              <a:t> para que </a:t>
            </a:r>
            <a:r>
              <a:rPr lang="en-US" sz="4000" dirty="0" err="1"/>
              <a:t>experimente</a:t>
            </a:r>
            <a:r>
              <a:rPr lang="en-US" sz="4000" dirty="0"/>
              <a:t> la </a:t>
            </a:r>
            <a:r>
              <a:rPr lang="en-US" sz="4000" dirty="0" err="1"/>
              <a:t>consolación</a:t>
            </a:r>
            <a:r>
              <a:rPr lang="en-US" sz="4000" dirty="0"/>
              <a:t> de Dios. </a:t>
            </a:r>
            <a:r>
              <a:rPr lang="en-US" sz="4000" dirty="0" err="1"/>
              <a:t>Usted</a:t>
            </a:r>
            <a:r>
              <a:rPr lang="en-US" sz="4000" dirty="0"/>
              <a:t> ha </a:t>
            </a:r>
            <a:r>
              <a:rPr lang="en-US" sz="4000" dirty="0" err="1"/>
              <a:t>experimentado</a:t>
            </a:r>
            <a:r>
              <a:rPr lang="en-US" sz="4000" dirty="0"/>
              <a:t> la </a:t>
            </a:r>
            <a:r>
              <a:rPr lang="en-US" sz="4000" dirty="0" err="1"/>
              <a:t>consolación</a:t>
            </a:r>
            <a:r>
              <a:rPr lang="en-US" sz="4000" dirty="0"/>
              <a:t> de Dios, para que </a:t>
            </a:r>
            <a:r>
              <a:rPr lang="en-US" sz="4000" dirty="0" err="1"/>
              <a:t>pueda</a:t>
            </a:r>
            <a:r>
              <a:rPr lang="en-US" sz="4000" dirty="0"/>
              <a:t> </a:t>
            </a:r>
            <a:r>
              <a:rPr lang="en-US" sz="4000" dirty="0" err="1"/>
              <a:t>consolar</a:t>
            </a:r>
            <a:r>
              <a:rPr lang="en-US" sz="4000" dirty="0"/>
              <a:t> a </a:t>
            </a:r>
            <a:r>
              <a:rPr lang="en-US" sz="4000" dirty="0" err="1"/>
              <a:t>otros</a:t>
            </a:r>
            <a:r>
              <a:rPr lang="en-US" sz="4000" dirty="0"/>
              <a:t>. A </a:t>
            </a:r>
            <a:r>
              <a:rPr lang="en-US" sz="4000" dirty="0" err="1"/>
              <a:t>medida</a:t>
            </a:r>
            <a:r>
              <a:rPr lang="en-US" sz="4000" dirty="0"/>
              <a:t> que </a:t>
            </a:r>
            <a:r>
              <a:rPr lang="en-US" sz="4000" dirty="0" err="1"/>
              <a:t>estos</a:t>
            </a:r>
            <a:r>
              <a:rPr lang="en-US" sz="4000" dirty="0"/>
              <a:t> </a:t>
            </a:r>
            <a:r>
              <a:rPr lang="en-US" sz="4000" dirty="0" err="1"/>
              <a:t>reciben</a:t>
            </a:r>
            <a:r>
              <a:rPr lang="en-US" sz="4000" dirty="0"/>
              <a:t> la </a:t>
            </a:r>
            <a:r>
              <a:rPr lang="en-US" sz="4000" dirty="0" err="1"/>
              <a:t>consolación</a:t>
            </a:r>
            <a:r>
              <a:rPr lang="en-US" sz="4000" dirty="0"/>
              <a:t> de Dios a </a:t>
            </a:r>
            <a:r>
              <a:rPr lang="en-US" sz="4000" dirty="0" err="1"/>
              <a:t>través</a:t>
            </a:r>
            <a:r>
              <a:rPr lang="en-US" sz="4000" dirty="0"/>
              <a:t> de </a:t>
            </a:r>
            <a:r>
              <a:rPr lang="en-US" sz="4000" dirty="0" err="1"/>
              <a:t>usted</a:t>
            </a:r>
            <a:r>
              <a:rPr lang="en-US" sz="4000" dirty="0"/>
              <a:t>, </a:t>
            </a:r>
            <a:r>
              <a:rPr lang="en-US" sz="4000" dirty="0" err="1"/>
              <a:t>pueden</a:t>
            </a:r>
            <a:r>
              <a:rPr lang="en-US" sz="4000" dirty="0"/>
              <a:t> </a:t>
            </a:r>
            <a:r>
              <a:rPr lang="en-US" sz="4000" dirty="0" err="1"/>
              <a:t>llevar</a:t>
            </a:r>
            <a:r>
              <a:rPr lang="en-US" sz="4000" dirty="0"/>
              <a:t> </a:t>
            </a:r>
            <a:r>
              <a:rPr lang="en-US" sz="4000" dirty="0" err="1"/>
              <a:t>esa</a:t>
            </a:r>
            <a:r>
              <a:rPr lang="en-US" sz="4000" dirty="0"/>
              <a:t> </a:t>
            </a:r>
            <a:r>
              <a:rPr lang="en-US" sz="4000" dirty="0" err="1"/>
              <a:t>consolación</a:t>
            </a:r>
            <a:r>
              <a:rPr lang="en-US" sz="4000" dirty="0"/>
              <a:t> a los </a:t>
            </a:r>
            <a:r>
              <a:rPr lang="en-US" sz="4000" dirty="0" err="1"/>
              <a:t>demás</a:t>
            </a:r>
            <a:r>
              <a:rPr lang="en-US" sz="4000" dirty="0"/>
              <a:t>. </a:t>
            </a:r>
            <a:r>
              <a:rPr lang="en-US" sz="4000" dirty="0" err="1"/>
              <a:t>Nuestro</a:t>
            </a:r>
            <a:r>
              <a:rPr lang="en-US" sz="4000" dirty="0"/>
              <a:t> </a:t>
            </a:r>
            <a:r>
              <a:rPr lang="en-US" sz="4000" dirty="0" err="1"/>
              <a:t>sufrimiento</a:t>
            </a:r>
            <a:r>
              <a:rPr lang="en-US" sz="4000" dirty="0"/>
              <a:t> no es una </a:t>
            </a:r>
            <a:r>
              <a:rPr lang="en-US" sz="4000" dirty="0" err="1"/>
              <a:t>brecha</a:t>
            </a:r>
            <a:r>
              <a:rPr lang="en-US" sz="4000" dirty="0"/>
              <a:t> </a:t>
            </a:r>
            <a:r>
              <a:rPr lang="en-US" sz="4000" dirty="0" err="1"/>
              <a:t>en</a:t>
            </a:r>
            <a:r>
              <a:rPr lang="en-US" sz="4000" dirty="0"/>
              <a:t> el amor de Dios, </a:t>
            </a:r>
            <a:r>
              <a:rPr lang="en-US" sz="4000" dirty="0" err="1"/>
              <a:t>como</a:t>
            </a:r>
            <a:r>
              <a:rPr lang="en-US" sz="4000" dirty="0"/>
              <a:t> </a:t>
            </a:r>
            <a:r>
              <a:rPr lang="en-US" sz="4000" dirty="0" err="1"/>
              <a:t>si</a:t>
            </a:r>
            <a:r>
              <a:rPr lang="en-US" sz="4000" dirty="0"/>
              <a:t> el Diablo </a:t>
            </a:r>
            <a:r>
              <a:rPr lang="en-US" sz="4000" dirty="0" err="1"/>
              <a:t>hubiese</a:t>
            </a:r>
            <a:r>
              <a:rPr lang="en-US" sz="4000" dirty="0"/>
              <a:t> </a:t>
            </a:r>
            <a:r>
              <a:rPr lang="en-US" sz="4000" dirty="0" err="1"/>
              <a:t>entrado</a:t>
            </a:r>
            <a:r>
              <a:rPr lang="en-US" sz="4000" dirty="0"/>
              <a:t> </a:t>
            </a:r>
            <a:r>
              <a:rPr lang="en-US" sz="4000" dirty="0" err="1"/>
              <a:t>sigilosamente</a:t>
            </a:r>
            <a:r>
              <a:rPr lang="en-US" sz="4000" dirty="0"/>
              <a:t> </a:t>
            </a:r>
            <a:r>
              <a:rPr lang="en-US" sz="4000" dirty="0" err="1"/>
              <a:t>mientras</a:t>
            </a:r>
            <a:r>
              <a:rPr lang="en-US" sz="4000" dirty="0"/>
              <a:t> el </a:t>
            </a:r>
            <a:r>
              <a:rPr lang="en-US" sz="4000" dirty="0" err="1"/>
              <a:t>Señor</a:t>
            </a:r>
            <a:r>
              <a:rPr lang="en-US" sz="4000" dirty="0"/>
              <a:t> </a:t>
            </a:r>
            <a:r>
              <a:rPr lang="en-US" sz="4000" dirty="0" err="1"/>
              <a:t>estaba</a:t>
            </a:r>
            <a:r>
              <a:rPr lang="en-US" sz="4000" dirty="0"/>
              <a:t> de </a:t>
            </a:r>
            <a:r>
              <a:rPr lang="en-US" sz="4000" dirty="0" err="1"/>
              <a:t>espaldas</a:t>
            </a:r>
            <a:r>
              <a:rPr lang="en-US" sz="4000" dirty="0"/>
              <a:t>.</a:t>
            </a:r>
          </a:p>
          <a:p>
            <a:pPr marL="0" indent="0">
              <a:buNone/>
            </a:pPr>
            <a:endParaRPr lang="en-US" sz="4400" dirty="0"/>
          </a:p>
        </p:txBody>
      </p:sp>
    </p:spTree>
    <p:extLst>
      <p:ext uri="{BB962C8B-B14F-4D97-AF65-F5344CB8AC3E}">
        <p14:creationId xmlns:p14="http://schemas.microsoft.com/office/powerpoint/2010/main" val="3095594716"/>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a:bodyPr>
          <a:lstStyle/>
          <a:p>
            <a:r>
              <a:rPr lang="en-US" sz="4800" dirty="0"/>
              <a:t>Pedro lo dice </a:t>
            </a:r>
            <a:r>
              <a:rPr lang="en-US" sz="4800" dirty="0" err="1"/>
              <a:t>así</a:t>
            </a:r>
            <a:r>
              <a:rPr lang="en-US" sz="4800" dirty="0"/>
              <a:t>: </a:t>
            </a:r>
            <a:r>
              <a:rPr lang="en-US" sz="4800" i="1" dirty="0"/>
              <a:t>“</a:t>
            </a:r>
            <a:r>
              <a:rPr lang="en-US" sz="4800" i="1" dirty="0" err="1"/>
              <a:t>Amados</a:t>
            </a:r>
            <a:r>
              <a:rPr lang="en-US" sz="4800" i="1" dirty="0"/>
              <a:t>, </a:t>
            </a:r>
            <a:r>
              <a:rPr lang="en-US" sz="4800" i="1" dirty="0">
                <a:highlight>
                  <a:srgbClr val="FFFF00"/>
                </a:highlight>
              </a:rPr>
              <a:t>no </a:t>
            </a:r>
            <a:r>
              <a:rPr lang="en-US" sz="4800" i="1" dirty="0" err="1">
                <a:highlight>
                  <a:srgbClr val="FFFF00"/>
                </a:highlight>
              </a:rPr>
              <a:t>os</a:t>
            </a:r>
            <a:r>
              <a:rPr lang="en-US" sz="4800" i="1" dirty="0">
                <a:highlight>
                  <a:srgbClr val="FFFF00"/>
                </a:highlight>
              </a:rPr>
              <a:t> </a:t>
            </a:r>
            <a:r>
              <a:rPr lang="en-US" sz="4800" i="1" dirty="0" err="1">
                <a:highlight>
                  <a:srgbClr val="FFFF00"/>
                </a:highlight>
              </a:rPr>
              <a:t>sorprendáis</a:t>
            </a:r>
            <a:r>
              <a:rPr lang="en-US" sz="4800" i="1" dirty="0">
                <a:highlight>
                  <a:srgbClr val="FFFF00"/>
                </a:highlight>
              </a:rPr>
              <a:t> </a:t>
            </a:r>
            <a:r>
              <a:rPr lang="en-US" sz="4800" i="1" dirty="0"/>
              <a:t>del </a:t>
            </a:r>
            <a:r>
              <a:rPr lang="en-US" sz="4800" i="1" dirty="0" err="1"/>
              <a:t>fuego</a:t>
            </a:r>
            <a:r>
              <a:rPr lang="en-US" sz="4800" i="1" dirty="0"/>
              <a:t> de </a:t>
            </a:r>
            <a:r>
              <a:rPr lang="en-US" sz="4800" i="1" dirty="0" err="1"/>
              <a:t>prueba</a:t>
            </a:r>
            <a:r>
              <a:rPr lang="en-US" sz="4800" i="1" dirty="0"/>
              <a:t> que </a:t>
            </a:r>
            <a:r>
              <a:rPr lang="en-US" sz="4800" i="1" dirty="0" err="1"/>
              <a:t>os</a:t>
            </a:r>
            <a:r>
              <a:rPr lang="en-US" sz="4800" i="1" dirty="0"/>
              <a:t> ha </a:t>
            </a:r>
            <a:r>
              <a:rPr lang="en-US" sz="4800" i="1" dirty="0" err="1"/>
              <a:t>sobrevenido</a:t>
            </a:r>
            <a:r>
              <a:rPr lang="en-US" sz="4800" i="1" dirty="0"/>
              <a:t>, </a:t>
            </a:r>
            <a:r>
              <a:rPr lang="en-US" sz="4800" i="1" dirty="0" err="1"/>
              <a:t>como</a:t>
            </a:r>
            <a:r>
              <a:rPr lang="en-US" sz="4800" i="1" dirty="0"/>
              <a:t> </a:t>
            </a:r>
            <a:r>
              <a:rPr lang="en-US" sz="4800" i="1" dirty="0" err="1"/>
              <a:t>si</a:t>
            </a:r>
            <a:r>
              <a:rPr lang="en-US" sz="4800" i="1" dirty="0"/>
              <a:t> </a:t>
            </a:r>
            <a:r>
              <a:rPr lang="en-US" sz="4800" i="1" dirty="0" err="1"/>
              <a:t>alguna</a:t>
            </a:r>
            <a:r>
              <a:rPr lang="en-US" sz="4800" i="1" dirty="0"/>
              <a:t> </a:t>
            </a:r>
            <a:r>
              <a:rPr lang="en-US" sz="4800" i="1" dirty="0" err="1"/>
              <a:t>cosa</a:t>
            </a:r>
            <a:r>
              <a:rPr lang="en-US" sz="4800" i="1" dirty="0"/>
              <a:t> </a:t>
            </a:r>
            <a:r>
              <a:rPr lang="en-US" sz="4800" i="1" dirty="0" err="1"/>
              <a:t>extraña</a:t>
            </a:r>
            <a:r>
              <a:rPr lang="en-US" sz="4800" i="1" dirty="0"/>
              <a:t> </a:t>
            </a:r>
            <a:r>
              <a:rPr lang="en-US" sz="4800" i="1" dirty="0" err="1"/>
              <a:t>os</a:t>
            </a:r>
            <a:r>
              <a:rPr lang="en-US" sz="4800" i="1" dirty="0"/>
              <a:t> </a:t>
            </a:r>
            <a:r>
              <a:rPr lang="en-US" sz="4800" i="1" dirty="0" err="1"/>
              <a:t>aconteciese</a:t>
            </a:r>
            <a:r>
              <a:rPr lang="en-US" sz="4800" i="1" dirty="0"/>
              <a:t>, </a:t>
            </a:r>
            <a:r>
              <a:rPr lang="en-US" sz="4800" i="1" dirty="0" err="1"/>
              <a:t>sino</a:t>
            </a:r>
            <a:r>
              <a:rPr lang="en-US" sz="4800" i="1" dirty="0"/>
              <a:t> </a:t>
            </a:r>
            <a:r>
              <a:rPr lang="en-US" sz="4800" i="1" dirty="0" err="1"/>
              <a:t>gozaos</a:t>
            </a:r>
            <a:r>
              <a:rPr lang="en-US" sz="4800" i="1" dirty="0"/>
              <a:t> por </a:t>
            </a:r>
            <a:r>
              <a:rPr lang="en-US" sz="4800" i="1" dirty="0" err="1"/>
              <a:t>cuanto</a:t>
            </a:r>
            <a:r>
              <a:rPr lang="en-US" sz="4800" i="1" dirty="0"/>
              <a:t> </a:t>
            </a:r>
            <a:r>
              <a:rPr lang="en-US" sz="4800" i="1" dirty="0" err="1"/>
              <a:t>sois</a:t>
            </a:r>
            <a:r>
              <a:rPr lang="en-US" sz="4800" i="1" dirty="0"/>
              <a:t> </a:t>
            </a:r>
            <a:r>
              <a:rPr lang="en-US" sz="4800" i="1" dirty="0" err="1"/>
              <a:t>participantes</a:t>
            </a:r>
            <a:r>
              <a:rPr lang="en-US" sz="4800" i="1" dirty="0"/>
              <a:t> de los </a:t>
            </a:r>
            <a:r>
              <a:rPr lang="en-US" sz="4800" i="1" dirty="0" err="1"/>
              <a:t>padecimientos</a:t>
            </a:r>
            <a:r>
              <a:rPr lang="en-US" sz="4800" i="1" dirty="0"/>
              <a:t> de Cristo, para que </a:t>
            </a:r>
            <a:r>
              <a:rPr lang="en-US" sz="4800" i="1" dirty="0" err="1"/>
              <a:t>también</a:t>
            </a:r>
            <a:r>
              <a:rPr lang="en-US" sz="4800" i="1" dirty="0"/>
              <a:t> </a:t>
            </a:r>
            <a:r>
              <a:rPr lang="en-US" sz="4800" i="1" dirty="0" err="1"/>
              <a:t>en</a:t>
            </a:r>
            <a:r>
              <a:rPr lang="en-US" sz="4800" i="1" dirty="0"/>
              <a:t> la </a:t>
            </a:r>
            <a:r>
              <a:rPr lang="en-US" sz="4800" i="1" dirty="0" err="1"/>
              <a:t>revelación</a:t>
            </a:r>
            <a:r>
              <a:rPr lang="en-US" sz="4800" i="1" dirty="0"/>
              <a:t> de </a:t>
            </a:r>
            <a:r>
              <a:rPr lang="en-US" sz="4800" i="1" dirty="0" err="1"/>
              <a:t>su</a:t>
            </a:r>
            <a:r>
              <a:rPr lang="en-US" sz="4800" i="1" dirty="0"/>
              <a:t> gloria </a:t>
            </a:r>
            <a:r>
              <a:rPr lang="en-US" sz="4800" i="1" dirty="0" err="1"/>
              <a:t>os</a:t>
            </a:r>
            <a:r>
              <a:rPr lang="en-US" sz="4800" i="1" dirty="0"/>
              <a:t> </a:t>
            </a:r>
            <a:r>
              <a:rPr lang="en-US" sz="4800" i="1" dirty="0" err="1"/>
              <a:t>gocéis</a:t>
            </a:r>
            <a:r>
              <a:rPr lang="en-US" sz="4800" i="1" dirty="0"/>
              <a:t> con gran </a:t>
            </a:r>
            <a:r>
              <a:rPr lang="en-US" sz="4800" i="1" dirty="0" err="1"/>
              <a:t>alegría</a:t>
            </a:r>
            <a:r>
              <a:rPr lang="en-US" sz="4800" i="1" dirty="0"/>
              <a:t>.”</a:t>
            </a:r>
            <a:r>
              <a:rPr lang="en-US" sz="4800" dirty="0"/>
              <a:t> (1 Pedro 4:12–13). </a:t>
            </a:r>
          </a:p>
        </p:txBody>
      </p:sp>
    </p:spTree>
    <p:extLst>
      <p:ext uri="{BB962C8B-B14F-4D97-AF65-F5344CB8AC3E}">
        <p14:creationId xmlns:p14="http://schemas.microsoft.com/office/powerpoint/2010/main" val="218389584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4800" dirty="0">
                <a:highlight>
                  <a:srgbClr val="FFFF00"/>
                </a:highlight>
              </a:rPr>
              <a:t>El </a:t>
            </a:r>
            <a:r>
              <a:rPr lang="en-US" sz="4800" dirty="0" err="1">
                <a:highlight>
                  <a:srgbClr val="FFFF00"/>
                </a:highlight>
              </a:rPr>
              <a:t>sufrimiento</a:t>
            </a:r>
            <a:r>
              <a:rPr lang="en-US" sz="4800" dirty="0">
                <a:highlight>
                  <a:srgbClr val="FFFF00"/>
                </a:highlight>
              </a:rPr>
              <a:t> no </a:t>
            </a:r>
            <a:r>
              <a:rPr lang="en-US" sz="4800" dirty="0" err="1">
                <a:highlight>
                  <a:srgbClr val="FFFF00"/>
                </a:highlight>
              </a:rPr>
              <a:t>significa</a:t>
            </a:r>
            <a:r>
              <a:rPr lang="en-US" sz="4800" dirty="0">
                <a:highlight>
                  <a:srgbClr val="FFFF00"/>
                </a:highlight>
              </a:rPr>
              <a:t> que el plan de Dios ha </a:t>
            </a:r>
            <a:r>
              <a:rPr lang="en-US" sz="4800" dirty="0" err="1">
                <a:highlight>
                  <a:srgbClr val="FFFF00"/>
                </a:highlight>
              </a:rPr>
              <a:t>fracasado</a:t>
            </a:r>
            <a:r>
              <a:rPr lang="en-US" sz="4800" dirty="0">
                <a:highlight>
                  <a:srgbClr val="FFFF00"/>
                </a:highlight>
              </a:rPr>
              <a:t>. </a:t>
            </a:r>
            <a:r>
              <a:rPr lang="en-US" sz="4800" u="sng" dirty="0">
                <a:highlight>
                  <a:srgbClr val="FFFF00"/>
                </a:highlight>
              </a:rPr>
              <a:t>El </a:t>
            </a:r>
            <a:r>
              <a:rPr lang="en-US" sz="4800" u="sng" dirty="0" err="1">
                <a:highlight>
                  <a:srgbClr val="FFFF00"/>
                </a:highlight>
              </a:rPr>
              <a:t>sufrimiento</a:t>
            </a:r>
            <a:r>
              <a:rPr lang="en-US" sz="4800" u="sng" dirty="0">
                <a:highlight>
                  <a:srgbClr val="FFFF00"/>
                </a:highlight>
              </a:rPr>
              <a:t> es el plan</a:t>
            </a:r>
            <a:r>
              <a:rPr lang="en-US" sz="4800" dirty="0">
                <a:highlight>
                  <a:srgbClr val="FFFF00"/>
                </a:highlight>
              </a:rPr>
              <a:t>. </a:t>
            </a:r>
            <a:r>
              <a:rPr lang="en-US" sz="4800" dirty="0"/>
              <a:t>El </a:t>
            </a:r>
            <a:r>
              <a:rPr lang="en-US" sz="4800" dirty="0" err="1"/>
              <a:t>sufrimiento</a:t>
            </a:r>
            <a:r>
              <a:rPr lang="en-US" sz="4800" dirty="0"/>
              <a:t> es una </a:t>
            </a:r>
            <a:r>
              <a:rPr lang="en-US" sz="4800" dirty="0" err="1"/>
              <a:t>señal</a:t>
            </a:r>
            <a:r>
              <a:rPr lang="en-US" sz="4800" dirty="0"/>
              <a:t> de que </a:t>
            </a:r>
            <a:r>
              <a:rPr lang="en-US" sz="4800" dirty="0" err="1"/>
              <a:t>estamos</a:t>
            </a:r>
            <a:r>
              <a:rPr lang="en-US" sz="4800" dirty="0"/>
              <a:t> </a:t>
            </a:r>
            <a:r>
              <a:rPr lang="en-US" sz="4800" dirty="0" err="1"/>
              <a:t>en</a:t>
            </a:r>
            <a:r>
              <a:rPr lang="en-US" sz="4800" dirty="0"/>
              <a:t> la </a:t>
            </a:r>
            <a:r>
              <a:rPr lang="en-US" sz="4800" dirty="0" err="1"/>
              <a:t>familia</a:t>
            </a:r>
            <a:r>
              <a:rPr lang="en-US" sz="4800" dirty="0"/>
              <a:t> de Cristo y </a:t>
            </a:r>
            <a:r>
              <a:rPr lang="en-US" sz="4800" dirty="0" err="1"/>
              <a:t>en</a:t>
            </a:r>
            <a:r>
              <a:rPr lang="en-US" sz="4800" dirty="0"/>
              <a:t> el </a:t>
            </a:r>
            <a:r>
              <a:rPr lang="en-US" sz="4800" dirty="0" err="1"/>
              <a:t>ejército</a:t>
            </a:r>
            <a:r>
              <a:rPr lang="en-US" sz="4800" dirty="0"/>
              <a:t> del </a:t>
            </a:r>
            <a:r>
              <a:rPr lang="en-US" sz="4800" dirty="0" err="1"/>
              <a:t>reino</a:t>
            </a:r>
            <a:r>
              <a:rPr lang="en-US" sz="4800" dirty="0"/>
              <a:t>. </a:t>
            </a:r>
            <a:r>
              <a:rPr lang="en-US" sz="4800" dirty="0" err="1"/>
              <a:t>Sufrimos</a:t>
            </a:r>
            <a:r>
              <a:rPr lang="en-US" sz="4800" dirty="0"/>
              <a:t> </a:t>
            </a:r>
            <a:r>
              <a:rPr lang="en-US" sz="4800" dirty="0" err="1"/>
              <a:t>porque</a:t>
            </a:r>
            <a:r>
              <a:rPr lang="en-US" sz="4800" dirty="0"/>
              <a:t> </a:t>
            </a:r>
            <a:r>
              <a:rPr lang="en-US" sz="4800" dirty="0" err="1"/>
              <a:t>llevamos</a:t>
            </a:r>
            <a:r>
              <a:rPr lang="en-US" sz="4800" dirty="0"/>
              <a:t> </a:t>
            </a:r>
            <a:r>
              <a:rPr lang="en-US" sz="4800" dirty="0" err="1"/>
              <a:t>Su</a:t>
            </a:r>
            <a:r>
              <a:rPr lang="en-US" sz="4800" dirty="0"/>
              <a:t> </a:t>
            </a:r>
            <a:r>
              <a:rPr lang="en-US" sz="4800" dirty="0" err="1"/>
              <a:t>nombre</a:t>
            </a:r>
            <a:r>
              <a:rPr lang="en-US" sz="4800" dirty="0"/>
              <a:t>. </a:t>
            </a:r>
            <a:r>
              <a:rPr lang="en-US" sz="4800" dirty="0" err="1"/>
              <a:t>Sufrimos</a:t>
            </a:r>
            <a:r>
              <a:rPr lang="en-US" sz="4800" dirty="0"/>
              <a:t> para que </a:t>
            </a:r>
            <a:r>
              <a:rPr lang="en-US" sz="4800" dirty="0" err="1"/>
              <a:t>podamos</a:t>
            </a:r>
            <a:r>
              <a:rPr lang="en-US" sz="4800" dirty="0"/>
              <a:t> </a:t>
            </a:r>
            <a:r>
              <a:rPr lang="en-US" sz="4800" dirty="0" err="1"/>
              <a:t>conocerlo</a:t>
            </a:r>
            <a:r>
              <a:rPr lang="en-US" sz="4800" dirty="0"/>
              <a:t> </a:t>
            </a:r>
            <a:r>
              <a:rPr lang="en-US" sz="4800" dirty="0" err="1"/>
              <a:t>más</a:t>
            </a:r>
            <a:r>
              <a:rPr lang="en-US" sz="4800" dirty="0"/>
              <a:t> </a:t>
            </a:r>
            <a:r>
              <a:rPr lang="en-US" sz="4800" dirty="0" err="1"/>
              <a:t>profundamente</a:t>
            </a:r>
            <a:r>
              <a:rPr lang="en-US" sz="4800" dirty="0"/>
              <a:t> y </a:t>
            </a:r>
            <a:r>
              <a:rPr lang="en-US" sz="4800" dirty="0" err="1"/>
              <a:t>apreciar</a:t>
            </a:r>
            <a:r>
              <a:rPr lang="en-US" sz="4800" dirty="0"/>
              <a:t> </a:t>
            </a:r>
            <a:r>
              <a:rPr lang="en-US" sz="4800" dirty="0" err="1"/>
              <a:t>Su</a:t>
            </a:r>
            <a:r>
              <a:rPr lang="en-US" sz="4800" dirty="0"/>
              <a:t> </a:t>
            </a:r>
            <a:r>
              <a:rPr lang="en-US" sz="4800" dirty="0" err="1"/>
              <a:t>gracia</a:t>
            </a:r>
            <a:r>
              <a:rPr lang="en-US" sz="4800" dirty="0"/>
              <a:t> </a:t>
            </a:r>
            <a:r>
              <a:rPr lang="en-US" sz="4800" dirty="0" err="1"/>
              <a:t>más</a:t>
            </a:r>
            <a:r>
              <a:rPr lang="en-US" sz="4800" dirty="0"/>
              <a:t> </a:t>
            </a:r>
            <a:r>
              <a:rPr lang="en-US" sz="4800" dirty="0" err="1"/>
              <a:t>plenamente</a:t>
            </a:r>
            <a:r>
              <a:rPr lang="en-US" sz="4800" dirty="0"/>
              <a:t>. </a:t>
            </a:r>
            <a:r>
              <a:rPr lang="en-US" sz="4800" dirty="0" err="1"/>
              <a:t>Sufrimos</a:t>
            </a:r>
            <a:r>
              <a:rPr lang="en-US" sz="4800" dirty="0"/>
              <a:t> para que </a:t>
            </a:r>
            <a:r>
              <a:rPr lang="en-US" sz="4800" dirty="0" err="1"/>
              <a:t>podamos</a:t>
            </a:r>
            <a:r>
              <a:rPr lang="en-US" sz="4800" dirty="0"/>
              <a:t> ser </a:t>
            </a:r>
            <a:r>
              <a:rPr lang="en-US" sz="4800" dirty="0" err="1"/>
              <a:t>parte</a:t>
            </a:r>
            <a:r>
              <a:rPr lang="en-US" sz="4800" dirty="0"/>
              <a:t> de lo </a:t>
            </a:r>
            <a:r>
              <a:rPr lang="en-US" sz="4800" dirty="0" err="1"/>
              <a:t>bueno</a:t>
            </a:r>
            <a:r>
              <a:rPr lang="en-US" sz="4800" dirty="0"/>
              <a:t> que </a:t>
            </a:r>
            <a:r>
              <a:rPr lang="en-US" sz="4800" dirty="0" err="1"/>
              <a:t>Él</a:t>
            </a:r>
            <a:r>
              <a:rPr lang="en-US" sz="4800" dirty="0"/>
              <a:t> </a:t>
            </a:r>
            <a:r>
              <a:rPr lang="en-US" sz="4800" dirty="0" err="1"/>
              <a:t>hace</a:t>
            </a:r>
            <a:r>
              <a:rPr lang="en-US" sz="4800" dirty="0"/>
              <a:t> </a:t>
            </a:r>
            <a:r>
              <a:rPr lang="en-US" sz="4800" dirty="0" err="1"/>
              <a:t>en</a:t>
            </a:r>
            <a:r>
              <a:rPr lang="en-US" sz="4800" dirty="0"/>
              <a:t> la </a:t>
            </a:r>
            <a:r>
              <a:rPr lang="en-US" sz="4800" dirty="0" err="1"/>
              <a:t>vida</a:t>
            </a:r>
            <a:r>
              <a:rPr lang="en-US" sz="4800" dirty="0"/>
              <a:t> de los </a:t>
            </a:r>
            <a:r>
              <a:rPr lang="en-US" sz="4800" dirty="0" err="1"/>
              <a:t>demás</a:t>
            </a:r>
            <a:r>
              <a:rPr lang="en-US" sz="4800" dirty="0"/>
              <a:t>.</a:t>
            </a:r>
          </a:p>
          <a:p>
            <a:pPr marL="0" indent="0">
              <a:buNone/>
            </a:pPr>
            <a:endParaRPr lang="en-US" sz="4800" dirty="0"/>
          </a:p>
        </p:txBody>
      </p:sp>
    </p:spTree>
    <p:extLst>
      <p:ext uri="{BB962C8B-B14F-4D97-AF65-F5344CB8AC3E}">
        <p14:creationId xmlns:p14="http://schemas.microsoft.com/office/powerpoint/2010/main" val="250237830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102075"/>
          </a:xfrm>
        </p:spPr>
        <p:txBody>
          <a:bodyPr>
            <a:normAutofit lnSpcReduction="10000"/>
          </a:bodyPr>
          <a:lstStyle/>
          <a:p>
            <a:r>
              <a:rPr lang="en-US" sz="4000" b="1" i="1" dirty="0" err="1">
                <a:highlight>
                  <a:srgbClr val="FFFF00"/>
                </a:highlight>
              </a:rPr>
              <a:t>Incluso</a:t>
            </a:r>
            <a:r>
              <a:rPr lang="en-US" sz="4000" b="1" i="1" dirty="0">
                <a:highlight>
                  <a:srgbClr val="FFFF00"/>
                </a:highlight>
              </a:rPr>
              <a:t> </a:t>
            </a:r>
            <a:r>
              <a:rPr lang="en-US" sz="4000" b="1" i="1" dirty="0" err="1">
                <a:highlight>
                  <a:srgbClr val="FFFF00"/>
                </a:highlight>
              </a:rPr>
              <a:t>nuestro</a:t>
            </a:r>
            <a:r>
              <a:rPr lang="en-US" sz="4000" b="1" i="1" dirty="0">
                <a:highlight>
                  <a:srgbClr val="FFFF00"/>
                </a:highlight>
              </a:rPr>
              <a:t> </a:t>
            </a:r>
            <a:r>
              <a:rPr lang="en-US" sz="4000" b="1" i="1" dirty="0" err="1">
                <a:highlight>
                  <a:srgbClr val="FFFF00"/>
                </a:highlight>
              </a:rPr>
              <a:t>sufrimiento</a:t>
            </a:r>
            <a:r>
              <a:rPr lang="en-US" sz="4000" b="1" i="1" dirty="0">
                <a:highlight>
                  <a:srgbClr val="FFFF00"/>
                </a:highlight>
              </a:rPr>
              <a:t> no </a:t>
            </a:r>
            <a:r>
              <a:rPr lang="en-US" sz="4000" b="1" i="1" dirty="0" err="1">
                <a:highlight>
                  <a:srgbClr val="FFFF00"/>
                </a:highlight>
              </a:rPr>
              <a:t>nos</a:t>
            </a:r>
            <a:r>
              <a:rPr lang="en-US" sz="4000" b="1" i="1" dirty="0">
                <a:highlight>
                  <a:srgbClr val="FFFF00"/>
                </a:highlight>
              </a:rPr>
              <a:t> </a:t>
            </a:r>
            <a:r>
              <a:rPr lang="en-US" sz="4000" b="1" i="1" dirty="0" err="1">
                <a:highlight>
                  <a:srgbClr val="FFFF00"/>
                </a:highlight>
              </a:rPr>
              <a:t>pertenece</a:t>
            </a:r>
            <a:r>
              <a:rPr lang="en-US" sz="4000" b="1" i="1" dirty="0">
                <a:highlight>
                  <a:srgbClr val="FFFF00"/>
                </a:highlight>
              </a:rPr>
              <a:t>, </a:t>
            </a:r>
            <a:r>
              <a:rPr lang="en-US" sz="4000" b="1" i="1" dirty="0" err="1">
                <a:highlight>
                  <a:srgbClr val="FFFF00"/>
                </a:highlight>
              </a:rPr>
              <a:t>sino</a:t>
            </a:r>
            <a:r>
              <a:rPr lang="en-US" sz="4000" b="1" i="1" dirty="0">
                <a:highlight>
                  <a:srgbClr val="FFFF00"/>
                </a:highlight>
              </a:rPr>
              <a:t> que </a:t>
            </a:r>
            <a:r>
              <a:rPr lang="en-US" sz="4000" b="1" i="1" dirty="0" err="1">
                <a:highlight>
                  <a:srgbClr val="FFFF00"/>
                </a:highlight>
              </a:rPr>
              <a:t>pertenece</a:t>
            </a:r>
            <a:r>
              <a:rPr lang="en-US" sz="4000" b="1" i="1" dirty="0">
                <a:highlight>
                  <a:srgbClr val="FFFF00"/>
                </a:highlight>
              </a:rPr>
              <a:t> al </a:t>
            </a:r>
            <a:r>
              <a:rPr lang="en-US" sz="4000" b="1" i="1" dirty="0" err="1">
                <a:highlight>
                  <a:srgbClr val="FFFF00"/>
                </a:highlight>
              </a:rPr>
              <a:t>Señor</a:t>
            </a:r>
            <a:r>
              <a:rPr lang="en-US" sz="4000" b="1" dirty="0">
                <a:highlight>
                  <a:srgbClr val="FFFF00"/>
                </a:highlight>
              </a:rPr>
              <a:t>.</a:t>
            </a:r>
            <a:r>
              <a:rPr lang="en-US" sz="4000" dirty="0">
                <a:highlight>
                  <a:srgbClr val="FFFF00"/>
                </a:highlight>
              </a:rPr>
              <a:t> </a:t>
            </a:r>
            <a:r>
              <a:rPr lang="en-US" sz="4000" dirty="0"/>
              <a:t>Tal </a:t>
            </a:r>
            <a:r>
              <a:rPr lang="en-US" sz="4000" dirty="0" err="1"/>
              <a:t>vez</a:t>
            </a:r>
            <a:r>
              <a:rPr lang="en-US" sz="4000" dirty="0"/>
              <a:t> es </a:t>
            </a:r>
            <a:r>
              <a:rPr lang="en-US" sz="4000" dirty="0" err="1"/>
              <a:t>más</a:t>
            </a:r>
            <a:r>
              <a:rPr lang="en-US" sz="4000" dirty="0"/>
              <a:t> </a:t>
            </a:r>
            <a:r>
              <a:rPr lang="en-US" sz="4000" dirty="0" err="1"/>
              <a:t>fácil</a:t>
            </a:r>
            <a:r>
              <a:rPr lang="en-US" sz="4000" dirty="0"/>
              <a:t> </a:t>
            </a:r>
            <a:r>
              <a:rPr lang="en-US" sz="4000" dirty="0" err="1"/>
              <a:t>reconocer</a:t>
            </a:r>
            <a:r>
              <a:rPr lang="en-US" sz="4000" dirty="0"/>
              <a:t> que </a:t>
            </a:r>
            <a:r>
              <a:rPr lang="en-US" sz="4000" dirty="0" err="1"/>
              <a:t>nuestras</a:t>
            </a:r>
            <a:r>
              <a:rPr lang="en-US" sz="4000" dirty="0"/>
              <a:t> </a:t>
            </a:r>
            <a:r>
              <a:rPr lang="en-US" sz="4000" dirty="0" err="1"/>
              <a:t>bendiciones</a:t>
            </a:r>
            <a:r>
              <a:rPr lang="en-US" sz="4000" dirty="0"/>
              <a:t> </a:t>
            </a:r>
            <a:r>
              <a:rPr lang="en-US" sz="4000" dirty="0" err="1"/>
              <a:t>pertenecen</a:t>
            </a:r>
            <a:r>
              <a:rPr lang="en-US" sz="4000" dirty="0"/>
              <a:t> al </a:t>
            </a:r>
            <a:r>
              <a:rPr lang="en-US" sz="4000" dirty="0" err="1"/>
              <a:t>Señor</a:t>
            </a:r>
            <a:r>
              <a:rPr lang="en-US" sz="4000" dirty="0"/>
              <a:t> que </a:t>
            </a:r>
            <a:r>
              <a:rPr lang="en-US" sz="4000" dirty="0" err="1"/>
              <a:t>reconocer</a:t>
            </a:r>
            <a:r>
              <a:rPr lang="en-US" sz="4000" dirty="0"/>
              <a:t> que </a:t>
            </a:r>
            <a:r>
              <a:rPr lang="en-US" sz="4000" dirty="0" err="1"/>
              <a:t>nuestro</a:t>
            </a:r>
            <a:r>
              <a:rPr lang="en-US" sz="4000" dirty="0"/>
              <a:t> </a:t>
            </a:r>
            <a:r>
              <a:rPr lang="en-US" sz="4000" dirty="0" err="1"/>
              <a:t>sufrimiento</a:t>
            </a:r>
            <a:r>
              <a:rPr lang="en-US" sz="4000" dirty="0"/>
              <a:t> le </a:t>
            </a:r>
            <a:r>
              <a:rPr lang="en-US" sz="4000" dirty="0" err="1"/>
              <a:t>pertenece</a:t>
            </a:r>
            <a:r>
              <a:rPr lang="en-US" sz="4000" dirty="0"/>
              <a:t>. Si </a:t>
            </a:r>
            <a:r>
              <a:rPr lang="en-US" sz="4000" dirty="0" err="1"/>
              <a:t>usted</a:t>
            </a:r>
            <a:r>
              <a:rPr lang="en-US" sz="4000" dirty="0"/>
              <a:t> </a:t>
            </a:r>
            <a:r>
              <a:rPr lang="en-US" sz="4000" dirty="0" err="1"/>
              <a:t>observa</a:t>
            </a:r>
            <a:r>
              <a:rPr lang="en-US" sz="4000" dirty="0"/>
              <a:t> a </a:t>
            </a:r>
            <a:r>
              <a:rPr lang="en-US" sz="4000" dirty="0" err="1"/>
              <a:t>alguien</a:t>
            </a:r>
            <a:r>
              <a:rPr lang="en-US" sz="4000" dirty="0"/>
              <a:t> que </a:t>
            </a:r>
            <a:r>
              <a:rPr lang="en-US" sz="4000" dirty="0" err="1"/>
              <a:t>sufre</a:t>
            </a:r>
            <a:r>
              <a:rPr lang="en-US" sz="4000" dirty="0"/>
              <a:t>, </a:t>
            </a:r>
            <a:r>
              <a:rPr lang="en-US" sz="4000" dirty="0" err="1"/>
              <a:t>verá</a:t>
            </a:r>
            <a:r>
              <a:rPr lang="en-US" sz="4000" dirty="0"/>
              <a:t> que </a:t>
            </a:r>
            <a:r>
              <a:rPr lang="en-US" sz="4000" dirty="0" err="1"/>
              <a:t>tendemos</a:t>
            </a:r>
            <a:r>
              <a:rPr lang="en-US" sz="4000" dirty="0"/>
              <a:t> a </a:t>
            </a:r>
            <a:r>
              <a:rPr lang="en-US" sz="4000" dirty="0" err="1"/>
              <a:t>tratar</a:t>
            </a:r>
            <a:r>
              <a:rPr lang="en-US" sz="4000" dirty="0"/>
              <a:t> el </a:t>
            </a:r>
            <a:r>
              <a:rPr lang="en-US" sz="4000" dirty="0" err="1"/>
              <a:t>sufrimiento</a:t>
            </a:r>
            <a:r>
              <a:rPr lang="en-US" sz="4000" dirty="0"/>
              <a:t> </a:t>
            </a:r>
            <a:r>
              <a:rPr lang="en-US" sz="4000" dirty="0" err="1"/>
              <a:t>como</a:t>
            </a:r>
            <a:r>
              <a:rPr lang="en-US" sz="4000" dirty="0"/>
              <a:t> algo que </a:t>
            </a:r>
            <a:r>
              <a:rPr lang="en-US" sz="4000" dirty="0" err="1"/>
              <a:t>nos</a:t>
            </a:r>
            <a:r>
              <a:rPr lang="en-US" sz="4000" dirty="0"/>
              <a:t> </a:t>
            </a:r>
            <a:r>
              <a:rPr lang="en-US" sz="4000" dirty="0" err="1"/>
              <a:t>pertenece</a:t>
            </a:r>
            <a:r>
              <a:rPr lang="en-US" sz="4000" dirty="0"/>
              <a:t>, algo a lo que </a:t>
            </a:r>
            <a:r>
              <a:rPr lang="en-US" sz="4000" dirty="0" err="1"/>
              <a:t>podemos</a:t>
            </a:r>
            <a:r>
              <a:rPr lang="en-US" sz="4000" dirty="0"/>
              <a:t> responder </a:t>
            </a:r>
            <a:r>
              <a:rPr lang="en-US" sz="4000" dirty="0" err="1"/>
              <a:t>como</a:t>
            </a:r>
            <a:r>
              <a:rPr lang="en-US" sz="4000" dirty="0"/>
              <a:t> </a:t>
            </a:r>
            <a:r>
              <a:rPr lang="en-US" sz="4000" dirty="0" err="1"/>
              <a:t>nos</a:t>
            </a:r>
            <a:r>
              <a:rPr lang="en-US" sz="4000" dirty="0"/>
              <a:t> </a:t>
            </a:r>
            <a:r>
              <a:rPr lang="en-US" sz="4000" dirty="0" err="1"/>
              <a:t>plazca</a:t>
            </a:r>
            <a:r>
              <a:rPr lang="en-US" sz="4000" dirty="0"/>
              <a:t>. </a:t>
            </a:r>
            <a:r>
              <a:rPr lang="en-US" sz="4000" dirty="0" err="1"/>
              <a:t>Tenemos</a:t>
            </a:r>
            <a:r>
              <a:rPr lang="en-US" sz="4000" dirty="0"/>
              <a:t> la </a:t>
            </a:r>
            <a:r>
              <a:rPr lang="en-US" sz="4000" dirty="0" err="1"/>
              <a:t>tendencia</a:t>
            </a:r>
            <a:r>
              <a:rPr lang="en-US" sz="4000" dirty="0"/>
              <a:t> a </a:t>
            </a:r>
            <a:r>
              <a:rPr lang="en-US" sz="4000" dirty="0" err="1"/>
              <a:t>encerrarnos</a:t>
            </a:r>
            <a:r>
              <a:rPr lang="en-US" sz="4000" dirty="0"/>
              <a:t> </a:t>
            </a:r>
            <a:r>
              <a:rPr lang="en-US" sz="4000" dirty="0" err="1"/>
              <a:t>en</a:t>
            </a:r>
            <a:r>
              <a:rPr lang="en-US" sz="4000" dirty="0"/>
              <a:t> </a:t>
            </a:r>
            <a:r>
              <a:rPr lang="en-US" sz="4000" dirty="0" err="1"/>
              <a:t>nosotros</a:t>
            </a:r>
            <a:r>
              <a:rPr lang="en-US" sz="4000" dirty="0"/>
              <a:t> </a:t>
            </a:r>
            <a:r>
              <a:rPr lang="en-US" sz="4000" dirty="0" err="1"/>
              <a:t>mismos</a:t>
            </a:r>
            <a:r>
              <a:rPr lang="en-US" sz="4000" dirty="0"/>
              <a:t>. </a:t>
            </a:r>
            <a:r>
              <a:rPr lang="en-US" sz="4000" dirty="0" err="1"/>
              <a:t>Nuestro</a:t>
            </a:r>
            <a:r>
              <a:rPr lang="en-US" sz="4000" dirty="0"/>
              <a:t> </a:t>
            </a:r>
            <a:r>
              <a:rPr lang="en-US" sz="4000" dirty="0" err="1"/>
              <a:t>mundo</a:t>
            </a:r>
            <a:r>
              <a:rPr lang="en-US" sz="4000" dirty="0"/>
              <a:t> se </a:t>
            </a:r>
            <a:r>
              <a:rPr lang="en-US" sz="4000" dirty="0" err="1"/>
              <a:t>encoge</a:t>
            </a:r>
            <a:r>
              <a:rPr lang="en-US" sz="4000" dirty="0"/>
              <a:t> al </a:t>
            </a:r>
            <a:r>
              <a:rPr lang="en-US" sz="4000" dirty="0" err="1"/>
              <a:t>tamaño</a:t>
            </a:r>
            <a:r>
              <a:rPr lang="en-US" sz="4000" dirty="0"/>
              <a:t> de </a:t>
            </a:r>
            <a:r>
              <a:rPr lang="en-US" sz="4000" dirty="0" err="1"/>
              <a:t>nuestro</a:t>
            </a:r>
            <a:r>
              <a:rPr lang="en-US" sz="4000" dirty="0"/>
              <a:t> dolor. </a:t>
            </a:r>
            <a:r>
              <a:rPr lang="en-US" sz="4000" dirty="0" err="1"/>
              <a:t>Deseamos</a:t>
            </a:r>
            <a:r>
              <a:rPr lang="en-US" sz="4000" dirty="0"/>
              <a:t> un poco </a:t>
            </a:r>
            <a:r>
              <a:rPr lang="en-US" sz="4000" dirty="0" err="1"/>
              <a:t>más</a:t>
            </a:r>
            <a:r>
              <a:rPr lang="en-US" sz="4000" dirty="0"/>
              <a:t> que </a:t>
            </a:r>
            <a:r>
              <a:rPr lang="en-US" sz="4000" dirty="0" err="1"/>
              <a:t>liberación</a:t>
            </a:r>
            <a:r>
              <a:rPr lang="en-US" sz="4000" dirty="0"/>
              <a:t>, y </a:t>
            </a:r>
            <a:r>
              <a:rPr lang="en-US" sz="4000" dirty="0" err="1"/>
              <a:t>tendemos</a:t>
            </a:r>
            <a:r>
              <a:rPr lang="en-US" sz="4000" dirty="0"/>
              <a:t> a ser </a:t>
            </a:r>
            <a:r>
              <a:rPr lang="en-US" sz="4000" dirty="0" err="1"/>
              <a:t>irritables</a:t>
            </a:r>
            <a:r>
              <a:rPr lang="en-US" sz="4000" dirty="0"/>
              <a:t> y </a:t>
            </a:r>
            <a:r>
              <a:rPr lang="en-US" sz="4000" dirty="0" err="1"/>
              <a:t>exigentes</a:t>
            </a:r>
            <a:r>
              <a:rPr lang="en-US" sz="4000" dirty="0"/>
              <a:t>.</a:t>
            </a:r>
          </a:p>
          <a:p>
            <a:pPr marL="0" indent="0">
              <a:buNone/>
            </a:pPr>
            <a:endParaRPr lang="en-US" sz="4800" dirty="0"/>
          </a:p>
        </p:txBody>
      </p:sp>
    </p:spTree>
    <p:extLst>
      <p:ext uri="{BB962C8B-B14F-4D97-AF65-F5344CB8AC3E}">
        <p14:creationId xmlns:p14="http://schemas.microsoft.com/office/powerpoint/2010/main" val="2182864766"/>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a:bodyPr>
          <a:lstStyle/>
          <a:p>
            <a:r>
              <a:rPr lang="en-US" sz="3600" b="1" i="1" dirty="0"/>
              <a:t>El </a:t>
            </a:r>
            <a:r>
              <a:rPr lang="en-US" sz="3600" b="1" i="1" dirty="0" err="1"/>
              <a:t>propósito</a:t>
            </a:r>
            <a:r>
              <a:rPr lang="en-US" sz="3600" b="1" i="1" dirty="0"/>
              <a:t> </a:t>
            </a:r>
            <a:r>
              <a:rPr lang="en-US" sz="3600" b="1" i="1" dirty="0" err="1"/>
              <a:t>redentor</a:t>
            </a:r>
            <a:r>
              <a:rPr lang="en-US" sz="3600" b="1" i="1" dirty="0"/>
              <a:t> de </a:t>
            </a:r>
            <a:r>
              <a:rPr lang="en-US" sz="3600" b="1" i="1" dirty="0" err="1"/>
              <a:t>todo</a:t>
            </a:r>
            <a:r>
              <a:rPr lang="en-US" sz="3600" b="1" i="1" dirty="0"/>
              <a:t> </a:t>
            </a:r>
            <a:r>
              <a:rPr lang="en-US" sz="3600" b="1" i="1" dirty="0" err="1"/>
              <a:t>esto</a:t>
            </a:r>
            <a:r>
              <a:rPr lang="en-US" sz="3600" b="1" i="1" dirty="0"/>
              <a:t> es </a:t>
            </a:r>
            <a:r>
              <a:rPr lang="en-US" sz="3600" b="1" i="1" dirty="0" err="1"/>
              <a:t>esperanza</a:t>
            </a:r>
            <a:r>
              <a:rPr lang="en-US" sz="3600" b="1" i="1" dirty="0"/>
              <a:t> </a:t>
            </a:r>
            <a:r>
              <a:rPr lang="en-US" sz="3600" b="1" i="1" dirty="0" err="1"/>
              <a:t>en</a:t>
            </a:r>
            <a:r>
              <a:rPr lang="en-US" sz="3600" b="1" i="1" dirty="0"/>
              <a:t> un </a:t>
            </a:r>
            <a:r>
              <a:rPr lang="en-US" sz="3600" b="1" i="1" dirty="0" err="1"/>
              <a:t>mundo</a:t>
            </a:r>
            <a:r>
              <a:rPr lang="en-US" sz="3600" b="1" i="1" dirty="0"/>
              <a:t> </a:t>
            </a:r>
            <a:r>
              <a:rPr lang="en-US" sz="3600" b="1" i="1" dirty="0" err="1"/>
              <a:t>caído</a:t>
            </a:r>
            <a:r>
              <a:rPr lang="en-US" sz="3600" b="1" dirty="0"/>
              <a:t>.</a:t>
            </a:r>
            <a:r>
              <a:rPr lang="en-US" sz="3600" dirty="0"/>
              <a:t> Dios </a:t>
            </a:r>
            <a:r>
              <a:rPr lang="en-US" sz="3600" dirty="0" err="1"/>
              <a:t>quiere</a:t>
            </a:r>
            <a:r>
              <a:rPr lang="en-US" sz="3600" dirty="0"/>
              <a:t> </a:t>
            </a:r>
            <a:r>
              <a:rPr lang="en-US" sz="3600" dirty="0" err="1"/>
              <a:t>levantar</a:t>
            </a:r>
            <a:r>
              <a:rPr lang="en-US" sz="3600" dirty="0"/>
              <a:t> </a:t>
            </a:r>
            <a:r>
              <a:rPr lang="en-US" sz="3600" dirty="0" err="1"/>
              <a:t>gente</a:t>
            </a:r>
            <a:r>
              <a:rPr lang="en-US" sz="3600" dirty="0"/>
              <a:t> </a:t>
            </a:r>
            <a:r>
              <a:rPr lang="en-US" sz="3600" dirty="0" err="1"/>
              <a:t>llena</a:t>
            </a:r>
            <a:r>
              <a:rPr lang="en-US" sz="3600" dirty="0"/>
              <a:t> de </a:t>
            </a:r>
            <a:r>
              <a:rPr lang="en-US" sz="3600" dirty="0" err="1"/>
              <a:t>esperanza</a:t>
            </a:r>
            <a:r>
              <a:rPr lang="en-US" sz="3600" dirty="0">
                <a:highlight>
                  <a:srgbClr val="FFFF00"/>
                </a:highlight>
              </a:rPr>
              <a:t>. La </a:t>
            </a:r>
            <a:r>
              <a:rPr lang="en-US" sz="3600" dirty="0" err="1">
                <a:highlight>
                  <a:srgbClr val="FFFF00"/>
                </a:highlight>
              </a:rPr>
              <a:t>verdadera</a:t>
            </a:r>
            <a:r>
              <a:rPr lang="en-US" sz="3600" dirty="0">
                <a:highlight>
                  <a:srgbClr val="FFFF00"/>
                </a:highlight>
              </a:rPr>
              <a:t> </a:t>
            </a:r>
            <a:r>
              <a:rPr lang="en-US" sz="3600" dirty="0" err="1">
                <a:highlight>
                  <a:srgbClr val="FFFF00"/>
                </a:highlight>
              </a:rPr>
              <a:t>esperanza</a:t>
            </a:r>
            <a:r>
              <a:rPr lang="en-US" sz="3600" dirty="0">
                <a:highlight>
                  <a:srgbClr val="FFFF00"/>
                </a:highlight>
              </a:rPr>
              <a:t> no </a:t>
            </a:r>
            <a:r>
              <a:rPr lang="en-US" sz="3600" dirty="0" err="1">
                <a:highlight>
                  <a:srgbClr val="FFFF00"/>
                </a:highlight>
              </a:rPr>
              <a:t>tiene</a:t>
            </a:r>
            <a:r>
              <a:rPr lang="en-US" sz="3600" dirty="0">
                <a:highlight>
                  <a:srgbClr val="FFFF00"/>
                </a:highlight>
              </a:rPr>
              <a:t> sus </a:t>
            </a:r>
            <a:r>
              <a:rPr lang="en-US" sz="3600" dirty="0" err="1">
                <a:highlight>
                  <a:srgbClr val="FFFF00"/>
                </a:highlight>
              </a:rPr>
              <a:t>raíces</a:t>
            </a:r>
            <a:r>
              <a:rPr lang="en-US" sz="3600" dirty="0">
                <a:highlight>
                  <a:srgbClr val="FFFF00"/>
                </a:highlight>
              </a:rPr>
              <a:t> </a:t>
            </a:r>
            <a:r>
              <a:rPr lang="en-US" sz="3600" dirty="0" err="1">
                <a:highlight>
                  <a:srgbClr val="FFFF00"/>
                </a:highlight>
              </a:rPr>
              <a:t>en</a:t>
            </a:r>
            <a:r>
              <a:rPr lang="en-US" sz="3600" dirty="0">
                <a:highlight>
                  <a:srgbClr val="FFFF00"/>
                </a:highlight>
              </a:rPr>
              <a:t> mis </a:t>
            </a:r>
            <a:r>
              <a:rPr lang="en-US" sz="3600" dirty="0" err="1">
                <a:highlight>
                  <a:srgbClr val="FFFF00"/>
                </a:highlight>
              </a:rPr>
              <a:t>logros</a:t>
            </a:r>
            <a:r>
              <a:rPr lang="en-US" sz="3600" dirty="0">
                <a:highlight>
                  <a:srgbClr val="FFFF00"/>
                </a:highlight>
              </a:rPr>
              <a:t> o </a:t>
            </a:r>
            <a:r>
              <a:rPr lang="en-US" sz="3600" dirty="0" err="1">
                <a:highlight>
                  <a:srgbClr val="FFFF00"/>
                </a:highlight>
              </a:rPr>
              <a:t>bienes</a:t>
            </a:r>
            <a:r>
              <a:rPr lang="en-US" sz="3600" dirty="0">
                <a:highlight>
                  <a:srgbClr val="FFFF00"/>
                </a:highlight>
              </a:rPr>
              <a:t>, </a:t>
            </a:r>
            <a:r>
              <a:rPr lang="en-US" sz="3600" dirty="0" err="1">
                <a:highlight>
                  <a:srgbClr val="FFFF00"/>
                </a:highlight>
              </a:rPr>
              <a:t>sino</a:t>
            </a:r>
            <a:r>
              <a:rPr lang="en-US" sz="3600" dirty="0">
                <a:highlight>
                  <a:srgbClr val="FFFF00"/>
                </a:highlight>
              </a:rPr>
              <a:t> </a:t>
            </a:r>
            <a:r>
              <a:rPr lang="en-US" sz="3600" dirty="0" err="1">
                <a:highlight>
                  <a:srgbClr val="FFFF00"/>
                </a:highlight>
              </a:rPr>
              <a:t>en</a:t>
            </a:r>
            <a:r>
              <a:rPr lang="en-US" sz="3600" dirty="0">
                <a:highlight>
                  <a:srgbClr val="FFFF00"/>
                </a:highlight>
              </a:rPr>
              <a:t> mi </a:t>
            </a:r>
            <a:r>
              <a:rPr lang="en-US" sz="3600" dirty="0" err="1">
                <a:highlight>
                  <a:srgbClr val="FFFF00"/>
                </a:highlight>
              </a:rPr>
              <a:t>conocimiento</a:t>
            </a:r>
            <a:r>
              <a:rPr lang="en-US" sz="3600" dirty="0">
                <a:highlight>
                  <a:srgbClr val="FFFF00"/>
                </a:highlight>
              </a:rPr>
              <a:t> de que soy </a:t>
            </a:r>
            <a:r>
              <a:rPr lang="en-US" sz="3600" dirty="0" err="1">
                <a:highlight>
                  <a:srgbClr val="FFFF00"/>
                </a:highlight>
              </a:rPr>
              <a:t>hijo</a:t>
            </a:r>
            <a:r>
              <a:rPr lang="en-US" sz="3600" dirty="0">
                <a:highlight>
                  <a:srgbClr val="FFFF00"/>
                </a:highlight>
              </a:rPr>
              <a:t> del Rey. </a:t>
            </a:r>
            <a:r>
              <a:rPr lang="en-US" sz="3600" dirty="0"/>
              <a:t> </a:t>
            </a:r>
            <a:r>
              <a:rPr lang="en-US" sz="3600" dirty="0" err="1"/>
              <a:t>Esto</a:t>
            </a:r>
            <a:r>
              <a:rPr lang="en-US" sz="3600" dirty="0"/>
              <a:t> </a:t>
            </a:r>
            <a:r>
              <a:rPr lang="en-US" sz="3600" dirty="0" err="1"/>
              <a:t>significa</a:t>
            </a:r>
            <a:r>
              <a:rPr lang="en-US" sz="3600" dirty="0"/>
              <a:t> que </a:t>
            </a:r>
            <a:r>
              <a:rPr lang="en-US" sz="3600" dirty="0" err="1"/>
              <a:t>en</a:t>
            </a:r>
            <a:r>
              <a:rPr lang="en-US" sz="3600" dirty="0"/>
              <a:t> los </a:t>
            </a:r>
            <a:r>
              <a:rPr lang="en-US" sz="3600" dirty="0" err="1"/>
              <a:t>momentos</a:t>
            </a:r>
            <a:r>
              <a:rPr lang="en-US" sz="3600" dirty="0"/>
              <a:t> </a:t>
            </a:r>
            <a:r>
              <a:rPr lang="en-US" sz="3600" dirty="0" err="1"/>
              <a:t>más</a:t>
            </a:r>
            <a:r>
              <a:rPr lang="en-US" sz="3600" dirty="0"/>
              <a:t> </a:t>
            </a:r>
            <a:r>
              <a:rPr lang="en-US" sz="3600" dirty="0" err="1"/>
              <a:t>difíciles</a:t>
            </a:r>
            <a:r>
              <a:rPr lang="en-US" sz="3600" dirty="0"/>
              <a:t> de mi </a:t>
            </a:r>
            <a:r>
              <a:rPr lang="en-US" sz="3600" dirty="0" err="1"/>
              <a:t>vida</a:t>
            </a:r>
            <a:r>
              <a:rPr lang="en-US" sz="3600" dirty="0"/>
              <a:t>, no hay nada </a:t>
            </a:r>
            <a:r>
              <a:rPr lang="en-US" sz="3600" dirty="0" err="1"/>
              <a:t>verdaderamente</a:t>
            </a:r>
            <a:r>
              <a:rPr lang="en-US" sz="3600" dirty="0"/>
              <a:t> </a:t>
            </a:r>
            <a:r>
              <a:rPr lang="en-US" sz="3600" dirty="0" err="1"/>
              <a:t>permanente</a:t>
            </a:r>
            <a:r>
              <a:rPr lang="en-US" sz="3600" dirty="0"/>
              <a:t> o de valor </a:t>
            </a:r>
            <a:r>
              <a:rPr lang="en-US" sz="3600" dirty="0" err="1"/>
              <a:t>en</a:t>
            </a:r>
            <a:r>
              <a:rPr lang="en-US" sz="3600" dirty="0"/>
              <a:t> </a:t>
            </a:r>
            <a:r>
              <a:rPr lang="en-US" sz="3600" dirty="0" err="1"/>
              <a:t>juego</a:t>
            </a:r>
            <a:r>
              <a:rPr lang="en-US" sz="3600" dirty="0"/>
              <a:t>. </a:t>
            </a:r>
            <a:r>
              <a:rPr lang="en-US" sz="3600" dirty="0" err="1"/>
              <a:t>Eso</a:t>
            </a:r>
            <a:r>
              <a:rPr lang="en-US" sz="3600" dirty="0"/>
              <a:t>, para lo que </a:t>
            </a:r>
            <a:r>
              <a:rPr lang="en-US" sz="3600" dirty="0" err="1"/>
              <a:t>yo</a:t>
            </a:r>
            <a:r>
              <a:rPr lang="en-US" sz="3600" dirty="0"/>
              <a:t> </a:t>
            </a:r>
            <a:r>
              <a:rPr lang="en-US" sz="3600" dirty="0" err="1"/>
              <a:t>realmente</a:t>
            </a:r>
            <a:r>
              <a:rPr lang="en-US" sz="3600" dirty="0"/>
              <a:t> vivo, </a:t>
            </a:r>
            <a:r>
              <a:rPr lang="en-US" sz="3600" dirty="0" err="1"/>
              <a:t>está</a:t>
            </a:r>
            <a:r>
              <a:rPr lang="en-US" sz="3600" dirty="0"/>
              <a:t> a salvo y </a:t>
            </a:r>
            <a:r>
              <a:rPr lang="en-US" sz="3600" dirty="0" err="1"/>
              <a:t>seguro</a:t>
            </a:r>
            <a:r>
              <a:rPr lang="en-US" sz="3600" dirty="0"/>
              <a:t>. No </a:t>
            </a:r>
            <a:r>
              <a:rPr lang="en-US" sz="3600" dirty="0" err="1"/>
              <a:t>sé</a:t>
            </a:r>
            <a:r>
              <a:rPr lang="en-US" sz="3600" dirty="0"/>
              <a:t> lo que </a:t>
            </a:r>
            <a:r>
              <a:rPr lang="en-US" sz="3600" dirty="0" err="1"/>
              <a:t>traerá</a:t>
            </a:r>
            <a:r>
              <a:rPr lang="en-US" sz="3600" dirty="0"/>
              <a:t> el </a:t>
            </a:r>
            <a:r>
              <a:rPr lang="en-US" sz="3600" dirty="0" err="1"/>
              <a:t>mañana</a:t>
            </a:r>
            <a:r>
              <a:rPr lang="en-US" sz="3600" dirty="0"/>
              <a:t>, </a:t>
            </a:r>
            <a:r>
              <a:rPr lang="en-US" sz="3600" dirty="0" err="1">
                <a:highlight>
                  <a:srgbClr val="FFFF00"/>
                </a:highlight>
              </a:rPr>
              <a:t>pero</a:t>
            </a:r>
            <a:r>
              <a:rPr lang="en-US" sz="3600" dirty="0">
                <a:highlight>
                  <a:srgbClr val="FFFF00"/>
                </a:highlight>
              </a:rPr>
              <a:t> </a:t>
            </a:r>
            <a:r>
              <a:rPr lang="en-US" sz="3600" dirty="0" err="1">
                <a:highlight>
                  <a:srgbClr val="FFFF00"/>
                </a:highlight>
              </a:rPr>
              <a:t>sé</a:t>
            </a:r>
            <a:r>
              <a:rPr lang="en-US" sz="3600" dirty="0">
                <a:highlight>
                  <a:srgbClr val="FFFF00"/>
                </a:highlight>
              </a:rPr>
              <a:t> que </a:t>
            </a:r>
            <a:r>
              <a:rPr lang="en-US" sz="3600" dirty="0" err="1">
                <a:highlight>
                  <a:srgbClr val="FFFF00"/>
                </a:highlight>
              </a:rPr>
              <a:t>estoy</a:t>
            </a:r>
            <a:r>
              <a:rPr lang="en-US" sz="3600" dirty="0">
                <a:highlight>
                  <a:srgbClr val="FFFF00"/>
                </a:highlight>
              </a:rPr>
              <a:t> </a:t>
            </a:r>
            <a:r>
              <a:rPr lang="en-US" sz="3600" dirty="0" err="1">
                <a:highlight>
                  <a:srgbClr val="FFFF00"/>
                </a:highlight>
              </a:rPr>
              <a:t>en</a:t>
            </a:r>
            <a:r>
              <a:rPr lang="en-US" sz="3600" dirty="0">
                <a:highlight>
                  <a:srgbClr val="FFFF00"/>
                </a:highlight>
              </a:rPr>
              <a:t> la </a:t>
            </a:r>
            <a:r>
              <a:rPr lang="en-US" sz="3600" dirty="0" err="1">
                <a:highlight>
                  <a:srgbClr val="FFFF00"/>
                </a:highlight>
              </a:rPr>
              <a:t>familia</a:t>
            </a:r>
            <a:r>
              <a:rPr lang="en-US" sz="3600" dirty="0">
                <a:highlight>
                  <a:srgbClr val="FFFF00"/>
                </a:highlight>
              </a:rPr>
              <a:t> de Dios</a:t>
            </a:r>
            <a:r>
              <a:rPr lang="en-US" sz="3600" dirty="0"/>
              <a:t>, </a:t>
            </a:r>
            <a:r>
              <a:rPr lang="en-US" sz="3600" dirty="0" err="1"/>
              <a:t>eternamente</a:t>
            </a:r>
            <a:r>
              <a:rPr lang="en-US" sz="3600" dirty="0"/>
              <a:t> </a:t>
            </a:r>
            <a:r>
              <a:rPr lang="en-US" sz="3600" dirty="0" err="1"/>
              <a:t>amado</a:t>
            </a:r>
            <a:r>
              <a:rPr lang="en-US" sz="3600" dirty="0"/>
              <a:t> y </a:t>
            </a:r>
            <a:r>
              <a:rPr lang="en-US" sz="3600" dirty="0" err="1"/>
              <a:t>cuidado</a:t>
            </a:r>
            <a:r>
              <a:rPr lang="en-US" sz="3600" dirty="0"/>
              <a:t> por </a:t>
            </a:r>
            <a:r>
              <a:rPr lang="en-US" sz="3600" dirty="0" err="1"/>
              <a:t>Él</a:t>
            </a:r>
            <a:r>
              <a:rPr lang="en-US" sz="3600" dirty="0"/>
              <a:t>. </a:t>
            </a:r>
            <a:r>
              <a:rPr lang="en-US" sz="3600" dirty="0" err="1"/>
              <a:t>Esta</a:t>
            </a:r>
            <a:r>
              <a:rPr lang="en-US" sz="3600" dirty="0"/>
              <a:t> es una </a:t>
            </a:r>
            <a:r>
              <a:rPr lang="en-US" sz="3600" dirty="0" err="1"/>
              <a:t>esperanza</a:t>
            </a:r>
            <a:r>
              <a:rPr lang="en-US" sz="3600" dirty="0"/>
              <a:t> real.</a:t>
            </a:r>
          </a:p>
        </p:txBody>
      </p:sp>
    </p:spTree>
    <p:extLst>
      <p:ext uri="{BB962C8B-B14F-4D97-AF65-F5344CB8AC3E}">
        <p14:creationId xmlns:p14="http://schemas.microsoft.com/office/powerpoint/2010/main" val="4190236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2902A-FA5D-45A8-81EE-4342D330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2B538A-2A50-48E0-89A4-F2D2EEB12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319273A-84F0-4EF0-9ABB-6725351DB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1F4FA0F-696B-294E-A27E-6B86A5D19D2F}"/>
              </a:ext>
            </a:extLst>
          </p:cNvPr>
          <p:cNvSpPr>
            <a:spLocks noGrp="1"/>
          </p:cNvSpPr>
          <p:nvPr>
            <p:ph type="title"/>
          </p:nvPr>
        </p:nvSpPr>
        <p:spPr>
          <a:xfrm>
            <a:off x="800717" y="5919302"/>
            <a:ext cx="10905066" cy="938698"/>
          </a:xfrm>
        </p:spPr>
        <p:txBody>
          <a:bodyPr>
            <a:normAutofit/>
          </a:bodyPr>
          <a:lstStyle/>
          <a:p>
            <a:pPr algn="ctr"/>
            <a:r>
              <a:rPr lang="en-US" dirty="0" err="1"/>
              <a:t>Descripción</a:t>
            </a:r>
            <a:r>
              <a:rPr lang="en-US" dirty="0"/>
              <a:t> del Libro</a:t>
            </a:r>
          </a:p>
        </p:txBody>
      </p:sp>
      <p:sp>
        <p:nvSpPr>
          <p:cNvPr id="3" name="Content Placeholder 2">
            <a:extLst>
              <a:ext uri="{FF2B5EF4-FFF2-40B4-BE49-F238E27FC236}">
                <a16:creationId xmlns:a16="http://schemas.microsoft.com/office/drawing/2014/main" id="{EE9D9917-F042-2F41-9D42-329E5FCF68C0}"/>
              </a:ext>
            </a:extLst>
          </p:cNvPr>
          <p:cNvSpPr>
            <a:spLocks noGrp="1"/>
          </p:cNvSpPr>
          <p:nvPr>
            <p:ph idx="1"/>
          </p:nvPr>
        </p:nvSpPr>
        <p:spPr>
          <a:xfrm>
            <a:off x="0" y="384048"/>
            <a:ext cx="12046857" cy="5218466"/>
          </a:xfrm>
          <a:solidFill>
            <a:schemeClr val="bg1"/>
          </a:solidFill>
        </p:spPr>
        <p:txBody>
          <a:bodyPr>
            <a:noAutofit/>
          </a:bodyPr>
          <a:lstStyle/>
          <a:p>
            <a:r>
              <a:rPr lang="en-US" sz="5400" dirty="0">
                <a:solidFill>
                  <a:schemeClr val="tx1"/>
                </a:solidFill>
              </a:rPr>
              <a:t> Paul David Tripp </a:t>
            </a:r>
            <a:r>
              <a:rPr lang="en-US" sz="5400" dirty="0" err="1">
                <a:solidFill>
                  <a:schemeClr val="tx1"/>
                </a:solidFill>
              </a:rPr>
              <a:t>nos</a:t>
            </a:r>
            <a:r>
              <a:rPr lang="en-US" sz="5400" dirty="0">
                <a:solidFill>
                  <a:schemeClr val="tx1"/>
                </a:solidFill>
              </a:rPr>
              <a:t> </a:t>
            </a:r>
            <a:r>
              <a:rPr lang="en-US" sz="5400" dirty="0" err="1">
                <a:solidFill>
                  <a:schemeClr val="tx1"/>
                </a:solidFill>
              </a:rPr>
              <a:t>ayuda</a:t>
            </a:r>
            <a:r>
              <a:rPr lang="en-US" sz="5400" dirty="0">
                <a:solidFill>
                  <a:schemeClr val="tx1"/>
                </a:solidFill>
              </a:rPr>
              <a:t> a </a:t>
            </a:r>
            <a:r>
              <a:rPr lang="en-US" sz="5400" dirty="0" err="1">
                <a:solidFill>
                  <a:schemeClr val="tx1"/>
                </a:solidFill>
              </a:rPr>
              <a:t>investigar</a:t>
            </a:r>
            <a:r>
              <a:rPr lang="en-US" sz="5400" dirty="0">
                <a:solidFill>
                  <a:schemeClr val="tx1"/>
                </a:solidFill>
              </a:rPr>
              <a:t> y </a:t>
            </a:r>
            <a:r>
              <a:rPr lang="en-US" sz="5400" dirty="0" err="1">
                <a:solidFill>
                  <a:schemeClr val="tx1"/>
                </a:solidFill>
              </a:rPr>
              <a:t>encontrar</a:t>
            </a:r>
            <a:r>
              <a:rPr lang="en-US" sz="5400" dirty="0">
                <a:solidFill>
                  <a:schemeClr val="tx1"/>
                </a:solidFill>
              </a:rPr>
              <a:t> las </a:t>
            </a:r>
            <a:r>
              <a:rPr lang="en-US" sz="5400" dirty="0" err="1">
                <a:solidFill>
                  <a:schemeClr val="tx1"/>
                </a:solidFill>
              </a:rPr>
              <a:t>áreas</a:t>
            </a:r>
            <a:r>
              <a:rPr lang="en-US" sz="5400" dirty="0">
                <a:solidFill>
                  <a:schemeClr val="tx1"/>
                </a:solidFill>
              </a:rPr>
              <a:t> </a:t>
            </a:r>
            <a:r>
              <a:rPr lang="en-US" sz="5400" dirty="0" err="1">
                <a:solidFill>
                  <a:schemeClr val="tx1"/>
                </a:solidFill>
              </a:rPr>
              <a:t>en</a:t>
            </a:r>
            <a:r>
              <a:rPr lang="en-US" sz="5400" dirty="0">
                <a:solidFill>
                  <a:schemeClr val="tx1"/>
                </a:solidFill>
              </a:rPr>
              <a:t> </a:t>
            </a:r>
            <a:r>
              <a:rPr lang="en-US" sz="5400" dirty="0" err="1">
                <a:solidFill>
                  <a:schemeClr val="tx1"/>
                </a:solidFill>
              </a:rPr>
              <a:t>donde</a:t>
            </a:r>
            <a:r>
              <a:rPr lang="en-US" sz="5400" dirty="0">
                <a:solidFill>
                  <a:schemeClr val="tx1"/>
                </a:solidFill>
              </a:rPr>
              <a:t> se </a:t>
            </a:r>
            <a:r>
              <a:rPr lang="en-US" sz="5400" dirty="0" err="1">
                <a:solidFill>
                  <a:schemeClr val="tx1"/>
                </a:solidFill>
              </a:rPr>
              <a:t>necesita</a:t>
            </a:r>
            <a:r>
              <a:rPr lang="en-US" sz="5400" dirty="0">
                <a:solidFill>
                  <a:schemeClr val="tx1"/>
                </a:solidFill>
              </a:rPr>
              <a:t> el </a:t>
            </a:r>
            <a:r>
              <a:rPr lang="en-US" sz="5400" dirty="0" err="1">
                <a:solidFill>
                  <a:schemeClr val="tx1"/>
                </a:solidFill>
              </a:rPr>
              <a:t>cambio</a:t>
            </a:r>
            <a:r>
              <a:rPr lang="en-US" sz="5400" dirty="0">
                <a:solidFill>
                  <a:schemeClr val="tx1"/>
                </a:solidFill>
              </a:rPr>
              <a:t> </a:t>
            </a:r>
            <a:r>
              <a:rPr lang="en-US" sz="5400" dirty="0" err="1">
                <a:solidFill>
                  <a:schemeClr val="tx1"/>
                </a:solidFill>
              </a:rPr>
              <a:t>en</a:t>
            </a:r>
            <a:r>
              <a:rPr lang="en-US" sz="5400" dirty="0">
                <a:solidFill>
                  <a:schemeClr val="tx1"/>
                </a:solidFill>
              </a:rPr>
              <a:t> </a:t>
            </a:r>
            <a:r>
              <a:rPr lang="en-US" sz="5400" dirty="0" err="1">
                <a:solidFill>
                  <a:schemeClr val="tx1"/>
                </a:solidFill>
              </a:rPr>
              <a:t>nuestras</a:t>
            </a:r>
            <a:r>
              <a:rPr lang="en-US" sz="5400" dirty="0">
                <a:solidFill>
                  <a:schemeClr val="tx1"/>
                </a:solidFill>
              </a:rPr>
              <a:t> </a:t>
            </a:r>
            <a:r>
              <a:rPr lang="en-US" sz="5400" dirty="0" err="1">
                <a:solidFill>
                  <a:schemeClr val="tx1"/>
                </a:solidFill>
              </a:rPr>
              <a:t>vidas</a:t>
            </a:r>
            <a:r>
              <a:rPr lang="en-US" sz="5400" dirty="0">
                <a:solidFill>
                  <a:schemeClr val="tx1"/>
                </a:solidFill>
              </a:rPr>
              <a:t> y </a:t>
            </a:r>
            <a:r>
              <a:rPr lang="en-US" sz="5400" dirty="0" err="1">
                <a:solidFill>
                  <a:schemeClr val="tx1"/>
                </a:solidFill>
              </a:rPr>
              <a:t>en</a:t>
            </a:r>
            <a:r>
              <a:rPr lang="en-US" sz="5400" dirty="0">
                <a:solidFill>
                  <a:schemeClr val="tx1"/>
                </a:solidFill>
              </a:rPr>
              <a:t> las </a:t>
            </a:r>
            <a:r>
              <a:rPr lang="en-US" sz="5400" dirty="0" err="1">
                <a:solidFill>
                  <a:schemeClr val="tx1"/>
                </a:solidFill>
              </a:rPr>
              <a:t>vidas</a:t>
            </a:r>
            <a:r>
              <a:rPr lang="en-US" sz="5400" dirty="0">
                <a:solidFill>
                  <a:schemeClr val="tx1"/>
                </a:solidFill>
              </a:rPr>
              <a:t> de </a:t>
            </a:r>
            <a:r>
              <a:rPr lang="en-US" sz="5400" dirty="0" err="1">
                <a:solidFill>
                  <a:schemeClr val="tx1"/>
                </a:solidFill>
              </a:rPr>
              <a:t>otros</a:t>
            </a:r>
            <a:r>
              <a:rPr lang="en-US" sz="5400" dirty="0">
                <a:solidFill>
                  <a:schemeClr val="tx1"/>
                </a:solidFill>
              </a:rPr>
              <a:t>. </a:t>
            </a:r>
            <a:r>
              <a:rPr lang="en-US" sz="5400" dirty="0" err="1">
                <a:solidFill>
                  <a:schemeClr val="tx1"/>
                </a:solidFill>
              </a:rPr>
              <a:t>Siguiendo</a:t>
            </a:r>
            <a:r>
              <a:rPr lang="en-US" sz="5400" dirty="0">
                <a:solidFill>
                  <a:schemeClr val="tx1"/>
                </a:solidFill>
              </a:rPr>
              <a:t> el </a:t>
            </a:r>
            <a:r>
              <a:rPr lang="en-US" sz="5400" dirty="0" err="1">
                <a:solidFill>
                  <a:schemeClr val="tx1"/>
                </a:solidFill>
              </a:rPr>
              <a:t>ejemplo</a:t>
            </a:r>
            <a:r>
              <a:rPr lang="en-US" sz="5400" dirty="0">
                <a:solidFill>
                  <a:schemeClr val="tx1"/>
                </a:solidFill>
              </a:rPr>
              <a:t> de Jesús, el </a:t>
            </a:r>
            <a:r>
              <a:rPr lang="en-US" sz="5400" dirty="0" err="1">
                <a:solidFill>
                  <a:schemeClr val="tx1"/>
                </a:solidFill>
              </a:rPr>
              <a:t>autor</a:t>
            </a:r>
            <a:r>
              <a:rPr lang="en-US" sz="5400" dirty="0">
                <a:solidFill>
                  <a:schemeClr val="tx1"/>
                </a:solidFill>
              </a:rPr>
              <a:t> </a:t>
            </a:r>
            <a:r>
              <a:rPr lang="en-US" sz="5400" dirty="0" err="1">
                <a:solidFill>
                  <a:schemeClr val="tx1"/>
                </a:solidFill>
              </a:rPr>
              <a:t>nos</a:t>
            </a:r>
            <a:r>
              <a:rPr lang="en-US" sz="5400" dirty="0">
                <a:solidFill>
                  <a:schemeClr val="tx1"/>
                </a:solidFill>
              </a:rPr>
              <a:t> </a:t>
            </a:r>
            <a:r>
              <a:rPr lang="en-US" sz="5400" dirty="0" err="1">
                <a:solidFill>
                  <a:schemeClr val="tx1"/>
                </a:solidFill>
              </a:rPr>
              <a:t>enseña</a:t>
            </a:r>
            <a:r>
              <a:rPr lang="en-US" sz="5400" dirty="0">
                <a:solidFill>
                  <a:schemeClr val="tx1"/>
                </a:solidFill>
              </a:rPr>
              <a:t> </a:t>
            </a:r>
            <a:r>
              <a:rPr lang="en-US" sz="5400" dirty="0" err="1">
                <a:solidFill>
                  <a:schemeClr val="tx1"/>
                </a:solidFill>
              </a:rPr>
              <a:t>cómo</a:t>
            </a:r>
            <a:r>
              <a:rPr lang="en-US" sz="5400" dirty="0">
                <a:solidFill>
                  <a:schemeClr val="tx1"/>
                </a:solidFill>
              </a:rPr>
              <a:t> </a:t>
            </a:r>
            <a:r>
              <a:rPr lang="en-US" sz="5400" dirty="0" err="1">
                <a:solidFill>
                  <a:schemeClr val="tx1"/>
                </a:solidFill>
              </a:rPr>
              <a:t>llegar</a:t>
            </a:r>
            <a:r>
              <a:rPr lang="en-US" sz="5400" dirty="0">
                <a:solidFill>
                  <a:schemeClr val="tx1"/>
                </a:solidFill>
              </a:rPr>
              <a:t> a </a:t>
            </a:r>
            <a:r>
              <a:rPr lang="en-US" sz="5400" dirty="0" err="1">
                <a:solidFill>
                  <a:schemeClr val="tx1"/>
                </a:solidFill>
              </a:rPr>
              <a:t>conocer</a:t>
            </a:r>
            <a:r>
              <a:rPr lang="en-US" sz="5400" dirty="0">
                <a:solidFill>
                  <a:schemeClr val="tx1"/>
                </a:solidFill>
              </a:rPr>
              <a:t> </a:t>
            </a:r>
            <a:r>
              <a:rPr lang="en-US" sz="5400" dirty="0" err="1">
                <a:solidFill>
                  <a:schemeClr val="tx1"/>
                </a:solidFill>
              </a:rPr>
              <a:t>más</a:t>
            </a:r>
            <a:r>
              <a:rPr lang="en-US" sz="5400" dirty="0">
                <a:solidFill>
                  <a:schemeClr val="tx1"/>
                </a:solidFill>
              </a:rPr>
              <a:t> a </a:t>
            </a:r>
            <a:r>
              <a:rPr lang="en-US" sz="5400" dirty="0" err="1">
                <a:solidFill>
                  <a:schemeClr val="tx1"/>
                </a:solidFill>
              </a:rPr>
              <a:t>fondo</a:t>
            </a:r>
            <a:r>
              <a:rPr lang="en-US" sz="5400" dirty="0">
                <a:solidFill>
                  <a:schemeClr val="tx1"/>
                </a:solidFill>
              </a:rPr>
              <a:t> a las personas y </a:t>
            </a:r>
            <a:r>
              <a:rPr lang="en-US" sz="5400" dirty="0" err="1">
                <a:solidFill>
                  <a:schemeClr val="tx1"/>
                </a:solidFill>
              </a:rPr>
              <a:t>cómo</a:t>
            </a:r>
            <a:r>
              <a:rPr lang="en-US" sz="5400" dirty="0">
                <a:solidFill>
                  <a:schemeClr val="tx1"/>
                </a:solidFill>
              </a:rPr>
              <a:t> </a:t>
            </a:r>
            <a:r>
              <a:rPr lang="en-US" sz="5400" dirty="0" err="1">
                <a:solidFill>
                  <a:schemeClr val="tx1"/>
                </a:solidFill>
              </a:rPr>
              <a:t>hablarles</a:t>
            </a:r>
            <a:r>
              <a:rPr lang="en-US" sz="5400" dirty="0">
                <a:solidFill>
                  <a:schemeClr val="tx1"/>
                </a:solidFill>
              </a:rPr>
              <a:t> la </a:t>
            </a:r>
            <a:r>
              <a:rPr lang="en-US" sz="5400" dirty="0" err="1">
                <a:solidFill>
                  <a:schemeClr val="tx1"/>
                </a:solidFill>
              </a:rPr>
              <a:t>verdad</a:t>
            </a:r>
            <a:r>
              <a:rPr lang="en-US" sz="5400" dirty="0">
                <a:solidFill>
                  <a:schemeClr val="tx1"/>
                </a:solidFill>
              </a:rPr>
              <a:t> con amor.</a:t>
            </a:r>
          </a:p>
        </p:txBody>
      </p:sp>
    </p:spTree>
    <p:extLst>
      <p:ext uri="{BB962C8B-B14F-4D97-AF65-F5344CB8AC3E}">
        <p14:creationId xmlns:p14="http://schemas.microsoft.com/office/powerpoint/2010/main" val="993220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ADB09-3672-441B-BC62-59D564910FA1}"/>
              </a:ext>
            </a:extLst>
          </p:cNvPr>
          <p:cNvPicPr>
            <a:picLocks noChangeAspect="1"/>
          </p:cNvPicPr>
          <p:nvPr/>
        </p:nvPicPr>
        <p:blipFill rotWithShape="1">
          <a:blip r:embed="rId2">
            <a:alphaModFix amt="35000"/>
          </a:blip>
          <a:srcRect t="2823" r="1" b="12938"/>
          <a:stretch/>
        </p:blipFill>
        <p:spPr>
          <a:xfrm>
            <a:off x="-4243" y="10"/>
            <a:ext cx="12196243" cy="6857990"/>
          </a:xfrm>
          <a:prstGeom prst="rect">
            <a:avLst/>
          </a:prstGeom>
        </p:spPr>
      </p:pic>
      <p:sp>
        <p:nvSpPr>
          <p:cNvPr id="2" name="TextBox 1">
            <a:extLst>
              <a:ext uri="{FF2B5EF4-FFF2-40B4-BE49-F238E27FC236}">
                <a16:creationId xmlns:a16="http://schemas.microsoft.com/office/drawing/2014/main" id="{1CD6F426-EB9D-C24D-B97F-B97F976A61CC}"/>
              </a:ext>
            </a:extLst>
          </p:cNvPr>
          <p:cNvSpPr txBox="1"/>
          <p:nvPr/>
        </p:nvSpPr>
        <p:spPr>
          <a:xfrm>
            <a:off x="327348" y="402336"/>
            <a:ext cx="11285531" cy="607161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6600" dirty="0"/>
              <a:t>Dios </a:t>
            </a:r>
            <a:r>
              <a:rPr lang="en-US" sz="6600" dirty="0" err="1"/>
              <a:t>nunca</a:t>
            </a:r>
            <a:r>
              <a:rPr lang="en-US" sz="6600" dirty="0"/>
              <a:t> </a:t>
            </a:r>
            <a:r>
              <a:rPr lang="en-US" sz="6600" dirty="0" err="1"/>
              <a:t>nos</a:t>
            </a:r>
            <a:r>
              <a:rPr lang="en-US" sz="6600" dirty="0"/>
              <a:t> </a:t>
            </a:r>
            <a:r>
              <a:rPr lang="en-US" sz="6600" dirty="0" err="1"/>
              <a:t>destinó</a:t>
            </a:r>
            <a:r>
              <a:rPr lang="en-US" sz="6600" dirty="0"/>
              <a:t> a ser </a:t>
            </a:r>
            <a:r>
              <a:rPr lang="en-US" sz="6600" dirty="0" err="1"/>
              <a:t>simplemente</a:t>
            </a:r>
            <a:r>
              <a:rPr lang="en-US" sz="6600" dirty="0"/>
              <a:t> </a:t>
            </a:r>
            <a:r>
              <a:rPr lang="en-US" sz="6600" dirty="0" err="1"/>
              <a:t>objetos</a:t>
            </a:r>
            <a:r>
              <a:rPr lang="en-US" sz="6600" dirty="0"/>
              <a:t> de </a:t>
            </a:r>
            <a:r>
              <a:rPr lang="en-US" sz="6600" dirty="0" err="1"/>
              <a:t>Su</a:t>
            </a:r>
            <a:r>
              <a:rPr lang="en-US" sz="6600" dirty="0"/>
              <a:t> amor. </a:t>
            </a:r>
            <a:r>
              <a:rPr lang="en-US" sz="6600" dirty="0" err="1"/>
              <a:t>También</a:t>
            </a:r>
            <a:r>
              <a:rPr lang="en-US" sz="6600" dirty="0"/>
              <a:t> </a:t>
            </a:r>
            <a:r>
              <a:rPr lang="en-US" sz="6600" dirty="0" err="1"/>
              <a:t>estamos</a:t>
            </a:r>
            <a:r>
              <a:rPr lang="en-US" sz="6600" dirty="0"/>
              <a:t> </a:t>
            </a:r>
            <a:r>
              <a:rPr lang="en-US" sz="6600" dirty="0" err="1"/>
              <a:t>llamados</a:t>
            </a:r>
            <a:r>
              <a:rPr lang="en-US" sz="6600" dirty="0"/>
              <a:t> a ser </a:t>
            </a:r>
            <a:r>
              <a:rPr lang="en-US" sz="6600" dirty="0" err="1"/>
              <a:t>instrumentos</a:t>
            </a:r>
            <a:r>
              <a:rPr lang="en-US" sz="6600" dirty="0"/>
              <a:t> de ese amor </a:t>
            </a:r>
            <a:r>
              <a:rPr lang="en-US" sz="6600" dirty="0" err="1"/>
              <a:t>en</a:t>
            </a:r>
            <a:r>
              <a:rPr lang="en-US" sz="6600" dirty="0"/>
              <a:t> las </a:t>
            </a:r>
            <a:r>
              <a:rPr lang="en-US" sz="6600" dirty="0" err="1"/>
              <a:t>vidas</a:t>
            </a:r>
            <a:r>
              <a:rPr lang="en-US" sz="6600" dirty="0"/>
              <a:t> de los </a:t>
            </a:r>
            <a:r>
              <a:rPr lang="en-US" sz="6600" dirty="0" err="1"/>
              <a:t>demás</a:t>
            </a:r>
            <a:r>
              <a:rPr lang="en-US" sz="6600" dirty="0"/>
              <a:t>.</a:t>
            </a:r>
          </a:p>
          <a:p>
            <a:pPr>
              <a:lnSpc>
                <a:spcPct val="90000"/>
              </a:lnSpc>
              <a:spcAft>
                <a:spcPts val="600"/>
              </a:spcAft>
            </a:pPr>
            <a:endParaRPr lang="en-US" sz="2000" dirty="0"/>
          </a:p>
        </p:txBody>
      </p:sp>
    </p:spTree>
    <p:extLst>
      <p:ext uri="{BB962C8B-B14F-4D97-AF65-F5344CB8AC3E}">
        <p14:creationId xmlns:p14="http://schemas.microsoft.com/office/powerpoint/2010/main" val="924963137"/>
      </p:ext>
    </p:extLst>
  </p:cSld>
  <p:clrMapOvr>
    <a:overrideClrMapping bg1="dk1" tx1="lt1" bg2="dk2" tx2="lt2" accent1="accent1" accent2="accent2" accent3="accent3" accent4="accent4" accent5="accent5" accent6="accent6" hlink="hlink" folHlink="folHlink"/>
  </p:clrMapOvr>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fontScale="92500"/>
          </a:bodyPr>
          <a:lstStyle/>
          <a:p>
            <a:r>
              <a:rPr lang="en-US" sz="4800" dirty="0" err="1"/>
              <a:t>Así</a:t>
            </a:r>
            <a:r>
              <a:rPr lang="en-US" sz="4800" dirty="0"/>
              <a:t> que </a:t>
            </a:r>
            <a:r>
              <a:rPr lang="en-US" sz="4800" dirty="0" err="1"/>
              <a:t>este</a:t>
            </a:r>
            <a:r>
              <a:rPr lang="en-US" sz="4800" dirty="0"/>
              <a:t> es el </a:t>
            </a:r>
            <a:r>
              <a:rPr lang="en-US" sz="4800" dirty="0" err="1"/>
              <a:t>paradigma</a:t>
            </a:r>
            <a:r>
              <a:rPr lang="en-US" sz="4800" dirty="0"/>
              <a:t>: el </a:t>
            </a:r>
            <a:r>
              <a:rPr lang="en-US" sz="4800" dirty="0" err="1"/>
              <a:t>sufrimiento</a:t>
            </a:r>
            <a:r>
              <a:rPr lang="en-US" sz="4800" dirty="0"/>
              <a:t> con </a:t>
            </a:r>
            <a:r>
              <a:rPr lang="en-US" sz="4800" dirty="0" err="1"/>
              <a:t>propósito</a:t>
            </a:r>
            <a:r>
              <a:rPr lang="en-US" sz="4800" dirty="0"/>
              <a:t>, </a:t>
            </a:r>
            <a:r>
              <a:rPr lang="en-US" sz="4800" dirty="0" err="1"/>
              <a:t>lleva</a:t>
            </a:r>
            <a:r>
              <a:rPr lang="en-US" sz="4800" dirty="0"/>
              <a:t> a la </a:t>
            </a:r>
            <a:r>
              <a:rPr lang="en-US" sz="4800" dirty="0" err="1"/>
              <a:t>experiencia</a:t>
            </a:r>
            <a:r>
              <a:rPr lang="en-US" sz="4800" dirty="0"/>
              <a:t> de la </a:t>
            </a:r>
            <a:r>
              <a:rPr lang="en-US" sz="4800" dirty="0" err="1"/>
              <a:t>consolación</a:t>
            </a:r>
            <a:r>
              <a:rPr lang="en-US" sz="4800" dirty="0"/>
              <a:t> de Dios, que produce la </a:t>
            </a:r>
            <a:r>
              <a:rPr lang="en-US" sz="4800" dirty="0" err="1"/>
              <a:t>capacidad</a:t>
            </a:r>
            <a:r>
              <a:rPr lang="en-US" sz="4800" dirty="0"/>
              <a:t> de </a:t>
            </a:r>
            <a:r>
              <a:rPr lang="en-US" sz="4800" dirty="0" err="1"/>
              <a:t>consolar</a:t>
            </a:r>
            <a:r>
              <a:rPr lang="en-US" sz="4800" dirty="0"/>
              <a:t> a </a:t>
            </a:r>
            <a:r>
              <a:rPr lang="en-US" sz="4800" dirty="0" err="1"/>
              <a:t>otros</a:t>
            </a:r>
            <a:r>
              <a:rPr lang="en-US" sz="4800" dirty="0"/>
              <a:t>, lo que da </a:t>
            </a:r>
            <a:r>
              <a:rPr lang="en-US" sz="4800" dirty="0" err="1"/>
              <a:t>como</a:t>
            </a:r>
            <a:r>
              <a:rPr lang="en-US" sz="4800" dirty="0"/>
              <a:t> </a:t>
            </a:r>
            <a:r>
              <a:rPr lang="en-US" sz="4800" dirty="0" err="1"/>
              <a:t>resultado</a:t>
            </a:r>
            <a:r>
              <a:rPr lang="en-US" sz="4800" dirty="0"/>
              <a:t> una </a:t>
            </a:r>
            <a:r>
              <a:rPr lang="en-US" sz="4800" dirty="0" err="1"/>
              <a:t>comunidad</a:t>
            </a:r>
            <a:r>
              <a:rPr lang="en-US" sz="4800" dirty="0"/>
              <a:t> de </a:t>
            </a:r>
            <a:r>
              <a:rPr lang="en-US" sz="4800" dirty="0" err="1"/>
              <a:t>esperanza</a:t>
            </a:r>
            <a:r>
              <a:rPr lang="en-US" sz="4800" dirty="0"/>
              <a:t>. A </a:t>
            </a:r>
            <a:r>
              <a:rPr lang="en-US" sz="4800" dirty="0" err="1"/>
              <a:t>medida</a:t>
            </a:r>
            <a:r>
              <a:rPr lang="en-US" sz="4800" dirty="0"/>
              <a:t> que </a:t>
            </a:r>
            <a:r>
              <a:rPr lang="en-US" sz="4800" dirty="0" err="1"/>
              <a:t>aceptamos</a:t>
            </a:r>
            <a:r>
              <a:rPr lang="en-US" sz="4800" dirty="0"/>
              <a:t> el </a:t>
            </a:r>
            <a:r>
              <a:rPr lang="en-US" sz="4800" dirty="0" err="1"/>
              <a:t>hecho</a:t>
            </a:r>
            <a:r>
              <a:rPr lang="en-US" sz="4800" dirty="0"/>
              <a:t> de que Dios </a:t>
            </a:r>
            <a:r>
              <a:rPr lang="en-US" sz="4800" dirty="0" err="1"/>
              <a:t>está</a:t>
            </a:r>
            <a:r>
              <a:rPr lang="en-US" sz="4800" dirty="0"/>
              <a:t> </a:t>
            </a:r>
            <a:r>
              <a:rPr lang="en-US" sz="4800" dirty="0" err="1"/>
              <a:t>en</a:t>
            </a:r>
            <a:r>
              <a:rPr lang="en-US" sz="4800" dirty="0"/>
              <a:t> </a:t>
            </a:r>
            <a:r>
              <a:rPr lang="en-US" sz="4800" dirty="0" err="1"/>
              <a:t>nuestro</a:t>
            </a:r>
            <a:r>
              <a:rPr lang="en-US" sz="4800" dirty="0"/>
              <a:t> </a:t>
            </a:r>
            <a:r>
              <a:rPr lang="en-US" sz="4800" dirty="0" err="1"/>
              <a:t>sufrimiento</a:t>
            </a:r>
            <a:r>
              <a:rPr lang="en-US" sz="4800" dirty="0"/>
              <a:t>, </a:t>
            </a:r>
            <a:r>
              <a:rPr lang="en-US" sz="4800" dirty="0" err="1">
                <a:highlight>
                  <a:srgbClr val="FFFF00"/>
                </a:highlight>
              </a:rPr>
              <a:t>necesitamos</a:t>
            </a:r>
            <a:r>
              <a:rPr lang="en-US" sz="4800" dirty="0">
                <a:highlight>
                  <a:srgbClr val="FFFF00"/>
                </a:highlight>
              </a:rPr>
              <a:t> </a:t>
            </a:r>
            <a:r>
              <a:rPr lang="en-US" sz="4800" dirty="0" err="1">
                <a:highlight>
                  <a:srgbClr val="FFFF00"/>
                </a:highlight>
              </a:rPr>
              <a:t>mantener</a:t>
            </a:r>
            <a:r>
              <a:rPr lang="en-US" sz="4800" dirty="0">
                <a:highlight>
                  <a:srgbClr val="FFFF00"/>
                </a:highlight>
              </a:rPr>
              <a:t> la </a:t>
            </a:r>
            <a:r>
              <a:rPr lang="en-US" sz="4800" dirty="0" err="1">
                <a:highlight>
                  <a:srgbClr val="FFFF00"/>
                </a:highlight>
              </a:rPr>
              <a:t>perspectiva</a:t>
            </a:r>
            <a:r>
              <a:rPr lang="en-US" sz="4800" dirty="0">
                <a:highlight>
                  <a:srgbClr val="FFFF00"/>
                </a:highlight>
              </a:rPr>
              <a:t> del </a:t>
            </a:r>
            <a:r>
              <a:rPr lang="en-US" sz="4800" dirty="0" err="1">
                <a:highlight>
                  <a:srgbClr val="FFFF00"/>
                </a:highlight>
              </a:rPr>
              <a:t>paradigma</a:t>
            </a:r>
            <a:r>
              <a:rPr lang="en-US" sz="4800" dirty="0">
                <a:highlight>
                  <a:srgbClr val="FFFF00"/>
                </a:highlight>
              </a:rPr>
              <a:t> de Pablo: </a:t>
            </a:r>
            <a:r>
              <a:rPr lang="en-US" sz="4800" i="1" dirty="0" err="1">
                <a:highlight>
                  <a:srgbClr val="FFFF00"/>
                </a:highlight>
              </a:rPr>
              <a:t>sufrimiento</a:t>
            </a:r>
            <a:r>
              <a:rPr lang="en-US" sz="4800" i="1" dirty="0">
                <a:highlight>
                  <a:srgbClr val="FFFF00"/>
                </a:highlight>
              </a:rPr>
              <a:t> </a:t>
            </a:r>
            <a:r>
              <a:rPr lang="en-US" sz="4800" i="1" dirty="0" err="1">
                <a:highlight>
                  <a:srgbClr val="FFFF00"/>
                </a:highlight>
              </a:rPr>
              <a:t>consolación</a:t>
            </a:r>
            <a:r>
              <a:rPr lang="en-US" sz="4800" i="1" dirty="0">
                <a:highlight>
                  <a:srgbClr val="FFFF00"/>
                </a:highlight>
              </a:rPr>
              <a:t> </a:t>
            </a:r>
            <a:r>
              <a:rPr lang="en-US" sz="4800" i="1" dirty="0" err="1">
                <a:highlight>
                  <a:srgbClr val="FFFF00"/>
                </a:highlight>
              </a:rPr>
              <a:t>consolación</a:t>
            </a:r>
            <a:r>
              <a:rPr lang="en-US" sz="4800" i="1" dirty="0">
                <a:highlight>
                  <a:srgbClr val="FFFF00"/>
                </a:highlight>
              </a:rPr>
              <a:t> </a:t>
            </a:r>
            <a:r>
              <a:rPr lang="en-US" sz="4800" i="1" dirty="0" err="1">
                <a:highlight>
                  <a:srgbClr val="FFFF00"/>
                </a:highlight>
              </a:rPr>
              <a:t>esperanza</a:t>
            </a:r>
            <a:r>
              <a:rPr lang="en-US" sz="4800" dirty="0">
                <a:highlight>
                  <a:srgbClr val="FFFF00"/>
                </a:highlight>
              </a:rPr>
              <a:t>.</a:t>
            </a:r>
          </a:p>
          <a:p>
            <a:endParaRPr lang="en-US" sz="3600" dirty="0"/>
          </a:p>
        </p:txBody>
      </p:sp>
    </p:spTree>
    <p:extLst>
      <p:ext uri="{BB962C8B-B14F-4D97-AF65-F5344CB8AC3E}">
        <p14:creationId xmlns:p14="http://schemas.microsoft.com/office/powerpoint/2010/main" val="884997022"/>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lnSpcReduction="10000"/>
          </a:bodyPr>
          <a:lstStyle/>
          <a:p>
            <a:r>
              <a:rPr lang="en-US" sz="4400" b="1" dirty="0"/>
              <a:t>CONTAR HISTORIAS CENTRADAS EN CRISTO</a:t>
            </a:r>
            <a:endParaRPr lang="en-US" sz="4400" dirty="0"/>
          </a:p>
          <a:p>
            <a:r>
              <a:rPr lang="en-US" sz="4400" dirty="0" err="1"/>
              <a:t>En</a:t>
            </a:r>
            <a:r>
              <a:rPr lang="en-US" sz="4400" dirty="0"/>
              <a:t> 2 </a:t>
            </a:r>
            <a:r>
              <a:rPr lang="en-US" sz="4400" dirty="0" err="1"/>
              <a:t>Corintios</a:t>
            </a:r>
            <a:r>
              <a:rPr lang="en-US" sz="4400" dirty="0"/>
              <a:t> 1, Pablo dice que </a:t>
            </a:r>
            <a:r>
              <a:rPr lang="en-US" sz="4400" dirty="0" err="1"/>
              <a:t>él</a:t>
            </a:r>
            <a:r>
              <a:rPr lang="en-US" sz="4400" dirty="0"/>
              <a:t> no </a:t>
            </a:r>
            <a:r>
              <a:rPr lang="en-US" sz="4400" dirty="0" err="1"/>
              <a:t>quiere</a:t>
            </a:r>
            <a:r>
              <a:rPr lang="en-US" sz="4400" dirty="0"/>
              <a:t> que los </a:t>
            </a:r>
            <a:r>
              <a:rPr lang="en-US" sz="4400" dirty="0" err="1"/>
              <a:t>corintios</a:t>
            </a:r>
            <a:r>
              <a:rPr lang="en-US" sz="4400" dirty="0"/>
              <a:t> </a:t>
            </a:r>
            <a:r>
              <a:rPr lang="en-US" sz="4400" dirty="0" err="1"/>
              <a:t>estén</a:t>
            </a:r>
            <a:r>
              <a:rPr lang="en-US" sz="4400" dirty="0"/>
              <a:t> </a:t>
            </a:r>
            <a:r>
              <a:rPr lang="en-US" sz="4400" dirty="0" err="1"/>
              <a:t>desinformados</a:t>
            </a:r>
            <a:r>
              <a:rPr lang="en-US" sz="4400" dirty="0"/>
              <a:t> </a:t>
            </a:r>
            <a:r>
              <a:rPr lang="en-US" sz="4400" dirty="0" err="1"/>
              <a:t>acerca</a:t>
            </a:r>
            <a:r>
              <a:rPr lang="en-US" sz="4400" dirty="0"/>
              <a:t> de </a:t>
            </a:r>
            <a:r>
              <a:rPr lang="en-US" sz="4400" dirty="0" err="1"/>
              <a:t>su</a:t>
            </a:r>
            <a:r>
              <a:rPr lang="en-US" sz="4400" dirty="0"/>
              <a:t> </a:t>
            </a:r>
            <a:r>
              <a:rPr lang="en-US" sz="4400" dirty="0" err="1"/>
              <a:t>sufrimiento</a:t>
            </a:r>
            <a:r>
              <a:rPr lang="en-US" sz="4400" dirty="0"/>
              <a:t> </a:t>
            </a:r>
            <a:r>
              <a:rPr lang="en-US" sz="4400" dirty="0" err="1"/>
              <a:t>en</a:t>
            </a:r>
            <a:r>
              <a:rPr lang="en-US" sz="4400" dirty="0"/>
              <a:t> Asia. </a:t>
            </a:r>
            <a:r>
              <a:rPr lang="en-US" sz="4400" dirty="0" err="1"/>
              <a:t>Él</a:t>
            </a:r>
            <a:r>
              <a:rPr lang="en-US" sz="4400" dirty="0"/>
              <a:t> </a:t>
            </a:r>
            <a:r>
              <a:rPr lang="en-US" sz="4400" dirty="0" err="1"/>
              <a:t>quiere</a:t>
            </a:r>
            <a:r>
              <a:rPr lang="en-US" sz="4400" dirty="0"/>
              <a:t> que </a:t>
            </a:r>
            <a:r>
              <a:rPr lang="en-US" sz="4400" dirty="0" err="1"/>
              <a:t>su</a:t>
            </a:r>
            <a:r>
              <a:rPr lang="en-US" sz="4400" dirty="0"/>
              <a:t> </a:t>
            </a:r>
            <a:r>
              <a:rPr lang="en-US" sz="4400" dirty="0" err="1"/>
              <a:t>historia</a:t>
            </a:r>
            <a:r>
              <a:rPr lang="en-US" sz="4400" dirty="0"/>
              <a:t> </a:t>
            </a:r>
            <a:r>
              <a:rPr lang="en-US" sz="4400" dirty="0" err="1"/>
              <a:t>redunde</a:t>
            </a:r>
            <a:r>
              <a:rPr lang="en-US" sz="4400" dirty="0"/>
              <a:t> </a:t>
            </a:r>
            <a:r>
              <a:rPr lang="en-US" sz="4400" dirty="0" err="1"/>
              <a:t>en</a:t>
            </a:r>
            <a:r>
              <a:rPr lang="en-US" sz="4400" dirty="0"/>
              <a:t> una </a:t>
            </a:r>
            <a:r>
              <a:rPr lang="en-US" sz="4400" dirty="0" err="1"/>
              <a:t>esperanza</a:t>
            </a:r>
            <a:r>
              <a:rPr lang="en-US" sz="4400" dirty="0"/>
              <a:t> </a:t>
            </a:r>
            <a:r>
              <a:rPr lang="en-US" sz="4400" dirty="0" err="1"/>
              <a:t>más</a:t>
            </a:r>
            <a:r>
              <a:rPr lang="en-US" sz="4400" dirty="0"/>
              <a:t> profunda, un </a:t>
            </a:r>
            <a:r>
              <a:rPr lang="en-US" sz="4400" dirty="0" err="1"/>
              <a:t>fortalecimiento</a:t>
            </a:r>
            <a:r>
              <a:rPr lang="en-US" sz="4400" dirty="0"/>
              <a:t> de la </a:t>
            </a:r>
            <a:r>
              <a:rPr lang="en-US" sz="4400" dirty="0" err="1"/>
              <a:t>fe</a:t>
            </a:r>
            <a:r>
              <a:rPr lang="en-US" sz="4400" dirty="0"/>
              <a:t> y una </a:t>
            </a:r>
            <a:r>
              <a:rPr lang="en-US" sz="4400" dirty="0" err="1"/>
              <a:t>adoración</a:t>
            </a:r>
            <a:r>
              <a:rPr lang="en-US" sz="4400" dirty="0"/>
              <a:t> </a:t>
            </a:r>
            <a:r>
              <a:rPr lang="en-US" sz="4400" dirty="0" err="1"/>
              <a:t>renovada</a:t>
            </a:r>
            <a:r>
              <a:rPr lang="en-US" sz="4400" dirty="0"/>
              <a:t> entre </a:t>
            </a:r>
            <a:r>
              <a:rPr lang="en-US" sz="4400" dirty="0" err="1"/>
              <a:t>ellos</a:t>
            </a:r>
            <a:r>
              <a:rPr lang="en-US" sz="4400" dirty="0"/>
              <a:t>. Las </a:t>
            </a:r>
            <a:r>
              <a:rPr lang="en-US" sz="4400" dirty="0" err="1"/>
              <a:t>experiencias</a:t>
            </a:r>
            <a:r>
              <a:rPr lang="en-US" sz="4400" dirty="0"/>
              <a:t> de Pablo le </a:t>
            </a:r>
            <a:r>
              <a:rPr lang="en-US" sz="4400" dirty="0" err="1"/>
              <a:t>ponen</a:t>
            </a:r>
            <a:r>
              <a:rPr lang="en-US" sz="4400" dirty="0"/>
              <a:t> carne y </a:t>
            </a:r>
            <a:r>
              <a:rPr lang="en-US" sz="4400" dirty="0" err="1"/>
              <a:t>hueso</a:t>
            </a:r>
            <a:r>
              <a:rPr lang="en-US" sz="4400" dirty="0"/>
              <a:t> a las </a:t>
            </a:r>
            <a:r>
              <a:rPr lang="en-US" sz="4400" dirty="0" err="1"/>
              <a:t>promesas</a:t>
            </a:r>
            <a:r>
              <a:rPr lang="en-US" sz="4400" dirty="0"/>
              <a:t> de Dios. </a:t>
            </a:r>
            <a:r>
              <a:rPr lang="en-US" sz="4400" dirty="0" err="1"/>
              <a:t>En</a:t>
            </a:r>
            <a:r>
              <a:rPr lang="en-US" sz="4400" dirty="0"/>
              <a:t> </a:t>
            </a:r>
            <a:r>
              <a:rPr lang="en-US" sz="4400" dirty="0" err="1"/>
              <a:t>ellas</a:t>
            </a:r>
            <a:r>
              <a:rPr lang="en-US" sz="4400" dirty="0"/>
              <a:t> se </a:t>
            </a:r>
            <a:r>
              <a:rPr lang="en-US" sz="4400" dirty="0" err="1"/>
              <a:t>ve</a:t>
            </a:r>
            <a:r>
              <a:rPr lang="en-US" sz="4400" dirty="0"/>
              <a:t> a Dios </a:t>
            </a:r>
            <a:r>
              <a:rPr lang="en-US" sz="4400" dirty="0" err="1"/>
              <a:t>en</a:t>
            </a:r>
            <a:r>
              <a:rPr lang="en-US" sz="4400" dirty="0"/>
              <a:t> </a:t>
            </a:r>
            <a:r>
              <a:rPr lang="en-US" sz="4400" dirty="0" err="1"/>
              <a:t>acción</a:t>
            </a:r>
            <a:r>
              <a:rPr lang="en-US" sz="4400" dirty="0"/>
              <a:t>, </a:t>
            </a:r>
            <a:r>
              <a:rPr lang="en-US" sz="4400" dirty="0" err="1"/>
              <a:t>haciendo</a:t>
            </a:r>
            <a:r>
              <a:rPr lang="en-US" sz="4400" dirty="0"/>
              <a:t> </a:t>
            </a:r>
            <a:r>
              <a:rPr lang="en-US" sz="4400" dirty="0" err="1"/>
              <a:t>exactamente</a:t>
            </a:r>
            <a:r>
              <a:rPr lang="en-US" sz="4400" dirty="0"/>
              <a:t> lo que ha </a:t>
            </a:r>
            <a:r>
              <a:rPr lang="en-US" sz="4400" dirty="0" err="1"/>
              <a:t>prometido</a:t>
            </a:r>
            <a:r>
              <a:rPr lang="en-US" sz="4400" dirty="0"/>
              <a:t> </a:t>
            </a:r>
            <a:r>
              <a:rPr lang="en-US" sz="4400" dirty="0" err="1"/>
              <a:t>hacer</a:t>
            </a:r>
            <a:r>
              <a:rPr lang="en-US" sz="4400" dirty="0"/>
              <a:t> por Sus </a:t>
            </a:r>
            <a:r>
              <a:rPr lang="en-US" sz="4400" dirty="0" err="1"/>
              <a:t>hijos</a:t>
            </a:r>
            <a:r>
              <a:rPr lang="en-US" sz="4400" dirty="0"/>
              <a:t>.</a:t>
            </a:r>
          </a:p>
          <a:p>
            <a:pPr marL="0" indent="0">
              <a:buNone/>
            </a:pPr>
            <a:endParaRPr lang="en-US" dirty="0"/>
          </a:p>
        </p:txBody>
      </p:sp>
    </p:spTree>
    <p:extLst>
      <p:ext uri="{BB962C8B-B14F-4D97-AF65-F5344CB8AC3E}">
        <p14:creationId xmlns:p14="http://schemas.microsoft.com/office/powerpoint/2010/main" val="3523949837"/>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a:bodyPr>
          <a:lstStyle/>
          <a:p>
            <a:r>
              <a:rPr lang="en-US" sz="4400" i="1" dirty="0" err="1">
                <a:highlight>
                  <a:srgbClr val="FFFF00"/>
                </a:highlight>
              </a:rPr>
              <a:t>Cuente</a:t>
            </a:r>
            <a:r>
              <a:rPr lang="en-US" sz="4400" i="1" dirty="0">
                <a:highlight>
                  <a:srgbClr val="FFFF00"/>
                </a:highlight>
              </a:rPr>
              <a:t> </a:t>
            </a:r>
            <a:r>
              <a:rPr lang="en-US" sz="4400" i="1" dirty="0" err="1">
                <a:highlight>
                  <a:srgbClr val="FFFF00"/>
                </a:highlight>
              </a:rPr>
              <a:t>su</a:t>
            </a:r>
            <a:r>
              <a:rPr lang="en-US" sz="4400" i="1" dirty="0">
                <a:highlight>
                  <a:srgbClr val="FFFF00"/>
                </a:highlight>
              </a:rPr>
              <a:t> </a:t>
            </a:r>
            <a:r>
              <a:rPr lang="en-US" sz="4400" i="1" dirty="0" err="1">
                <a:highlight>
                  <a:srgbClr val="FFFF00"/>
                </a:highlight>
              </a:rPr>
              <a:t>historia</a:t>
            </a:r>
            <a:r>
              <a:rPr lang="en-US" sz="4400" i="1" dirty="0">
                <a:highlight>
                  <a:srgbClr val="FFFF00"/>
                </a:highlight>
              </a:rPr>
              <a:t> de una </a:t>
            </a:r>
            <a:r>
              <a:rPr lang="en-US" sz="4400" i="1" dirty="0" err="1">
                <a:highlight>
                  <a:srgbClr val="FFFF00"/>
                </a:highlight>
              </a:rPr>
              <a:t>manera</a:t>
            </a:r>
            <a:r>
              <a:rPr lang="en-US" sz="4400" i="1" dirty="0">
                <a:highlight>
                  <a:srgbClr val="FFFF00"/>
                </a:highlight>
              </a:rPr>
              <a:t> que </a:t>
            </a:r>
            <a:r>
              <a:rPr lang="en-US" sz="4400" i="1" dirty="0" err="1">
                <a:highlight>
                  <a:srgbClr val="FFFF00"/>
                </a:highlight>
              </a:rPr>
              <a:t>rompa</a:t>
            </a:r>
            <a:r>
              <a:rPr lang="en-US" sz="4400" i="1" dirty="0">
                <a:highlight>
                  <a:srgbClr val="FFFF00"/>
                </a:highlight>
              </a:rPr>
              <a:t> con la idea </a:t>
            </a:r>
            <a:r>
              <a:rPr lang="en-US" sz="4400" i="1" dirty="0" err="1">
                <a:highlight>
                  <a:srgbClr val="FFFF00"/>
                </a:highlight>
              </a:rPr>
              <a:t>errónea</a:t>
            </a:r>
            <a:r>
              <a:rPr lang="en-US" sz="4400" i="1" dirty="0">
                <a:highlight>
                  <a:srgbClr val="FFFF00"/>
                </a:highlight>
              </a:rPr>
              <a:t> de que </a:t>
            </a:r>
            <a:r>
              <a:rPr lang="en-US" sz="4400" i="1" dirty="0" err="1">
                <a:highlight>
                  <a:srgbClr val="FFFF00"/>
                </a:highlight>
              </a:rPr>
              <a:t>usted</a:t>
            </a:r>
            <a:r>
              <a:rPr lang="en-US" sz="4400" i="1" dirty="0">
                <a:highlight>
                  <a:srgbClr val="FFFF00"/>
                </a:highlight>
              </a:rPr>
              <a:t> es </a:t>
            </a:r>
            <a:r>
              <a:rPr lang="en-US" sz="4400" i="1" dirty="0" err="1">
                <a:highlight>
                  <a:srgbClr val="FFFF00"/>
                </a:highlight>
              </a:rPr>
              <a:t>esencialmente</a:t>
            </a:r>
            <a:r>
              <a:rPr lang="en-US" sz="4400" i="1" dirty="0">
                <a:highlight>
                  <a:srgbClr val="FFFF00"/>
                </a:highlight>
              </a:rPr>
              <a:t> </a:t>
            </a:r>
            <a:r>
              <a:rPr lang="en-US" sz="4400" i="1" dirty="0" err="1">
                <a:highlight>
                  <a:srgbClr val="FFFF00"/>
                </a:highlight>
              </a:rPr>
              <a:t>diferente</a:t>
            </a:r>
            <a:r>
              <a:rPr lang="en-US" sz="4400" i="1" dirty="0">
                <a:highlight>
                  <a:srgbClr val="FFFF00"/>
                </a:highlight>
              </a:rPr>
              <a:t> de la persona que </a:t>
            </a:r>
            <a:r>
              <a:rPr lang="en-US" sz="4400" i="1" dirty="0" err="1">
                <a:highlight>
                  <a:srgbClr val="FFFF00"/>
                </a:highlight>
              </a:rPr>
              <a:t>está</a:t>
            </a:r>
            <a:r>
              <a:rPr lang="en-US" sz="4400" i="1" dirty="0">
                <a:highlight>
                  <a:srgbClr val="FFFF00"/>
                </a:highlight>
              </a:rPr>
              <a:t> </a:t>
            </a:r>
            <a:r>
              <a:rPr lang="en-US" sz="4400" i="1" dirty="0" err="1">
                <a:highlight>
                  <a:srgbClr val="FFFF00"/>
                </a:highlight>
              </a:rPr>
              <a:t>ayudando</a:t>
            </a:r>
            <a:r>
              <a:rPr lang="en-US" sz="4400" dirty="0"/>
              <a:t>. ¿Ha </a:t>
            </a:r>
            <a:r>
              <a:rPr lang="en-US" sz="4400" dirty="0" err="1"/>
              <a:t>estado</a:t>
            </a:r>
            <a:r>
              <a:rPr lang="en-US" sz="4400" dirty="0"/>
              <a:t> </a:t>
            </a:r>
            <a:r>
              <a:rPr lang="en-US" sz="4400" dirty="0" err="1"/>
              <a:t>usted</a:t>
            </a:r>
            <a:r>
              <a:rPr lang="en-US" sz="4400" dirty="0"/>
              <a:t> </a:t>
            </a:r>
            <a:r>
              <a:rPr lang="en-US" sz="4400" dirty="0" err="1"/>
              <a:t>alguna</a:t>
            </a:r>
            <a:r>
              <a:rPr lang="en-US" sz="4400" dirty="0"/>
              <a:t> </a:t>
            </a:r>
            <a:r>
              <a:rPr lang="en-US" sz="4400" dirty="0" err="1"/>
              <a:t>vez</a:t>
            </a:r>
            <a:r>
              <a:rPr lang="en-US" sz="4400" dirty="0"/>
              <a:t> </a:t>
            </a:r>
            <a:r>
              <a:rPr lang="en-US" sz="4400" dirty="0" err="1"/>
              <a:t>en</a:t>
            </a:r>
            <a:r>
              <a:rPr lang="en-US" sz="4400" dirty="0"/>
              <a:t> una </a:t>
            </a:r>
            <a:r>
              <a:rPr lang="en-US" sz="4400" dirty="0" err="1"/>
              <a:t>clase</a:t>
            </a:r>
            <a:r>
              <a:rPr lang="en-US" sz="4400" dirty="0"/>
              <a:t> de </a:t>
            </a:r>
            <a:r>
              <a:rPr lang="en-US" sz="4400" dirty="0" err="1"/>
              <a:t>escuela</a:t>
            </a:r>
            <a:r>
              <a:rPr lang="en-US" sz="4400" dirty="0"/>
              <a:t> dominical </a:t>
            </a:r>
            <a:r>
              <a:rPr lang="en-US" sz="4400" dirty="0" err="1"/>
              <a:t>en</a:t>
            </a:r>
            <a:r>
              <a:rPr lang="en-US" sz="4400" dirty="0"/>
              <a:t> la que </a:t>
            </a:r>
            <a:r>
              <a:rPr lang="en-US" sz="4400" dirty="0" err="1"/>
              <a:t>alguien</a:t>
            </a:r>
            <a:r>
              <a:rPr lang="en-US" sz="4400" dirty="0"/>
              <a:t> ha </a:t>
            </a:r>
            <a:r>
              <a:rPr lang="en-US" sz="4400" dirty="0" err="1"/>
              <a:t>levantado</a:t>
            </a:r>
            <a:r>
              <a:rPr lang="en-US" sz="4400" dirty="0"/>
              <a:t> la mano y ha </a:t>
            </a:r>
            <a:r>
              <a:rPr lang="en-US" sz="4400" dirty="0" err="1"/>
              <a:t>dicho</a:t>
            </a:r>
            <a:r>
              <a:rPr lang="en-US" sz="4400" dirty="0"/>
              <a:t>: “</a:t>
            </a:r>
            <a:r>
              <a:rPr lang="en-US" sz="4400" dirty="0" err="1"/>
              <a:t>Esto</a:t>
            </a:r>
            <a:r>
              <a:rPr lang="en-US" sz="4400" dirty="0"/>
              <a:t> </a:t>
            </a:r>
            <a:r>
              <a:rPr lang="en-US" sz="4400" dirty="0" err="1"/>
              <a:t>puede</a:t>
            </a:r>
            <a:r>
              <a:rPr lang="en-US" sz="4400" dirty="0"/>
              <a:t> ser una </a:t>
            </a:r>
            <a:r>
              <a:rPr lang="en-US" sz="4400" dirty="0" err="1"/>
              <a:t>pregunta</a:t>
            </a:r>
            <a:r>
              <a:rPr lang="en-US" sz="4400" dirty="0"/>
              <a:t> </a:t>
            </a:r>
            <a:r>
              <a:rPr lang="en-US" sz="4400" dirty="0" err="1"/>
              <a:t>tonta</a:t>
            </a:r>
            <a:r>
              <a:rPr lang="en-US" sz="4400" dirty="0"/>
              <a:t>, </a:t>
            </a:r>
            <a:r>
              <a:rPr lang="en-US" sz="4400" dirty="0" err="1"/>
              <a:t>pero</a:t>
            </a:r>
            <a:r>
              <a:rPr lang="en-US" sz="4400" dirty="0"/>
              <a:t> ¿me </a:t>
            </a:r>
            <a:r>
              <a:rPr lang="en-US" sz="4400" dirty="0" err="1"/>
              <a:t>preguntaba</a:t>
            </a:r>
            <a:r>
              <a:rPr lang="en-US" sz="4400" dirty="0"/>
              <a:t>…?”. Al </a:t>
            </a:r>
            <a:r>
              <a:rPr lang="en-US" sz="4400" dirty="0" err="1"/>
              <a:t>escuchar</a:t>
            </a:r>
            <a:r>
              <a:rPr lang="en-US" sz="4400" dirty="0"/>
              <a:t> la </a:t>
            </a:r>
            <a:r>
              <a:rPr lang="en-US" sz="4400" dirty="0" err="1"/>
              <a:t>pregunta</a:t>
            </a:r>
            <a:r>
              <a:rPr lang="en-US" sz="4400" dirty="0"/>
              <a:t>, </a:t>
            </a:r>
            <a:r>
              <a:rPr lang="en-US" sz="4400" dirty="0" err="1"/>
              <a:t>usted</a:t>
            </a:r>
            <a:r>
              <a:rPr lang="en-US" sz="4400" dirty="0"/>
              <a:t> se </a:t>
            </a:r>
            <a:r>
              <a:rPr lang="en-US" sz="4400" dirty="0" err="1"/>
              <a:t>siente</a:t>
            </a:r>
            <a:r>
              <a:rPr lang="en-US" sz="4400" dirty="0"/>
              <a:t> </a:t>
            </a:r>
            <a:r>
              <a:rPr lang="en-US" sz="4400" dirty="0" err="1"/>
              <a:t>agradecido</a:t>
            </a:r>
            <a:r>
              <a:rPr lang="en-US" sz="4400" dirty="0"/>
              <a:t> </a:t>
            </a:r>
            <a:r>
              <a:rPr lang="en-US" sz="4400" dirty="0" err="1"/>
              <a:t>porque</a:t>
            </a:r>
            <a:r>
              <a:rPr lang="en-US" sz="4400" dirty="0"/>
              <a:t> era </a:t>
            </a:r>
            <a:r>
              <a:rPr lang="en-US" sz="4400" dirty="0" err="1"/>
              <a:t>precisamente</a:t>
            </a:r>
            <a:r>
              <a:rPr lang="en-US" sz="4400" dirty="0"/>
              <a:t> la </a:t>
            </a:r>
            <a:r>
              <a:rPr lang="en-US" sz="4400" dirty="0" err="1"/>
              <a:t>pregunta</a:t>
            </a:r>
            <a:r>
              <a:rPr lang="en-US" sz="4400" dirty="0"/>
              <a:t> que </a:t>
            </a:r>
            <a:r>
              <a:rPr lang="en-US" sz="4400" i="1" dirty="0" err="1"/>
              <a:t>usted</a:t>
            </a:r>
            <a:r>
              <a:rPr lang="en-US" sz="4400" dirty="0"/>
              <a:t> </a:t>
            </a:r>
            <a:r>
              <a:rPr lang="en-US" sz="4400" dirty="0" err="1"/>
              <a:t>tenía</a:t>
            </a:r>
            <a:r>
              <a:rPr lang="en-US" sz="4400" dirty="0"/>
              <a:t>, </a:t>
            </a:r>
            <a:r>
              <a:rPr lang="en-US" sz="4400" dirty="0" err="1"/>
              <a:t>pero</a:t>
            </a:r>
            <a:r>
              <a:rPr lang="en-US" sz="4400" dirty="0"/>
              <a:t> que no se </a:t>
            </a:r>
            <a:r>
              <a:rPr lang="en-US" sz="4400" dirty="0" err="1"/>
              <a:t>atrevió</a:t>
            </a:r>
            <a:r>
              <a:rPr lang="en-US" sz="4400" dirty="0"/>
              <a:t> a </a:t>
            </a:r>
            <a:r>
              <a:rPr lang="en-US" sz="4400" dirty="0" err="1"/>
              <a:t>plantear</a:t>
            </a:r>
            <a:r>
              <a:rPr lang="en-US" sz="4400" dirty="0"/>
              <a:t>.</a:t>
            </a:r>
          </a:p>
          <a:p>
            <a:pPr marL="0" indent="0">
              <a:buNone/>
            </a:pPr>
            <a:endParaRPr lang="en-US" dirty="0"/>
          </a:p>
        </p:txBody>
      </p:sp>
    </p:spTree>
    <p:extLst>
      <p:ext uri="{BB962C8B-B14F-4D97-AF65-F5344CB8AC3E}">
        <p14:creationId xmlns:p14="http://schemas.microsoft.com/office/powerpoint/2010/main" val="2907369599"/>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lnSpcReduction="10000"/>
          </a:bodyPr>
          <a:lstStyle/>
          <a:p>
            <a:r>
              <a:rPr lang="en-US" sz="4800" i="1" dirty="0" err="1"/>
              <a:t>Cuente</a:t>
            </a:r>
            <a:r>
              <a:rPr lang="en-US" sz="4800" i="1" dirty="0"/>
              <a:t> </a:t>
            </a:r>
            <a:r>
              <a:rPr lang="en-US" sz="4800" i="1" dirty="0" err="1"/>
              <a:t>siempre</a:t>
            </a:r>
            <a:r>
              <a:rPr lang="en-US" sz="4800" i="1" dirty="0"/>
              <a:t> una </a:t>
            </a:r>
            <a:r>
              <a:rPr lang="en-US" sz="4800" i="1" dirty="0" err="1"/>
              <a:t>historia</a:t>
            </a:r>
            <a:r>
              <a:rPr lang="en-US" sz="4800" i="1" dirty="0"/>
              <a:t> </a:t>
            </a:r>
            <a:r>
              <a:rPr lang="en-US" sz="4800" i="1" dirty="0" err="1"/>
              <a:t>completa</a:t>
            </a:r>
            <a:r>
              <a:rPr lang="en-US" sz="4800" dirty="0"/>
              <a:t>. </a:t>
            </a:r>
            <a:r>
              <a:rPr lang="en-US" sz="4800" dirty="0" err="1"/>
              <a:t>Su</a:t>
            </a:r>
            <a:r>
              <a:rPr lang="en-US" sz="4800" dirty="0"/>
              <a:t> </a:t>
            </a:r>
            <a:r>
              <a:rPr lang="en-US" sz="4800" dirty="0" err="1"/>
              <a:t>historia</a:t>
            </a:r>
            <a:r>
              <a:rPr lang="en-US" sz="4800" dirty="0"/>
              <a:t> debe </a:t>
            </a:r>
            <a:r>
              <a:rPr lang="en-US" sz="4800" dirty="0" err="1"/>
              <a:t>incluir</a:t>
            </a:r>
            <a:r>
              <a:rPr lang="en-US" sz="4800" dirty="0"/>
              <a:t> (1) una </a:t>
            </a:r>
            <a:r>
              <a:rPr lang="en-US" sz="4800" dirty="0" err="1"/>
              <a:t>situación</a:t>
            </a:r>
            <a:r>
              <a:rPr lang="en-US" sz="4800" dirty="0"/>
              <a:t> </a:t>
            </a:r>
            <a:r>
              <a:rPr lang="en-US" sz="4800" dirty="0" err="1"/>
              <a:t>difícil</a:t>
            </a:r>
            <a:r>
              <a:rPr lang="en-US" sz="4800" dirty="0"/>
              <a:t> (2) </a:t>
            </a:r>
            <a:r>
              <a:rPr lang="en-US" sz="4800" dirty="0" err="1"/>
              <a:t>su</a:t>
            </a:r>
            <a:r>
              <a:rPr lang="en-US" sz="4800" dirty="0"/>
              <a:t> </a:t>
            </a:r>
            <a:r>
              <a:rPr lang="en-US" sz="4800" dirty="0" err="1"/>
              <a:t>lucha</a:t>
            </a:r>
            <a:r>
              <a:rPr lang="en-US" sz="4800" dirty="0"/>
              <a:t> </a:t>
            </a:r>
            <a:r>
              <a:rPr lang="en-US" sz="4800" dirty="0" err="1"/>
              <a:t>en</a:t>
            </a:r>
            <a:r>
              <a:rPr lang="en-US" sz="4800" dirty="0"/>
              <a:t> medio de </a:t>
            </a:r>
            <a:r>
              <a:rPr lang="en-US" sz="4800" dirty="0" err="1"/>
              <a:t>ella</a:t>
            </a:r>
            <a:r>
              <a:rPr lang="en-US" sz="4800" dirty="0"/>
              <a:t>, y (3) </a:t>
            </a:r>
            <a:r>
              <a:rPr lang="en-US" sz="4800" dirty="0" err="1"/>
              <a:t>cómo</a:t>
            </a:r>
            <a:r>
              <a:rPr lang="en-US" sz="4800" dirty="0"/>
              <a:t> Dios le </a:t>
            </a:r>
            <a:r>
              <a:rPr lang="en-US" sz="4800" dirty="0" err="1"/>
              <a:t>ayudó</a:t>
            </a:r>
            <a:r>
              <a:rPr lang="en-US" sz="4800" dirty="0"/>
              <a:t>. </a:t>
            </a:r>
            <a:r>
              <a:rPr lang="en-US" sz="4800" dirty="0" err="1"/>
              <a:t>Esta</a:t>
            </a:r>
            <a:r>
              <a:rPr lang="en-US" sz="4800" dirty="0"/>
              <a:t> no es una </a:t>
            </a:r>
            <a:r>
              <a:rPr lang="en-US" sz="4800" dirty="0" err="1"/>
              <a:t>historia</a:t>
            </a:r>
            <a:r>
              <a:rPr lang="en-US" sz="4800" dirty="0"/>
              <a:t> del </a:t>
            </a:r>
            <a:r>
              <a:rPr lang="en-US" sz="4800" dirty="0" err="1"/>
              <a:t>tipo</a:t>
            </a:r>
            <a:r>
              <a:rPr lang="en-US" sz="4800" dirty="0"/>
              <a:t> “la </a:t>
            </a:r>
            <a:r>
              <a:rPr lang="en-US" sz="4800" dirty="0" err="1"/>
              <a:t>miseria</a:t>
            </a:r>
            <a:r>
              <a:rPr lang="en-US" sz="4800" dirty="0"/>
              <a:t> </a:t>
            </a:r>
            <a:r>
              <a:rPr lang="en-US" sz="4800" dirty="0" err="1"/>
              <a:t>quiere</a:t>
            </a:r>
            <a:r>
              <a:rPr lang="en-US" sz="4800" dirty="0"/>
              <a:t> </a:t>
            </a:r>
            <a:r>
              <a:rPr lang="en-US" sz="4800" dirty="0" err="1"/>
              <a:t>compañía</a:t>
            </a:r>
            <a:r>
              <a:rPr lang="en-US" sz="4800" dirty="0"/>
              <a:t>”; </a:t>
            </a:r>
            <a:r>
              <a:rPr lang="en-US" sz="4800" dirty="0" err="1"/>
              <a:t>ni</a:t>
            </a:r>
            <a:r>
              <a:rPr lang="en-US" sz="4800" dirty="0"/>
              <a:t> de </a:t>
            </a:r>
            <a:r>
              <a:rPr lang="en-US" sz="4800" dirty="0" err="1"/>
              <a:t>contar</a:t>
            </a:r>
            <a:r>
              <a:rPr lang="en-US" sz="4800" dirty="0"/>
              <a:t> la </a:t>
            </a:r>
            <a:r>
              <a:rPr lang="en-US" sz="4800" dirty="0" err="1"/>
              <a:t>mejor</a:t>
            </a:r>
            <a:r>
              <a:rPr lang="en-US" sz="4800" dirty="0"/>
              <a:t> </a:t>
            </a:r>
            <a:r>
              <a:rPr lang="en-US" sz="4800" dirty="0" err="1"/>
              <a:t>historia</a:t>
            </a:r>
            <a:r>
              <a:rPr lang="en-US" sz="4800" dirty="0"/>
              <a:t> de </a:t>
            </a:r>
            <a:r>
              <a:rPr lang="en-US" sz="4800" dirty="0" err="1"/>
              <a:t>desastre</a:t>
            </a:r>
            <a:r>
              <a:rPr lang="en-US" sz="4800" dirty="0"/>
              <a:t>. </a:t>
            </a:r>
            <a:r>
              <a:rPr lang="en-US" sz="4800" dirty="0" err="1"/>
              <a:t>Cuente</a:t>
            </a:r>
            <a:r>
              <a:rPr lang="en-US" sz="4800" dirty="0"/>
              <a:t> una </a:t>
            </a:r>
            <a:r>
              <a:rPr lang="en-US" sz="4800" dirty="0" err="1"/>
              <a:t>historia</a:t>
            </a:r>
            <a:r>
              <a:rPr lang="en-US" sz="4800" dirty="0"/>
              <a:t> que sea lo </a:t>
            </a:r>
            <a:r>
              <a:rPr lang="en-US" sz="4800" dirty="0" err="1"/>
              <a:t>suficientemente</a:t>
            </a:r>
            <a:r>
              <a:rPr lang="en-US" sz="4800" dirty="0"/>
              <a:t> </a:t>
            </a:r>
            <a:r>
              <a:rPr lang="en-US" sz="4800" dirty="0" err="1"/>
              <a:t>antigua</a:t>
            </a:r>
            <a:r>
              <a:rPr lang="en-US" sz="4800" dirty="0"/>
              <a:t> </a:t>
            </a:r>
            <a:r>
              <a:rPr lang="en-US" sz="4800" dirty="0" err="1"/>
              <a:t>como</a:t>
            </a:r>
            <a:r>
              <a:rPr lang="en-US" sz="4800" dirty="0"/>
              <a:t> para </a:t>
            </a:r>
            <a:r>
              <a:rPr lang="en-US" sz="4800" dirty="0" err="1"/>
              <a:t>reflexionar</a:t>
            </a:r>
            <a:r>
              <a:rPr lang="en-US" sz="4800" dirty="0"/>
              <a:t> </a:t>
            </a:r>
            <a:r>
              <a:rPr lang="en-US" sz="4800" dirty="0" err="1"/>
              <a:t>sobre</a:t>
            </a:r>
            <a:r>
              <a:rPr lang="en-US" sz="4800" dirty="0"/>
              <a:t> </a:t>
            </a:r>
            <a:r>
              <a:rPr lang="en-US" sz="4800" dirty="0" err="1"/>
              <a:t>cómo</a:t>
            </a:r>
            <a:r>
              <a:rPr lang="en-US" sz="4800" dirty="0"/>
              <a:t> el </a:t>
            </a:r>
            <a:r>
              <a:rPr lang="en-US" sz="4800" dirty="0" err="1"/>
              <a:t>Señor</a:t>
            </a:r>
            <a:r>
              <a:rPr lang="en-US" sz="4800" dirty="0"/>
              <a:t> le </a:t>
            </a:r>
            <a:r>
              <a:rPr lang="en-US" sz="4800" dirty="0" err="1"/>
              <a:t>dio</a:t>
            </a:r>
            <a:r>
              <a:rPr lang="en-US" sz="4800" dirty="0"/>
              <a:t> </a:t>
            </a:r>
            <a:r>
              <a:rPr lang="en-US" sz="4800" dirty="0" err="1"/>
              <a:t>consolación</a:t>
            </a:r>
            <a:r>
              <a:rPr lang="en-US" sz="4800" dirty="0"/>
              <a:t> </a:t>
            </a:r>
            <a:r>
              <a:rPr lang="en-US" sz="4800" dirty="0" err="1"/>
              <a:t>en</a:t>
            </a:r>
            <a:r>
              <a:rPr lang="en-US" sz="4800" dirty="0"/>
              <a:t> medio de </a:t>
            </a:r>
            <a:r>
              <a:rPr lang="en-US" sz="4800" dirty="0" err="1"/>
              <a:t>ella</a:t>
            </a:r>
            <a:r>
              <a:rPr lang="en-US" sz="4800" dirty="0"/>
              <a:t>, y </a:t>
            </a:r>
            <a:r>
              <a:rPr lang="en-US" sz="4800" dirty="0" err="1"/>
              <a:t>cómo</a:t>
            </a:r>
            <a:r>
              <a:rPr lang="en-US" sz="4800" dirty="0"/>
              <a:t> </a:t>
            </a:r>
            <a:r>
              <a:rPr lang="en-US" sz="4800" dirty="0" err="1"/>
              <a:t>utilizó</a:t>
            </a:r>
            <a:r>
              <a:rPr lang="en-US" sz="4800" dirty="0"/>
              <a:t> </a:t>
            </a:r>
            <a:r>
              <a:rPr lang="en-US" sz="4800" dirty="0" err="1"/>
              <a:t>gente</a:t>
            </a:r>
            <a:r>
              <a:rPr lang="en-US" sz="4800" dirty="0"/>
              <a:t> para </a:t>
            </a:r>
            <a:r>
              <a:rPr lang="en-US" sz="4800" dirty="0" err="1"/>
              <a:t>hacerlo</a:t>
            </a:r>
            <a:r>
              <a:rPr lang="en-US" sz="4800" dirty="0"/>
              <a:t>.</a:t>
            </a:r>
          </a:p>
          <a:p>
            <a:pPr marL="0" indent="0">
              <a:buNone/>
            </a:pPr>
            <a:endParaRPr lang="en-US" dirty="0"/>
          </a:p>
        </p:txBody>
      </p:sp>
    </p:spTree>
    <p:extLst>
      <p:ext uri="{BB962C8B-B14F-4D97-AF65-F5344CB8AC3E}">
        <p14:creationId xmlns:p14="http://schemas.microsoft.com/office/powerpoint/2010/main" val="3771426511"/>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a:bodyPr>
          <a:lstStyle/>
          <a:p>
            <a:r>
              <a:rPr lang="en-US" sz="5400" i="1" dirty="0">
                <a:highlight>
                  <a:srgbClr val="FFFF00"/>
                </a:highlight>
              </a:rPr>
              <a:t>Al </a:t>
            </a:r>
            <a:r>
              <a:rPr lang="en-US" sz="5400" i="1" dirty="0" err="1">
                <a:highlight>
                  <a:srgbClr val="FFFF00"/>
                </a:highlight>
              </a:rPr>
              <a:t>contar</a:t>
            </a:r>
            <a:r>
              <a:rPr lang="en-US" sz="5400" i="1" dirty="0">
                <a:highlight>
                  <a:srgbClr val="FFFF00"/>
                </a:highlight>
              </a:rPr>
              <a:t> </a:t>
            </a:r>
            <a:r>
              <a:rPr lang="en-US" sz="5400" i="1" dirty="0" err="1">
                <a:highlight>
                  <a:srgbClr val="FFFF00"/>
                </a:highlight>
              </a:rPr>
              <a:t>su</a:t>
            </a:r>
            <a:r>
              <a:rPr lang="en-US" sz="5400" i="1" dirty="0">
                <a:highlight>
                  <a:srgbClr val="FFFF00"/>
                </a:highlight>
              </a:rPr>
              <a:t> </a:t>
            </a:r>
            <a:r>
              <a:rPr lang="en-US" sz="5400" i="1" dirty="0" err="1">
                <a:highlight>
                  <a:srgbClr val="FFFF00"/>
                </a:highlight>
              </a:rPr>
              <a:t>historia</a:t>
            </a:r>
            <a:r>
              <a:rPr lang="en-US" sz="5400" i="1" dirty="0">
                <a:highlight>
                  <a:srgbClr val="FFFF00"/>
                </a:highlight>
              </a:rPr>
              <a:t>, sea </a:t>
            </a:r>
            <a:r>
              <a:rPr lang="en-US" sz="5400" i="1" dirty="0" err="1">
                <a:highlight>
                  <a:srgbClr val="FFFF00"/>
                </a:highlight>
              </a:rPr>
              <a:t>honesto</a:t>
            </a:r>
            <a:r>
              <a:rPr lang="en-US" sz="5400" i="1" dirty="0">
                <a:highlight>
                  <a:srgbClr val="FFFF00"/>
                </a:highlight>
              </a:rPr>
              <a:t> </a:t>
            </a:r>
            <a:r>
              <a:rPr lang="en-US" sz="5400" i="1" dirty="0" err="1">
                <a:highlight>
                  <a:srgbClr val="FFFF00"/>
                </a:highlight>
              </a:rPr>
              <a:t>en</a:t>
            </a:r>
            <a:r>
              <a:rPr lang="en-US" sz="5400" i="1" dirty="0">
                <a:highlight>
                  <a:srgbClr val="FFFF00"/>
                </a:highlight>
              </a:rPr>
              <a:t> la </a:t>
            </a:r>
            <a:r>
              <a:rPr lang="en-US" sz="5400" i="1" dirty="0" err="1">
                <a:highlight>
                  <a:srgbClr val="FFFF00"/>
                </a:highlight>
              </a:rPr>
              <a:t>descripción</a:t>
            </a:r>
            <a:r>
              <a:rPr lang="en-US" sz="5400" i="1" dirty="0">
                <a:highlight>
                  <a:srgbClr val="FFFF00"/>
                </a:highlight>
              </a:rPr>
              <a:t> de sus </a:t>
            </a:r>
            <a:r>
              <a:rPr lang="en-US" sz="5400" i="1" dirty="0" err="1">
                <a:highlight>
                  <a:srgbClr val="FFFF00"/>
                </a:highlight>
              </a:rPr>
              <a:t>luchas</a:t>
            </a:r>
            <a:r>
              <a:rPr lang="en-US" sz="5400" i="1" dirty="0">
                <a:highlight>
                  <a:srgbClr val="FFFF00"/>
                </a:highlight>
              </a:rPr>
              <a:t> y </a:t>
            </a:r>
            <a:r>
              <a:rPr lang="en-US" sz="5400" i="1" dirty="0" err="1">
                <a:highlight>
                  <a:srgbClr val="FFFF00"/>
                </a:highlight>
              </a:rPr>
              <a:t>fracasos</a:t>
            </a:r>
            <a:r>
              <a:rPr lang="en-US" sz="5400" dirty="0">
                <a:highlight>
                  <a:srgbClr val="FFFF00"/>
                </a:highlight>
              </a:rPr>
              <a:t>. </a:t>
            </a:r>
            <a:r>
              <a:rPr lang="en-US" sz="5400" dirty="0" err="1"/>
              <a:t>Su</a:t>
            </a:r>
            <a:r>
              <a:rPr lang="en-US" sz="5400" dirty="0"/>
              <a:t> </a:t>
            </a:r>
            <a:r>
              <a:rPr lang="en-US" sz="5400" dirty="0" err="1"/>
              <a:t>historia</a:t>
            </a:r>
            <a:r>
              <a:rPr lang="en-US" sz="5400" dirty="0"/>
              <a:t> debe </a:t>
            </a:r>
            <a:r>
              <a:rPr lang="en-US" sz="5400" dirty="0" err="1"/>
              <a:t>resaltar</a:t>
            </a:r>
            <a:r>
              <a:rPr lang="en-US" sz="5400" dirty="0"/>
              <a:t> la </a:t>
            </a:r>
            <a:r>
              <a:rPr lang="en-US" sz="5400" dirty="0" err="1"/>
              <a:t>gracia</a:t>
            </a:r>
            <a:r>
              <a:rPr lang="en-US" sz="5400" dirty="0"/>
              <a:t> de Dios </a:t>
            </a:r>
            <a:r>
              <a:rPr lang="en-US" sz="5400" dirty="0" err="1"/>
              <a:t>en</a:t>
            </a:r>
            <a:r>
              <a:rPr lang="en-US" sz="5400" dirty="0"/>
              <a:t> </a:t>
            </a:r>
            <a:r>
              <a:rPr lang="en-US" sz="5400" dirty="0" err="1"/>
              <a:t>su</a:t>
            </a:r>
            <a:r>
              <a:rPr lang="en-US" sz="5400" dirty="0"/>
              <a:t> </a:t>
            </a:r>
            <a:r>
              <a:rPr lang="en-US" sz="5400" dirty="0" err="1"/>
              <a:t>debilidad</a:t>
            </a:r>
            <a:r>
              <a:rPr lang="en-US" sz="5400" dirty="0"/>
              <a:t>, no </a:t>
            </a:r>
            <a:r>
              <a:rPr lang="en-US" sz="5400" dirty="0" err="1"/>
              <a:t>su</a:t>
            </a:r>
            <a:r>
              <a:rPr lang="en-US" sz="5400" dirty="0"/>
              <a:t> </a:t>
            </a:r>
            <a:r>
              <a:rPr lang="en-US" sz="5400" dirty="0" err="1"/>
              <a:t>fe</a:t>
            </a:r>
            <a:r>
              <a:rPr lang="en-US" sz="5400" dirty="0"/>
              <a:t> </a:t>
            </a:r>
            <a:r>
              <a:rPr lang="en-US" sz="5400" dirty="0" err="1"/>
              <a:t>heroica</a:t>
            </a:r>
            <a:r>
              <a:rPr lang="en-US" sz="5400" dirty="0"/>
              <a:t>. </a:t>
            </a:r>
            <a:r>
              <a:rPr lang="en-US" sz="5400" dirty="0" err="1"/>
              <a:t>Esté</a:t>
            </a:r>
            <a:r>
              <a:rPr lang="en-US" sz="5400" dirty="0"/>
              <a:t> </a:t>
            </a:r>
            <a:r>
              <a:rPr lang="en-US" sz="5400" dirty="0" err="1"/>
              <a:t>dispuesto</a:t>
            </a:r>
            <a:r>
              <a:rPr lang="en-US" sz="5400" dirty="0"/>
              <a:t> a </a:t>
            </a:r>
            <a:r>
              <a:rPr lang="en-US" sz="5400" dirty="0" err="1"/>
              <a:t>exponer</a:t>
            </a:r>
            <a:r>
              <a:rPr lang="en-US" sz="5400" dirty="0"/>
              <a:t> </a:t>
            </a:r>
            <a:r>
              <a:rPr lang="en-US" sz="5400" dirty="0" err="1"/>
              <a:t>su</a:t>
            </a:r>
            <a:r>
              <a:rPr lang="en-US" sz="5400" dirty="0"/>
              <a:t> </a:t>
            </a:r>
            <a:r>
              <a:rPr lang="en-US" sz="5400" dirty="0" err="1"/>
              <a:t>pecado</a:t>
            </a:r>
            <a:r>
              <a:rPr lang="en-US" sz="5400" dirty="0"/>
              <a:t> para que la gloria </a:t>
            </a:r>
            <a:r>
              <a:rPr lang="en-US" sz="5400" dirty="0" err="1"/>
              <a:t>redentora</a:t>
            </a:r>
            <a:r>
              <a:rPr lang="en-US" sz="5400" dirty="0"/>
              <a:t> del </a:t>
            </a:r>
            <a:r>
              <a:rPr lang="en-US" sz="5400" dirty="0" err="1"/>
              <a:t>Señor</a:t>
            </a:r>
            <a:r>
              <a:rPr lang="en-US" sz="5400" dirty="0"/>
              <a:t> viva </a:t>
            </a:r>
            <a:r>
              <a:rPr lang="en-US" sz="5400" dirty="0" err="1"/>
              <a:t>en</a:t>
            </a:r>
            <a:r>
              <a:rPr lang="en-US" sz="5400" dirty="0"/>
              <a:t> los </a:t>
            </a:r>
            <a:r>
              <a:rPr lang="en-US" sz="5400" dirty="0" err="1"/>
              <a:t>oídos</a:t>
            </a:r>
            <a:r>
              <a:rPr lang="en-US" sz="5400" dirty="0"/>
              <a:t> del </a:t>
            </a:r>
            <a:r>
              <a:rPr lang="en-US" sz="5400" dirty="0" err="1"/>
              <a:t>oyente</a:t>
            </a:r>
            <a:r>
              <a:rPr lang="en-US" sz="5400" dirty="0"/>
              <a:t>.</a:t>
            </a:r>
          </a:p>
        </p:txBody>
      </p:sp>
    </p:spTree>
    <p:extLst>
      <p:ext uri="{BB962C8B-B14F-4D97-AF65-F5344CB8AC3E}">
        <p14:creationId xmlns:p14="http://schemas.microsoft.com/office/powerpoint/2010/main" val="4242730137"/>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a:bodyPr>
          <a:lstStyle/>
          <a:p>
            <a:r>
              <a:rPr lang="en-US" sz="4800" i="1" dirty="0" err="1">
                <a:highlight>
                  <a:srgbClr val="FFFF00"/>
                </a:highlight>
              </a:rPr>
              <a:t>Cuente</a:t>
            </a:r>
            <a:r>
              <a:rPr lang="en-US" sz="4800" i="1" dirty="0">
                <a:highlight>
                  <a:srgbClr val="FFFF00"/>
                </a:highlight>
              </a:rPr>
              <a:t> </a:t>
            </a:r>
            <a:r>
              <a:rPr lang="en-US" sz="4800" i="1" dirty="0" err="1">
                <a:highlight>
                  <a:srgbClr val="FFFF00"/>
                </a:highlight>
              </a:rPr>
              <a:t>su</a:t>
            </a:r>
            <a:r>
              <a:rPr lang="en-US" sz="4800" i="1" dirty="0">
                <a:highlight>
                  <a:srgbClr val="FFFF00"/>
                </a:highlight>
              </a:rPr>
              <a:t> </a:t>
            </a:r>
            <a:r>
              <a:rPr lang="en-US" sz="4800" i="1" dirty="0" err="1">
                <a:highlight>
                  <a:srgbClr val="FFFF00"/>
                </a:highlight>
              </a:rPr>
              <a:t>historia</a:t>
            </a:r>
            <a:r>
              <a:rPr lang="en-US" sz="4800" i="1" dirty="0">
                <a:highlight>
                  <a:srgbClr val="FFFF00"/>
                </a:highlight>
              </a:rPr>
              <a:t> con </a:t>
            </a:r>
            <a:r>
              <a:rPr lang="en-US" sz="4800" i="1" dirty="0" err="1">
                <a:highlight>
                  <a:srgbClr val="FFFF00"/>
                </a:highlight>
              </a:rPr>
              <a:t>discernimiento</a:t>
            </a:r>
            <a:r>
              <a:rPr lang="en-US" sz="4800" i="1" dirty="0">
                <a:highlight>
                  <a:srgbClr val="FFFF00"/>
                </a:highlight>
              </a:rPr>
              <a:t> y </a:t>
            </a:r>
            <a:r>
              <a:rPr lang="en-US" sz="4800" i="1" dirty="0" err="1">
                <a:highlight>
                  <a:srgbClr val="FFFF00"/>
                </a:highlight>
              </a:rPr>
              <a:t>sentido</a:t>
            </a:r>
            <a:r>
              <a:rPr lang="en-US" sz="4800" dirty="0">
                <a:highlight>
                  <a:srgbClr val="FFFF00"/>
                </a:highlight>
              </a:rPr>
              <a:t>.</a:t>
            </a:r>
            <a:r>
              <a:rPr lang="en-US" sz="4800" dirty="0"/>
              <a:t> </a:t>
            </a:r>
            <a:r>
              <a:rPr lang="en-US" sz="4800" dirty="0" err="1"/>
              <a:t>Limite</a:t>
            </a:r>
            <a:r>
              <a:rPr lang="en-US" sz="4800" dirty="0"/>
              <a:t> la </a:t>
            </a:r>
            <a:r>
              <a:rPr lang="en-US" sz="4800" dirty="0" err="1"/>
              <a:t>cantidad</a:t>
            </a:r>
            <a:r>
              <a:rPr lang="en-US" sz="4800" dirty="0"/>
              <a:t> de </a:t>
            </a:r>
            <a:r>
              <a:rPr lang="en-US" sz="4800" dirty="0" err="1"/>
              <a:t>detalles</a:t>
            </a:r>
            <a:r>
              <a:rPr lang="en-US" sz="4800" dirty="0"/>
              <a:t> “</a:t>
            </a:r>
            <a:r>
              <a:rPr lang="en-US" sz="4800" dirty="0" err="1"/>
              <a:t>morbosos</a:t>
            </a:r>
            <a:r>
              <a:rPr lang="en-US" sz="4800" dirty="0"/>
              <a:t>”. </a:t>
            </a:r>
            <a:r>
              <a:rPr lang="en-US" sz="4800" dirty="0" err="1"/>
              <a:t>Su</a:t>
            </a:r>
            <a:r>
              <a:rPr lang="en-US" sz="4800" dirty="0"/>
              <a:t> </a:t>
            </a:r>
            <a:r>
              <a:rPr lang="en-US" sz="4800" dirty="0" err="1"/>
              <a:t>enfoque</a:t>
            </a:r>
            <a:r>
              <a:rPr lang="en-US" sz="4800" dirty="0"/>
              <a:t> no es la </a:t>
            </a:r>
            <a:r>
              <a:rPr lang="en-US" sz="4800" dirty="0" err="1"/>
              <a:t>situación</a:t>
            </a:r>
            <a:r>
              <a:rPr lang="en-US" sz="4800" dirty="0"/>
              <a:t>, </a:t>
            </a:r>
            <a:r>
              <a:rPr lang="en-US" sz="4800" dirty="0" err="1"/>
              <a:t>sino</a:t>
            </a:r>
            <a:r>
              <a:rPr lang="en-US" sz="4800" dirty="0"/>
              <a:t> el Dios que se </a:t>
            </a:r>
            <a:r>
              <a:rPr lang="en-US" sz="4800" dirty="0" err="1"/>
              <a:t>encontró</a:t>
            </a:r>
            <a:r>
              <a:rPr lang="en-US" sz="4800" dirty="0"/>
              <a:t> con </a:t>
            </a:r>
            <a:r>
              <a:rPr lang="en-US" sz="4800" dirty="0" err="1"/>
              <a:t>usted</a:t>
            </a:r>
            <a:r>
              <a:rPr lang="en-US" sz="4800" dirty="0"/>
              <a:t> </a:t>
            </a:r>
            <a:r>
              <a:rPr lang="en-US" sz="4800" dirty="0" err="1"/>
              <a:t>en</a:t>
            </a:r>
            <a:r>
              <a:rPr lang="en-US" sz="4800" dirty="0"/>
              <a:t> medio de la </a:t>
            </a:r>
            <a:r>
              <a:rPr lang="en-US" sz="4800" dirty="0" err="1"/>
              <a:t>misma</a:t>
            </a:r>
            <a:r>
              <a:rPr lang="en-US" sz="4800" dirty="0"/>
              <a:t>. </a:t>
            </a:r>
            <a:r>
              <a:rPr lang="en-US" sz="4800" dirty="0" err="1"/>
              <a:t>Tenga</a:t>
            </a:r>
            <a:r>
              <a:rPr lang="en-US" sz="4800" dirty="0"/>
              <a:t> </a:t>
            </a:r>
            <a:r>
              <a:rPr lang="en-US" sz="4800" dirty="0" err="1"/>
              <a:t>en</a:t>
            </a:r>
            <a:r>
              <a:rPr lang="en-US" sz="4800" dirty="0"/>
              <a:t> </a:t>
            </a:r>
            <a:r>
              <a:rPr lang="en-US" sz="4800" dirty="0" err="1"/>
              <a:t>cuenta</a:t>
            </a:r>
            <a:r>
              <a:rPr lang="en-US" sz="4800" dirty="0"/>
              <a:t> que Pablo no da </a:t>
            </a:r>
            <a:r>
              <a:rPr lang="en-US" sz="4800" dirty="0" err="1"/>
              <a:t>casi</a:t>
            </a:r>
            <a:r>
              <a:rPr lang="en-US" sz="4800" dirty="0"/>
              <a:t> </a:t>
            </a:r>
            <a:r>
              <a:rPr lang="en-US" sz="4800" dirty="0" err="1"/>
              <a:t>ningún</a:t>
            </a:r>
            <a:r>
              <a:rPr lang="en-US" sz="4800" dirty="0"/>
              <a:t> </a:t>
            </a:r>
            <a:r>
              <a:rPr lang="en-US" sz="4800" dirty="0" err="1"/>
              <a:t>detalle</a:t>
            </a:r>
            <a:r>
              <a:rPr lang="en-US" sz="4800" dirty="0"/>
              <a:t> </a:t>
            </a:r>
            <a:r>
              <a:rPr lang="en-US" sz="4800" dirty="0" err="1"/>
              <a:t>aquí</a:t>
            </a:r>
            <a:r>
              <a:rPr lang="en-US" sz="4800" dirty="0"/>
              <a:t>, sin embargo, </a:t>
            </a:r>
            <a:r>
              <a:rPr lang="en-US" sz="4800" dirty="0" err="1"/>
              <a:t>podemos</a:t>
            </a:r>
            <a:r>
              <a:rPr lang="en-US" sz="4800" dirty="0"/>
              <a:t> </a:t>
            </a:r>
            <a:r>
              <a:rPr lang="en-US" sz="4800" dirty="0" err="1"/>
              <a:t>sentir</a:t>
            </a:r>
            <a:r>
              <a:rPr lang="en-US" sz="4800" dirty="0"/>
              <a:t> la </a:t>
            </a:r>
            <a:r>
              <a:rPr lang="en-US" sz="4800" dirty="0" err="1"/>
              <a:t>gravedad</a:t>
            </a:r>
            <a:r>
              <a:rPr lang="en-US" sz="4800" dirty="0"/>
              <a:t> y el drama de </a:t>
            </a:r>
            <a:r>
              <a:rPr lang="en-US" sz="4800" dirty="0" err="1"/>
              <a:t>su</a:t>
            </a:r>
            <a:r>
              <a:rPr lang="en-US" sz="4800" dirty="0"/>
              <a:t> </a:t>
            </a:r>
            <a:r>
              <a:rPr lang="en-US" sz="4800" dirty="0" err="1"/>
              <a:t>situación</a:t>
            </a:r>
            <a:r>
              <a:rPr lang="en-US" sz="4800" dirty="0"/>
              <a:t>.</a:t>
            </a:r>
          </a:p>
          <a:p>
            <a:pPr marL="0" indent="0">
              <a:buNone/>
            </a:pPr>
            <a:endParaRPr lang="en-US" sz="5400" dirty="0"/>
          </a:p>
        </p:txBody>
      </p:sp>
    </p:spTree>
    <p:extLst>
      <p:ext uri="{BB962C8B-B14F-4D97-AF65-F5344CB8AC3E}">
        <p14:creationId xmlns:p14="http://schemas.microsoft.com/office/powerpoint/2010/main" val="46452361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a:bodyPr>
          <a:lstStyle/>
          <a:p>
            <a:r>
              <a:rPr lang="en-US" sz="4400" i="1" dirty="0" err="1">
                <a:highlight>
                  <a:srgbClr val="FFFF00"/>
                </a:highlight>
              </a:rPr>
              <a:t>Cuente</a:t>
            </a:r>
            <a:r>
              <a:rPr lang="en-US" sz="4400" i="1" dirty="0">
                <a:highlight>
                  <a:srgbClr val="FFFF00"/>
                </a:highlight>
              </a:rPr>
              <a:t> </a:t>
            </a:r>
            <a:r>
              <a:rPr lang="en-US" sz="4400" i="1" dirty="0" err="1">
                <a:highlight>
                  <a:srgbClr val="FFFF00"/>
                </a:highlight>
              </a:rPr>
              <a:t>su</a:t>
            </a:r>
            <a:r>
              <a:rPr lang="en-US" sz="4400" i="1" dirty="0">
                <a:highlight>
                  <a:srgbClr val="FFFF00"/>
                </a:highlight>
              </a:rPr>
              <a:t> </a:t>
            </a:r>
            <a:r>
              <a:rPr lang="en-US" sz="4400" i="1" dirty="0" err="1">
                <a:highlight>
                  <a:srgbClr val="FFFF00"/>
                </a:highlight>
              </a:rPr>
              <a:t>historia</a:t>
            </a:r>
            <a:r>
              <a:rPr lang="en-US" sz="4400" i="1" dirty="0">
                <a:highlight>
                  <a:srgbClr val="FFFF00"/>
                </a:highlight>
              </a:rPr>
              <a:t> </a:t>
            </a:r>
            <a:r>
              <a:rPr lang="en-US" sz="4400" i="1" dirty="0" err="1">
                <a:highlight>
                  <a:srgbClr val="FFFF00"/>
                </a:highlight>
              </a:rPr>
              <a:t>siempre</a:t>
            </a:r>
            <a:r>
              <a:rPr lang="en-US" sz="4400" i="1" dirty="0">
                <a:highlight>
                  <a:srgbClr val="FFFF00"/>
                </a:highlight>
              </a:rPr>
              <a:t> de una </a:t>
            </a:r>
            <a:r>
              <a:rPr lang="en-US" sz="4400" i="1" dirty="0" err="1">
                <a:highlight>
                  <a:srgbClr val="FFFF00"/>
                </a:highlight>
              </a:rPr>
              <a:t>manera</a:t>
            </a:r>
            <a:r>
              <a:rPr lang="en-US" sz="4400" i="1" dirty="0">
                <a:highlight>
                  <a:srgbClr val="FFFF00"/>
                </a:highlight>
              </a:rPr>
              <a:t> que </a:t>
            </a:r>
            <a:r>
              <a:rPr lang="en-US" sz="4400" i="1" dirty="0" err="1">
                <a:highlight>
                  <a:srgbClr val="FFFF00"/>
                </a:highlight>
              </a:rPr>
              <a:t>haga</a:t>
            </a:r>
            <a:r>
              <a:rPr lang="en-US" sz="4400" i="1" dirty="0">
                <a:highlight>
                  <a:srgbClr val="FFFF00"/>
                </a:highlight>
              </a:rPr>
              <a:t> a Dios el actor principal del drama</a:t>
            </a:r>
            <a:r>
              <a:rPr lang="en-US" sz="4400" dirty="0">
                <a:highlight>
                  <a:srgbClr val="FFFF00"/>
                </a:highlight>
              </a:rPr>
              <a:t>. </a:t>
            </a:r>
            <a:r>
              <a:rPr lang="en-US" sz="4400" dirty="0"/>
              <a:t>Con </a:t>
            </a:r>
            <a:r>
              <a:rPr lang="en-US" sz="4400" dirty="0" err="1"/>
              <a:t>demasiada</a:t>
            </a:r>
            <a:r>
              <a:rPr lang="en-US" sz="4400" dirty="0"/>
              <a:t> </a:t>
            </a:r>
            <a:r>
              <a:rPr lang="en-US" sz="4400" dirty="0" err="1"/>
              <a:t>frecuencia</a:t>
            </a:r>
            <a:r>
              <a:rPr lang="en-US" sz="4400" dirty="0"/>
              <a:t>, </a:t>
            </a:r>
            <a:r>
              <a:rPr lang="en-US" sz="4400" dirty="0" err="1"/>
              <a:t>nuestras</a:t>
            </a:r>
            <a:r>
              <a:rPr lang="en-US" sz="4400" dirty="0"/>
              <a:t> </a:t>
            </a:r>
            <a:r>
              <a:rPr lang="en-US" sz="4400" dirty="0" err="1"/>
              <a:t>historias</a:t>
            </a:r>
            <a:r>
              <a:rPr lang="en-US" sz="4400" dirty="0"/>
              <a:t> de </a:t>
            </a:r>
            <a:r>
              <a:rPr lang="en-US" sz="4400" dirty="0" err="1"/>
              <a:t>sufrimiento</a:t>
            </a:r>
            <a:r>
              <a:rPr lang="en-US" sz="4400" dirty="0"/>
              <a:t> </a:t>
            </a:r>
            <a:r>
              <a:rPr lang="en-US" sz="4400" dirty="0" err="1"/>
              <a:t>cristiano</a:t>
            </a:r>
            <a:r>
              <a:rPr lang="en-US" sz="4400" dirty="0"/>
              <a:t> son </a:t>
            </a:r>
            <a:r>
              <a:rPr lang="en-US" sz="4400" dirty="0" err="1"/>
              <a:t>increíblemente</a:t>
            </a:r>
            <a:r>
              <a:rPr lang="en-US" sz="4400" dirty="0"/>
              <a:t> </a:t>
            </a:r>
            <a:r>
              <a:rPr lang="en-US" sz="4400" dirty="0" err="1"/>
              <a:t>centradas</a:t>
            </a:r>
            <a:r>
              <a:rPr lang="en-US" sz="4400" dirty="0"/>
              <a:t> </a:t>
            </a:r>
            <a:r>
              <a:rPr lang="en-US" sz="4400" dirty="0" err="1"/>
              <a:t>en</a:t>
            </a:r>
            <a:r>
              <a:rPr lang="en-US" sz="4400" dirty="0"/>
              <a:t> el hombre. </a:t>
            </a:r>
            <a:r>
              <a:rPr lang="en-US" sz="4400" dirty="0" err="1"/>
              <a:t>Incluso</a:t>
            </a:r>
            <a:r>
              <a:rPr lang="en-US" sz="4400" dirty="0"/>
              <a:t> </a:t>
            </a:r>
            <a:r>
              <a:rPr lang="en-US" sz="4400" dirty="0" err="1"/>
              <a:t>esto</a:t>
            </a:r>
            <a:r>
              <a:rPr lang="en-US" sz="4400" dirty="0"/>
              <a:t> lo </a:t>
            </a:r>
            <a:r>
              <a:rPr lang="en-US" sz="4400" dirty="0" err="1"/>
              <a:t>hacemos</a:t>
            </a:r>
            <a:r>
              <a:rPr lang="en-US" sz="4400" dirty="0"/>
              <a:t> al </a:t>
            </a:r>
            <a:r>
              <a:rPr lang="en-US" sz="4400" dirty="0" err="1"/>
              <a:t>contar</a:t>
            </a:r>
            <a:r>
              <a:rPr lang="en-US" sz="4400" dirty="0"/>
              <a:t> los </a:t>
            </a:r>
            <a:r>
              <a:rPr lang="en-US" sz="4400" dirty="0" err="1"/>
              <a:t>grandes</a:t>
            </a:r>
            <a:r>
              <a:rPr lang="en-US" sz="4400" dirty="0"/>
              <a:t> </a:t>
            </a:r>
            <a:r>
              <a:rPr lang="en-US" sz="4400" dirty="0" err="1"/>
              <a:t>relatos</a:t>
            </a:r>
            <a:r>
              <a:rPr lang="en-US" sz="4400" dirty="0"/>
              <a:t> de la </a:t>
            </a:r>
            <a:r>
              <a:rPr lang="en-US" sz="4400" dirty="0" err="1"/>
              <a:t>Escritura</a:t>
            </a:r>
            <a:r>
              <a:rPr lang="en-US" sz="4400" dirty="0"/>
              <a:t>, </a:t>
            </a:r>
            <a:r>
              <a:rPr lang="en-US" sz="4400" dirty="0" err="1"/>
              <a:t>cuando</a:t>
            </a:r>
            <a:r>
              <a:rPr lang="en-US" sz="4400" dirty="0"/>
              <a:t> </a:t>
            </a:r>
            <a:r>
              <a:rPr lang="en-US" sz="4400" dirty="0" err="1"/>
              <a:t>nos</a:t>
            </a:r>
            <a:r>
              <a:rPr lang="en-US" sz="4400" dirty="0"/>
              <a:t> </a:t>
            </a:r>
            <a:r>
              <a:rPr lang="en-US" sz="4400" dirty="0" err="1"/>
              <a:t>centramos</a:t>
            </a:r>
            <a:r>
              <a:rPr lang="en-US" sz="4400" dirty="0"/>
              <a:t> </a:t>
            </a:r>
            <a:r>
              <a:rPr lang="en-US" sz="4400" dirty="0" err="1"/>
              <a:t>en</a:t>
            </a:r>
            <a:r>
              <a:rPr lang="en-US" sz="4400" dirty="0"/>
              <a:t> las </a:t>
            </a:r>
            <a:r>
              <a:rPr lang="en-US" sz="4400" dirty="0" err="1"/>
              <a:t>respuestas</a:t>
            </a:r>
            <a:r>
              <a:rPr lang="en-US" sz="4400" dirty="0"/>
              <a:t> </a:t>
            </a:r>
            <a:r>
              <a:rPr lang="en-US" sz="4400" dirty="0" err="1"/>
              <a:t>heroicas</a:t>
            </a:r>
            <a:r>
              <a:rPr lang="en-US" sz="4400" dirty="0"/>
              <a:t> de </a:t>
            </a:r>
            <a:r>
              <a:rPr lang="en-US" sz="4400" dirty="0" err="1"/>
              <a:t>Moisés</a:t>
            </a:r>
            <a:r>
              <a:rPr lang="en-US" sz="4400" dirty="0"/>
              <a:t>, David y Daniel, </a:t>
            </a:r>
            <a:r>
              <a:rPr lang="en-US" sz="4400" dirty="0" err="1"/>
              <a:t>en</a:t>
            </a:r>
            <a:r>
              <a:rPr lang="en-US" sz="4400" dirty="0"/>
              <a:t> </a:t>
            </a:r>
            <a:r>
              <a:rPr lang="en-US" sz="4400" dirty="0" err="1"/>
              <a:t>lugar</a:t>
            </a:r>
            <a:r>
              <a:rPr lang="en-US" sz="4400" dirty="0"/>
              <a:t> de </a:t>
            </a:r>
            <a:r>
              <a:rPr lang="en-US" sz="4400" dirty="0" err="1"/>
              <a:t>centrarnos</a:t>
            </a:r>
            <a:r>
              <a:rPr lang="en-US" sz="4400" dirty="0"/>
              <a:t> </a:t>
            </a:r>
            <a:r>
              <a:rPr lang="en-US" sz="4400" dirty="0" err="1"/>
              <a:t>en</a:t>
            </a:r>
            <a:r>
              <a:rPr lang="en-US" sz="4400" dirty="0"/>
              <a:t> el </a:t>
            </a:r>
            <a:r>
              <a:rPr lang="en-US" sz="4400" dirty="0" err="1"/>
              <a:t>Señor</a:t>
            </a:r>
            <a:r>
              <a:rPr lang="en-US" sz="4400" dirty="0"/>
              <a:t> que los </a:t>
            </a:r>
            <a:r>
              <a:rPr lang="en-US" sz="4400" dirty="0" err="1"/>
              <a:t>sustentaba</a:t>
            </a:r>
            <a:r>
              <a:rPr lang="en-US" sz="4400" dirty="0"/>
              <a:t>.</a:t>
            </a:r>
          </a:p>
        </p:txBody>
      </p:sp>
    </p:spTree>
    <p:extLst>
      <p:ext uri="{BB962C8B-B14F-4D97-AF65-F5344CB8AC3E}">
        <p14:creationId xmlns:p14="http://schemas.microsoft.com/office/powerpoint/2010/main" val="816864676"/>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a:bodyPr>
          <a:lstStyle/>
          <a:p>
            <a:r>
              <a:rPr lang="en-US" sz="4000" b="1" i="1" dirty="0" err="1">
                <a:highlight>
                  <a:srgbClr val="FFFF00"/>
                </a:highlight>
              </a:rPr>
              <a:t>Cuente</a:t>
            </a:r>
            <a:r>
              <a:rPr lang="en-US" sz="4000" b="1" i="1" dirty="0">
                <a:highlight>
                  <a:srgbClr val="FFFF00"/>
                </a:highlight>
              </a:rPr>
              <a:t> </a:t>
            </a:r>
            <a:r>
              <a:rPr lang="en-US" sz="4000" b="1" i="1" dirty="0" err="1">
                <a:highlight>
                  <a:srgbClr val="FFFF00"/>
                </a:highlight>
              </a:rPr>
              <a:t>su</a:t>
            </a:r>
            <a:r>
              <a:rPr lang="en-US" sz="4000" b="1" i="1" dirty="0">
                <a:highlight>
                  <a:srgbClr val="FFFF00"/>
                </a:highlight>
              </a:rPr>
              <a:t> </a:t>
            </a:r>
            <a:r>
              <a:rPr lang="en-US" sz="4000" b="1" i="1" dirty="0" err="1">
                <a:highlight>
                  <a:srgbClr val="FFFF00"/>
                </a:highlight>
              </a:rPr>
              <a:t>historia</a:t>
            </a:r>
            <a:r>
              <a:rPr lang="en-US" sz="4000" b="1" i="1" dirty="0">
                <a:highlight>
                  <a:srgbClr val="FFFF00"/>
                </a:highlight>
              </a:rPr>
              <a:t> con </a:t>
            </a:r>
            <a:r>
              <a:rPr lang="en-US" sz="4000" b="1" i="1" dirty="0" err="1">
                <a:highlight>
                  <a:srgbClr val="FFFF00"/>
                </a:highlight>
              </a:rPr>
              <a:t>humildad</a:t>
            </a:r>
            <a:r>
              <a:rPr lang="en-US" sz="4000" b="1" i="1" dirty="0">
                <a:highlight>
                  <a:srgbClr val="FFFF00"/>
                </a:highlight>
              </a:rPr>
              <a:t>, y </a:t>
            </a:r>
            <a:r>
              <a:rPr lang="en-US" sz="4000" b="1" i="1" dirty="0" err="1">
                <a:highlight>
                  <a:srgbClr val="FFFF00"/>
                </a:highlight>
              </a:rPr>
              <a:t>admita</a:t>
            </a:r>
            <a:r>
              <a:rPr lang="en-US" sz="4000" b="1" i="1" dirty="0">
                <a:highlight>
                  <a:srgbClr val="FFFF00"/>
                </a:highlight>
              </a:rPr>
              <a:t> </a:t>
            </a:r>
            <a:r>
              <a:rPr lang="en-US" sz="4000" b="1" i="1" dirty="0" err="1">
                <a:highlight>
                  <a:srgbClr val="FFFF00"/>
                </a:highlight>
              </a:rPr>
              <a:t>su</a:t>
            </a:r>
            <a:r>
              <a:rPr lang="en-US" sz="4000" b="1" i="1" dirty="0">
                <a:highlight>
                  <a:srgbClr val="FFFF00"/>
                </a:highlight>
              </a:rPr>
              <a:t> continua </a:t>
            </a:r>
            <a:r>
              <a:rPr lang="en-US" sz="4000" b="1" i="1" dirty="0" err="1">
                <a:highlight>
                  <a:srgbClr val="FFFF00"/>
                </a:highlight>
              </a:rPr>
              <a:t>necesidad</a:t>
            </a:r>
            <a:r>
              <a:rPr lang="en-US" sz="4000" b="1" i="1" dirty="0">
                <a:highlight>
                  <a:srgbClr val="FFFF00"/>
                </a:highlight>
              </a:rPr>
              <a:t> de la </a:t>
            </a:r>
            <a:r>
              <a:rPr lang="en-US" sz="4000" b="1" i="1" dirty="0" err="1">
                <a:highlight>
                  <a:srgbClr val="FFFF00"/>
                </a:highlight>
              </a:rPr>
              <a:t>gracia</a:t>
            </a:r>
            <a:r>
              <a:rPr lang="en-US" sz="4000" b="1" dirty="0">
                <a:highlight>
                  <a:srgbClr val="FFFF00"/>
                </a:highlight>
              </a:rPr>
              <a:t>.</a:t>
            </a:r>
            <a:r>
              <a:rPr lang="en-US" sz="4000" dirty="0"/>
              <a:t> A </a:t>
            </a:r>
            <a:r>
              <a:rPr lang="en-US" sz="4000" dirty="0" err="1"/>
              <a:t>veces</a:t>
            </a:r>
            <a:r>
              <a:rPr lang="en-US" sz="4000" dirty="0"/>
              <a:t> </a:t>
            </a:r>
            <a:r>
              <a:rPr lang="en-US" sz="4000" dirty="0" err="1"/>
              <a:t>tenemos</a:t>
            </a:r>
            <a:r>
              <a:rPr lang="en-US" sz="4000" dirty="0"/>
              <a:t> una </a:t>
            </a:r>
            <a:r>
              <a:rPr lang="en-US" sz="4000" dirty="0" err="1"/>
              <a:t>manera</a:t>
            </a:r>
            <a:r>
              <a:rPr lang="en-US" sz="4000" dirty="0"/>
              <a:t> de </a:t>
            </a:r>
            <a:r>
              <a:rPr lang="en-US" sz="4000" dirty="0" err="1"/>
              <a:t>contar</a:t>
            </a:r>
            <a:r>
              <a:rPr lang="en-US" sz="4000" dirty="0"/>
              <a:t> </a:t>
            </a:r>
            <a:r>
              <a:rPr lang="en-US" sz="4000" dirty="0" err="1"/>
              <a:t>nuestra</a:t>
            </a:r>
            <a:r>
              <a:rPr lang="en-US" sz="4000" dirty="0"/>
              <a:t> </a:t>
            </a:r>
            <a:r>
              <a:rPr lang="en-US" sz="4000" dirty="0" err="1"/>
              <a:t>historia</a:t>
            </a:r>
            <a:r>
              <a:rPr lang="en-US" sz="4000" dirty="0"/>
              <a:t> que </a:t>
            </a:r>
            <a:r>
              <a:rPr lang="en-US" sz="4000" dirty="0" err="1"/>
              <a:t>tiene</a:t>
            </a:r>
            <a:r>
              <a:rPr lang="en-US" sz="4000" dirty="0"/>
              <a:t> un </a:t>
            </a:r>
            <a:r>
              <a:rPr lang="en-US" sz="4000" dirty="0" err="1"/>
              <a:t>sabor</a:t>
            </a:r>
            <a:r>
              <a:rPr lang="en-US" sz="4000" dirty="0"/>
              <a:t> a “el </a:t>
            </a:r>
            <a:r>
              <a:rPr lang="en-US" sz="4000" dirty="0" err="1"/>
              <a:t>buen</a:t>
            </a:r>
            <a:r>
              <a:rPr lang="en-US" sz="4000" dirty="0"/>
              <a:t> </a:t>
            </a:r>
            <a:r>
              <a:rPr lang="en-US" sz="4000" dirty="0" err="1"/>
              <a:t>estudiante</a:t>
            </a:r>
            <a:r>
              <a:rPr lang="en-US" sz="4000" dirty="0"/>
              <a:t> que </a:t>
            </a:r>
            <a:r>
              <a:rPr lang="en-US" sz="4000" dirty="0" err="1"/>
              <a:t>aprende</a:t>
            </a:r>
            <a:r>
              <a:rPr lang="en-US" sz="4000" dirty="0"/>
              <a:t> la </a:t>
            </a:r>
            <a:r>
              <a:rPr lang="en-US" sz="4000" dirty="0" err="1"/>
              <a:t>lección</a:t>
            </a:r>
            <a:r>
              <a:rPr lang="en-US" sz="4000" dirty="0"/>
              <a:t> final”. </a:t>
            </a:r>
            <a:r>
              <a:rPr lang="en-US" sz="4000" dirty="0" err="1"/>
              <a:t>Esta</a:t>
            </a:r>
            <a:r>
              <a:rPr lang="en-US" sz="4000" dirty="0"/>
              <a:t> </a:t>
            </a:r>
            <a:r>
              <a:rPr lang="en-US" sz="4000" dirty="0" err="1"/>
              <a:t>expresa</a:t>
            </a:r>
            <a:r>
              <a:rPr lang="en-US" sz="4000" dirty="0"/>
              <a:t> un “</a:t>
            </a:r>
            <a:r>
              <a:rPr lang="en-US" sz="4000" dirty="0" err="1"/>
              <a:t>logro</a:t>
            </a:r>
            <a:r>
              <a:rPr lang="en-US" sz="4000" dirty="0"/>
              <a:t>” </a:t>
            </a:r>
            <a:r>
              <a:rPr lang="en-US" sz="4000" dirty="0" err="1"/>
              <a:t>espiritual</a:t>
            </a:r>
            <a:r>
              <a:rPr lang="en-US" sz="4000" dirty="0"/>
              <a:t> </a:t>
            </a:r>
            <a:r>
              <a:rPr lang="en-US" sz="4000" dirty="0" err="1"/>
              <a:t>en</a:t>
            </a:r>
            <a:r>
              <a:rPr lang="en-US" sz="4000" dirty="0"/>
              <a:t> </a:t>
            </a:r>
            <a:r>
              <a:rPr lang="en-US" sz="4000" dirty="0" err="1"/>
              <a:t>lugar</a:t>
            </a:r>
            <a:r>
              <a:rPr lang="en-US" sz="4000" dirty="0"/>
              <a:t> de una </a:t>
            </a:r>
            <a:r>
              <a:rPr lang="en-US" sz="4000" dirty="0" err="1"/>
              <a:t>necesidad</a:t>
            </a:r>
            <a:r>
              <a:rPr lang="en-US" sz="4000" dirty="0"/>
              <a:t> </a:t>
            </a:r>
            <a:r>
              <a:rPr lang="en-US" sz="4000" dirty="0" err="1"/>
              <a:t>continuada</a:t>
            </a:r>
            <a:r>
              <a:rPr lang="en-US" sz="4000" dirty="0"/>
              <a:t>. </a:t>
            </a:r>
            <a:r>
              <a:rPr lang="en-US" sz="4000" dirty="0" err="1"/>
              <a:t>Tenemos</a:t>
            </a:r>
            <a:r>
              <a:rPr lang="en-US" sz="4000" dirty="0"/>
              <a:t> que </a:t>
            </a:r>
            <a:r>
              <a:rPr lang="en-US" sz="4000" dirty="0" err="1"/>
              <a:t>contar</a:t>
            </a:r>
            <a:r>
              <a:rPr lang="en-US" sz="4000" dirty="0"/>
              <a:t> </a:t>
            </a:r>
            <a:r>
              <a:rPr lang="en-US" sz="4000" dirty="0" err="1"/>
              <a:t>nuestra</a:t>
            </a:r>
            <a:r>
              <a:rPr lang="en-US" sz="4000" dirty="0"/>
              <a:t> </a:t>
            </a:r>
            <a:r>
              <a:rPr lang="en-US" sz="4000" dirty="0" err="1"/>
              <a:t>historia</a:t>
            </a:r>
            <a:r>
              <a:rPr lang="en-US" sz="4000" dirty="0"/>
              <a:t> con un </a:t>
            </a:r>
            <a:r>
              <a:rPr lang="en-US" sz="4000" dirty="0" err="1"/>
              <a:t>reconocimiento</a:t>
            </a:r>
            <a:r>
              <a:rPr lang="en-US" sz="4000" dirty="0"/>
              <a:t> </a:t>
            </a:r>
            <a:r>
              <a:rPr lang="en-US" sz="4000" dirty="0" err="1"/>
              <a:t>siempre</a:t>
            </a:r>
            <a:r>
              <a:rPr lang="en-US" sz="4000" dirty="0"/>
              <a:t> nuevo de </a:t>
            </a:r>
            <a:r>
              <a:rPr lang="en-US" sz="4000" dirty="0" err="1"/>
              <a:t>nuestra</a:t>
            </a:r>
            <a:r>
              <a:rPr lang="en-US" sz="4000" dirty="0"/>
              <a:t> </a:t>
            </a:r>
            <a:r>
              <a:rPr lang="en-US" sz="4000" dirty="0" err="1"/>
              <a:t>impotencia</a:t>
            </a:r>
            <a:r>
              <a:rPr lang="en-US" sz="4000" dirty="0"/>
              <a:t> </a:t>
            </a:r>
            <a:r>
              <a:rPr lang="en-US" sz="4000" dirty="0" err="1"/>
              <a:t>aparte</a:t>
            </a:r>
            <a:r>
              <a:rPr lang="en-US" sz="4000" dirty="0"/>
              <a:t> de los </a:t>
            </a:r>
            <a:r>
              <a:rPr lang="en-US" sz="4000" dirty="0" err="1"/>
              <a:t>recursos</a:t>
            </a:r>
            <a:r>
              <a:rPr lang="en-US" sz="4000" dirty="0"/>
              <a:t> que </a:t>
            </a:r>
            <a:r>
              <a:rPr lang="en-US" sz="4000" dirty="0" err="1"/>
              <a:t>encontramos</a:t>
            </a:r>
            <a:r>
              <a:rPr lang="en-US" sz="4000" dirty="0"/>
              <a:t> solo </a:t>
            </a:r>
            <a:r>
              <a:rPr lang="en-US" sz="4000" dirty="0" err="1"/>
              <a:t>en</a:t>
            </a:r>
            <a:r>
              <a:rPr lang="en-US" sz="4000" dirty="0"/>
              <a:t> Cristo</a:t>
            </a:r>
          </a:p>
        </p:txBody>
      </p:sp>
    </p:spTree>
    <p:extLst>
      <p:ext uri="{BB962C8B-B14F-4D97-AF65-F5344CB8AC3E}">
        <p14:creationId xmlns:p14="http://schemas.microsoft.com/office/powerpoint/2010/main" val="3473884555"/>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fontScale="92500" lnSpcReduction="10000"/>
          </a:bodyPr>
          <a:lstStyle/>
          <a:p>
            <a:r>
              <a:rPr lang="en-US" sz="4400" b="1" i="1" dirty="0" err="1">
                <a:highlight>
                  <a:srgbClr val="FFFF00"/>
                </a:highlight>
              </a:rPr>
              <a:t>Siempre</a:t>
            </a:r>
            <a:r>
              <a:rPr lang="en-US" sz="4400" b="1" i="1" dirty="0">
                <a:highlight>
                  <a:srgbClr val="FFFF00"/>
                </a:highlight>
              </a:rPr>
              <a:t> </a:t>
            </a:r>
            <a:r>
              <a:rPr lang="en-US" sz="4400" b="1" i="1" dirty="0" err="1">
                <a:highlight>
                  <a:srgbClr val="FFFF00"/>
                </a:highlight>
              </a:rPr>
              <a:t>deje</a:t>
            </a:r>
            <a:r>
              <a:rPr lang="en-US" sz="4400" b="1" i="1" dirty="0">
                <a:highlight>
                  <a:srgbClr val="FFFF00"/>
                </a:highlight>
              </a:rPr>
              <a:t> </a:t>
            </a:r>
            <a:r>
              <a:rPr lang="en-US" sz="4400" b="1" i="1" dirty="0" err="1">
                <a:highlight>
                  <a:srgbClr val="FFFF00"/>
                </a:highlight>
              </a:rPr>
              <a:t>en</a:t>
            </a:r>
            <a:r>
              <a:rPr lang="en-US" sz="4400" b="1" i="1" dirty="0">
                <a:highlight>
                  <a:srgbClr val="FFFF00"/>
                </a:highlight>
              </a:rPr>
              <a:t> claro que </a:t>
            </a:r>
            <a:r>
              <a:rPr lang="en-US" sz="4400" b="1" i="1" dirty="0" err="1">
                <a:highlight>
                  <a:srgbClr val="FFFF00"/>
                </a:highlight>
              </a:rPr>
              <a:t>usted</a:t>
            </a:r>
            <a:r>
              <a:rPr lang="en-US" sz="4400" b="1" i="1" dirty="0">
                <a:highlight>
                  <a:srgbClr val="FFFF00"/>
                </a:highlight>
              </a:rPr>
              <a:t> no es lo que </a:t>
            </a:r>
            <a:r>
              <a:rPr lang="en-US" sz="4400" b="1" i="1" dirty="0" err="1">
                <a:highlight>
                  <a:srgbClr val="FFFF00"/>
                </a:highlight>
              </a:rPr>
              <a:t>esta</a:t>
            </a:r>
            <a:r>
              <a:rPr lang="en-US" sz="4400" b="1" i="1" dirty="0">
                <a:highlight>
                  <a:srgbClr val="FFFF00"/>
                </a:highlight>
              </a:rPr>
              <a:t> persona </a:t>
            </a:r>
            <a:r>
              <a:rPr lang="en-US" sz="4400" b="1" i="1" dirty="0" err="1">
                <a:highlight>
                  <a:srgbClr val="FFFF00"/>
                </a:highlight>
              </a:rPr>
              <a:t>necesita</a:t>
            </a:r>
            <a:r>
              <a:rPr lang="en-US" sz="4400" b="1" i="1" dirty="0">
                <a:highlight>
                  <a:srgbClr val="FFFF00"/>
                </a:highlight>
              </a:rPr>
              <a:t>—</a:t>
            </a:r>
            <a:r>
              <a:rPr lang="en-US" sz="7200" b="1" i="1" dirty="0">
                <a:highlight>
                  <a:srgbClr val="FFFF00"/>
                </a:highlight>
              </a:rPr>
              <a:t>es Dios</a:t>
            </a:r>
            <a:r>
              <a:rPr lang="en-US" sz="4400" dirty="0"/>
              <a:t>. </a:t>
            </a:r>
            <a:br>
              <a:rPr lang="en-US" sz="4400" dirty="0"/>
            </a:br>
            <a:r>
              <a:rPr lang="en-US" sz="4400" dirty="0" err="1"/>
              <a:t>En</a:t>
            </a:r>
            <a:r>
              <a:rPr lang="en-US" sz="4400" dirty="0"/>
              <a:t> el </a:t>
            </a:r>
            <a:r>
              <a:rPr lang="en-US" sz="4400" dirty="0" err="1"/>
              <a:t>mejor</a:t>
            </a:r>
            <a:r>
              <a:rPr lang="en-US" sz="4400" dirty="0"/>
              <a:t> de los </a:t>
            </a:r>
            <a:r>
              <a:rPr lang="en-US" sz="4400" dirty="0" err="1"/>
              <a:t>casos</a:t>
            </a:r>
            <a:r>
              <a:rPr lang="en-US" sz="4400" dirty="0"/>
              <a:t>, </a:t>
            </a:r>
            <a:r>
              <a:rPr lang="en-US" sz="4400" dirty="0" err="1"/>
              <a:t>usted</a:t>
            </a:r>
            <a:r>
              <a:rPr lang="en-US" sz="4400" dirty="0"/>
              <a:t> es uno de los </a:t>
            </a:r>
            <a:r>
              <a:rPr lang="en-US" sz="4400" dirty="0" err="1"/>
              <a:t>instrumentos</a:t>
            </a:r>
            <a:r>
              <a:rPr lang="en-US" sz="4400" dirty="0"/>
              <a:t> de Dios, </a:t>
            </a:r>
            <a:r>
              <a:rPr lang="en-US" sz="4400" dirty="0">
                <a:highlight>
                  <a:srgbClr val="FFFF00"/>
                </a:highlight>
              </a:rPr>
              <a:t>un </a:t>
            </a:r>
            <a:r>
              <a:rPr lang="en-US" sz="4400" dirty="0" err="1">
                <a:highlight>
                  <a:srgbClr val="FFFF00"/>
                </a:highlight>
              </a:rPr>
              <a:t>embajador</a:t>
            </a:r>
            <a:r>
              <a:rPr lang="en-US" sz="4400" dirty="0">
                <a:highlight>
                  <a:srgbClr val="FFFF00"/>
                </a:highlight>
              </a:rPr>
              <a:t> </a:t>
            </a:r>
            <a:r>
              <a:rPr lang="en-US" sz="4400" dirty="0"/>
              <a:t>que </a:t>
            </a:r>
            <a:r>
              <a:rPr lang="en-US" sz="4400" dirty="0" err="1"/>
              <a:t>comparte</a:t>
            </a:r>
            <a:r>
              <a:rPr lang="en-US" sz="4400" dirty="0"/>
              <a:t> una </a:t>
            </a:r>
            <a:r>
              <a:rPr lang="en-US" sz="4400" dirty="0" err="1"/>
              <a:t>necesidad</a:t>
            </a:r>
            <a:r>
              <a:rPr lang="en-US" sz="4400" dirty="0"/>
              <a:t> de la </a:t>
            </a:r>
            <a:r>
              <a:rPr lang="en-US" sz="4400" dirty="0" err="1"/>
              <a:t>gracia</a:t>
            </a:r>
            <a:r>
              <a:rPr lang="en-US" sz="4400" dirty="0"/>
              <a:t> y la misericordia </a:t>
            </a:r>
            <a:r>
              <a:rPr lang="en-US" sz="4400" dirty="0" err="1"/>
              <a:t>diaria</a:t>
            </a:r>
            <a:r>
              <a:rPr lang="en-US" sz="4400" dirty="0"/>
              <a:t> de Dios. </a:t>
            </a:r>
            <a:r>
              <a:rPr lang="en-US" sz="4400" dirty="0">
                <a:highlight>
                  <a:srgbClr val="FFFF00"/>
                </a:highlight>
              </a:rPr>
              <a:t>La </a:t>
            </a:r>
            <a:r>
              <a:rPr lang="en-US" sz="4400" dirty="0" err="1">
                <a:highlight>
                  <a:srgbClr val="FFFF00"/>
                </a:highlight>
              </a:rPr>
              <a:t>narración</a:t>
            </a:r>
            <a:r>
              <a:rPr lang="en-US" sz="4400" dirty="0">
                <a:highlight>
                  <a:srgbClr val="FFFF00"/>
                </a:highlight>
              </a:rPr>
              <a:t> de una </a:t>
            </a:r>
            <a:r>
              <a:rPr lang="en-US" sz="4400" dirty="0" err="1">
                <a:highlight>
                  <a:srgbClr val="FFFF00"/>
                </a:highlight>
              </a:rPr>
              <a:t>historia</a:t>
            </a:r>
            <a:r>
              <a:rPr lang="en-US" sz="4400" dirty="0">
                <a:highlight>
                  <a:srgbClr val="FFFF00"/>
                </a:highlight>
              </a:rPr>
              <a:t> personal es una forma natural para </a:t>
            </a:r>
            <a:r>
              <a:rPr lang="en-US" sz="4400" dirty="0" err="1">
                <a:highlight>
                  <a:srgbClr val="FFFF00"/>
                </a:highlight>
              </a:rPr>
              <a:t>desestimular</a:t>
            </a:r>
            <a:r>
              <a:rPr lang="en-US" sz="4400" dirty="0">
                <a:highlight>
                  <a:srgbClr val="FFFF00"/>
                </a:highlight>
              </a:rPr>
              <a:t> la </a:t>
            </a:r>
            <a:r>
              <a:rPr lang="en-US" sz="4400" dirty="0" err="1">
                <a:highlight>
                  <a:srgbClr val="FFFF00"/>
                </a:highlight>
              </a:rPr>
              <a:t>tendencia</a:t>
            </a:r>
            <a:r>
              <a:rPr lang="en-US" sz="4400" dirty="0">
                <a:highlight>
                  <a:srgbClr val="FFFF00"/>
                </a:highlight>
              </a:rPr>
              <a:t> de una persona a </a:t>
            </a:r>
            <a:r>
              <a:rPr lang="en-US" sz="4400" dirty="0" err="1">
                <a:highlight>
                  <a:srgbClr val="FFFF00"/>
                </a:highlight>
              </a:rPr>
              <a:t>desarrollar</a:t>
            </a:r>
            <a:r>
              <a:rPr lang="en-US" sz="4400" dirty="0">
                <a:highlight>
                  <a:srgbClr val="FFFF00"/>
                </a:highlight>
              </a:rPr>
              <a:t> una </a:t>
            </a:r>
            <a:r>
              <a:rPr lang="en-US" sz="4400" dirty="0" err="1">
                <a:highlight>
                  <a:srgbClr val="FFFF00"/>
                </a:highlight>
              </a:rPr>
              <a:t>dependencia</a:t>
            </a:r>
            <a:r>
              <a:rPr lang="en-US" sz="4400" dirty="0">
                <a:highlight>
                  <a:srgbClr val="FFFF00"/>
                </a:highlight>
              </a:rPr>
              <a:t> poco </a:t>
            </a:r>
            <a:r>
              <a:rPr lang="en-US" sz="4400" dirty="0" err="1">
                <a:highlight>
                  <a:srgbClr val="FFFF00"/>
                </a:highlight>
              </a:rPr>
              <a:t>saludable</a:t>
            </a:r>
            <a:r>
              <a:rPr lang="en-US" sz="4400" dirty="0">
                <a:highlight>
                  <a:srgbClr val="FFFF00"/>
                </a:highlight>
              </a:rPr>
              <a:t> de </a:t>
            </a:r>
            <a:r>
              <a:rPr lang="en-US" sz="4400" dirty="0" err="1">
                <a:highlight>
                  <a:srgbClr val="FFFF00"/>
                </a:highlight>
              </a:rPr>
              <a:t>usted</a:t>
            </a:r>
            <a:r>
              <a:rPr lang="en-US" sz="4400" dirty="0">
                <a:highlight>
                  <a:srgbClr val="FFFF00"/>
                </a:highlight>
              </a:rPr>
              <a:t>.</a:t>
            </a:r>
            <a:r>
              <a:rPr lang="en-US" sz="4400" dirty="0"/>
              <a:t> Si la </a:t>
            </a:r>
            <a:r>
              <a:rPr lang="en-US" sz="4400" dirty="0" err="1"/>
              <a:t>cuenta</a:t>
            </a:r>
            <a:r>
              <a:rPr lang="en-US" sz="4400" dirty="0"/>
              <a:t> </a:t>
            </a:r>
            <a:r>
              <a:rPr lang="en-US" sz="4400" dirty="0" err="1"/>
              <a:t>correctamente</a:t>
            </a:r>
            <a:r>
              <a:rPr lang="en-US" sz="4400" dirty="0"/>
              <a:t>, </a:t>
            </a:r>
            <a:r>
              <a:rPr lang="en-US" sz="4400" dirty="0" err="1"/>
              <a:t>su</a:t>
            </a:r>
            <a:r>
              <a:rPr lang="en-US" sz="4400" dirty="0"/>
              <a:t> </a:t>
            </a:r>
            <a:r>
              <a:rPr lang="en-US" sz="4400" dirty="0" err="1"/>
              <a:t>historia</a:t>
            </a:r>
            <a:r>
              <a:rPr lang="en-US" sz="4400" dirty="0"/>
              <a:t> </a:t>
            </a:r>
            <a:r>
              <a:rPr lang="en-US" sz="4400" dirty="0" err="1"/>
              <a:t>alentará</a:t>
            </a:r>
            <a:r>
              <a:rPr lang="en-US" sz="4400" dirty="0"/>
              <a:t> a la </a:t>
            </a:r>
            <a:r>
              <a:rPr lang="en-US" sz="4400" dirty="0" err="1"/>
              <a:t>gente</a:t>
            </a:r>
            <a:r>
              <a:rPr lang="en-US" sz="4400" dirty="0"/>
              <a:t> a </a:t>
            </a:r>
            <a:r>
              <a:rPr lang="en-US" sz="4400" dirty="0" err="1"/>
              <a:t>confiar</a:t>
            </a:r>
            <a:r>
              <a:rPr lang="en-US" sz="4400" dirty="0"/>
              <a:t> </a:t>
            </a:r>
            <a:r>
              <a:rPr lang="en-US" sz="4400" dirty="0" err="1"/>
              <a:t>cada</a:t>
            </a:r>
            <a:r>
              <a:rPr lang="en-US" sz="4400" dirty="0"/>
              <a:t> </a:t>
            </a:r>
            <a:r>
              <a:rPr lang="en-US" sz="4400" dirty="0" err="1"/>
              <a:t>vez</a:t>
            </a:r>
            <a:r>
              <a:rPr lang="en-US" sz="4400" dirty="0"/>
              <a:t> </a:t>
            </a:r>
            <a:r>
              <a:rPr lang="en-US" sz="4400" dirty="0" err="1"/>
              <a:t>más</a:t>
            </a:r>
            <a:r>
              <a:rPr lang="en-US" sz="4400" dirty="0"/>
              <a:t> </a:t>
            </a:r>
            <a:r>
              <a:rPr lang="en-US" sz="4400" dirty="0" err="1"/>
              <a:t>en</a:t>
            </a:r>
            <a:r>
              <a:rPr lang="en-US" sz="4400" dirty="0"/>
              <a:t> Cristo.</a:t>
            </a:r>
          </a:p>
        </p:txBody>
      </p:sp>
    </p:spTree>
    <p:extLst>
      <p:ext uri="{BB962C8B-B14F-4D97-AF65-F5344CB8AC3E}">
        <p14:creationId xmlns:p14="http://schemas.microsoft.com/office/powerpoint/2010/main" val="2118897706"/>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fontScale="92500" lnSpcReduction="10000"/>
          </a:bodyPr>
          <a:lstStyle/>
          <a:p>
            <a:r>
              <a:rPr lang="en-US" sz="4000" b="1" dirty="0"/>
              <a:t>ELEMENTO CUATRO: ACEPTAR CON AGENDA</a:t>
            </a:r>
            <a:endParaRPr lang="en-US" sz="4000" dirty="0"/>
          </a:p>
          <a:p>
            <a:r>
              <a:rPr lang="en-US" sz="4000" dirty="0"/>
              <a:t>Una </a:t>
            </a:r>
            <a:r>
              <a:rPr lang="en-US" sz="4000" dirty="0" err="1"/>
              <a:t>vez</a:t>
            </a:r>
            <a:r>
              <a:rPr lang="en-US" sz="4000" dirty="0"/>
              <a:t> </a:t>
            </a:r>
            <a:r>
              <a:rPr lang="en-US" sz="4000" dirty="0" err="1"/>
              <a:t>más</a:t>
            </a:r>
            <a:r>
              <a:rPr lang="en-US" sz="4000" dirty="0"/>
              <a:t> </a:t>
            </a:r>
            <a:r>
              <a:rPr lang="en-US" sz="4000" dirty="0" err="1"/>
              <a:t>seguimos</a:t>
            </a:r>
            <a:r>
              <a:rPr lang="en-US" sz="4000" dirty="0"/>
              <a:t> el </a:t>
            </a:r>
            <a:r>
              <a:rPr lang="en-US" sz="4000" dirty="0" err="1"/>
              <a:t>ejemplo</a:t>
            </a:r>
            <a:r>
              <a:rPr lang="en-US" sz="4000" dirty="0"/>
              <a:t> del amor de Cristo por </a:t>
            </a:r>
            <a:r>
              <a:rPr lang="en-US" sz="4000" dirty="0" err="1"/>
              <a:t>nosotros</a:t>
            </a:r>
            <a:r>
              <a:rPr lang="en-US" sz="4000" dirty="0"/>
              <a:t>. La </a:t>
            </a:r>
            <a:r>
              <a:rPr lang="en-US" sz="4000" dirty="0" err="1"/>
              <a:t>gracia</a:t>
            </a:r>
            <a:r>
              <a:rPr lang="en-US" sz="4000" dirty="0"/>
              <a:t> que me </a:t>
            </a:r>
            <a:r>
              <a:rPr lang="en-US" sz="4000" dirty="0" err="1"/>
              <a:t>adopta</a:t>
            </a:r>
            <a:r>
              <a:rPr lang="en-US" sz="4000" dirty="0"/>
              <a:t> </a:t>
            </a:r>
            <a:r>
              <a:rPr lang="en-US" sz="4000" dirty="0" err="1"/>
              <a:t>en</a:t>
            </a:r>
            <a:r>
              <a:rPr lang="en-US" sz="4000" dirty="0"/>
              <a:t> la </a:t>
            </a:r>
            <a:r>
              <a:rPr lang="en-US" sz="4000" dirty="0" err="1"/>
              <a:t>familia</a:t>
            </a:r>
            <a:r>
              <a:rPr lang="en-US" sz="4000" dirty="0"/>
              <a:t> de Cristo no es una </a:t>
            </a:r>
            <a:r>
              <a:rPr lang="en-US" sz="4000" dirty="0" err="1"/>
              <a:t>gracia</a:t>
            </a:r>
            <a:r>
              <a:rPr lang="en-US" sz="4000" dirty="0"/>
              <a:t> que dice que </a:t>
            </a:r>
            <a:r>
              <a:rPr lang="en-US" sz="4000" dirty="0" err="1"/>
              <a:t>yo</a:t>
            </a:r>
            <a:r>
              <a:rPr lang="en-US" sz="4000" dirty="0"/>
              <a:t> </a:t>
            </a:r>
            <a:r>
              <a:rPr lang="en-US" sz="4000" dirty="0" err="1"/>
              <a:t>estoy</a:t>
            </a:r>
            <a:r>
              <a:rPr lang="en-US" sz="4000" dirty="0"/>
              <a:t> bien. De </a:t>
            </a:r>
            <a:r>
              <a:rPr lang="en-US" sz="4000" dirty="0" err="1"/>
              <a:t>hecho</a:t>
            </a:r>
            <a:r>
              <a:rPr lang="en-US" sz="4000" dirty="0"/>
              <a:t>, la Biblia es </a:t>
            </a:r>
            <a:r>
              <a:rPr lang="en-US" sz="4000" dirty="0" err="1"/>
              <a:t>clara</a:t>
            </a:r>
            <a:r>
              <a:rPr lang="en-US" sz="4000" dirty="0"/>
              <a:t> </a:t>
            </a:r>
            <a:r>
              <a:rPr lang="en-US" sz="4000" dirty="0" err="1"/>
              <a:t>en</a:t>
            </a:r>
            <a:r>
              <a:rPr lang="en-US" sz="4000" dirty="0"/>
              <a:t> que Dios </a:t>
            </a:r>
            <a:r>
              <a:rPr lang="en-US" sz="4000" dirty="0" err="1"/>
              <a:t>extiende</a:t>
            </a:r>
            <a:r>
              <a:rPr lang="en-US" sz="4000" dirty="0"/>
              <a:t> </a:t>
            </a:r>
            <a:r>
              <a:rPr lang="en-US" sz="4000" dirty="0" err="1"/>
              <a:t>Su</a:t>
            </a:r>
            <a:r>
              <a:rPr lang="en-US" sz="4000" dirty="0"/>
              <a:t> </a:t>
            </a:r>
            <a:r>
              <a:rPr lang="en-US" sz="4000" dirty="0" err="1"/>
              <a:t>gracia</a:t>
            </a:r>
            <a:r>
              <a:rPr lang="en-US" sz="4000" dirty="0"/>
              <a:t> </a:t>
            </a:r>
            <a:r>
              <a:rPr lang="en-US" sz="4000" dirty="0" err="1"/>
              <a:t>sobre</a:t>
            </a:r>
            <a:r>
              <a:rPr lang="en-US" sz="4000" dirty="0"/>
              <a:t> </a:t>
            </a:r>
            <a:r>
              <a:rPr lang="en-US" sz="4000" dirty="0" err="1"/>
              <a:t>mí</a:t>
            </a:r>
            <a:r>
              <a:rPr lang="en-US" sz="4000" dirty="0"/>
              <a:t>, </a:t>
            </a:r>
            <a:r>
              <a:rPr lang="en-US" sz="4000" dirty="0" err="1"/>
              <a:t>porque</a:t>
            </a:r>
            <a:r>
              <a:rPr lang="en-US" sz="4000" dirty="0"/>
              <a:t> no </a:t>
            </a:r>
            <a:r>
              <a:rPr lang="en-US" sz="4000" dirty="0" err="1"/>
              <a:t>estoy</a:t>
            </a:r>
            <a:r>
              <a:rPr lang="en-US" sz="4000" dirty="0"/>
              <a:t> </a:t>
            </a:r>
            <a:r>
              <a:rPr lang="en-US" sz="4000" i="1" dirty="0"/>
              <a:t>nada</a:t>
            </a:r>
            <a:r>
              <a:rPr lang="en-US" sz="4000" dirty="0"/>
              <a:t> bien. Al </a:t>
            </a:r>
            <a:r>
              <a:rPr lang="en-US" sz="4000" dirty="0" err="1"/>
              <a:t>entrar</a:t>
            </a:r>
            <a:r>
              <a:rPr lang="en-US" sz="4000" dirty="0"/>
              <a:t> </a:t>
            </a:r>
            <a:r>
              <a:rPr lang="en-US" sz="4000" dirty="0" err="1"/>
              <a:t>en</a:t>
            </a:r>
            <a:r>
              <a:rPr lang="en-US" sz="4000" dirty="0"/>
              <a:t> la </a:t>
            </a:r>
            <a:r>
              <a:rPr lang="en-US" sz="4000" dirty="0" err="1"/>
              <a:t>familia</a:t>
            </a:r>
            <a:r>
              <a:rPr lang="en-US" sz="4000" dirty="0"/>
              <a:t> de Dios, </a:t>
            </a:r>
            <a:r>
              <a:rPr lang="en-US" sz="4000" dirty="0" err="1"/>
              <a:t>necesitamos</a:t>
            </a:r>
            <a:r>
              <a:rPr lang="en-US" sz="4000" dirty="0"/>
              <a:t> un </a:t>
            </a:r>
            <a:r>
              <a:rPr lang="en-US" sz="4000" dirty="0" err="1"/>
              <a:t>cambio</a:t>
            </a:r>
            <a:r>
              <a:rPr lang="en-US" sz="4000" dirty="0"/>
              <a:t> personal radical. La </a:t>
            </a:r>
            <a:r>
              <a:rPr lang="en-US" sz="4000" dirty="0" err="1"/>
              <a:t>aceptación</a:t>
            </a:r>
            <a:r>
              <a:rPr lang="en-US" sz="4000" dirty="0"/>
              <a:t> de Dios no es un </a:t>
            </a:r>
            <a:r>
              <a:rPr lang="en-US" sz="4000" dirty="0" err="1"/>
              <a:t>llamado</a:t>
            </a:r>
            <a:r>
              <a:rPr lang="en-US" sz="4000" dirty="0"/>
              <a:t> a </a:t>
            </a:r>
            <a:r>
              <a:rPr lang="en-US" sz="4000" dirty="0" err="1"/>
              <a:t>relajarse</a:t>
            </a:r>
            <a:r>
              <a:rPr lang="en-US" sz="4000" dirty="0"/>
              <a:t>, </a:t>
            </a:r>
            <a:r>
              <a:rPr lang="en-US" sz="4000" dirty="0" err="1"/>
              <a:t>sino</a:t>
            </a:r>
            <a:r>
              <a:rPr lang="en-US" sz="4000" dirty="0"/>
              <a:t> un </a:t>
            </a:r>
            <a:r>
              <a:rPr lang="en-US" sz="4000" dirty="0" err="1"/>
              <a:t>llamado</a:t>
            </a:r>
            <a:r>
              <a:rPr lang="en-US" sz="4000" dirty="0"/>
              <a:t> a </a:t>
            </a:r>
            <a:r>
              <a:rPr lang="en-US" sz="4000" dirty="0" err="1"/>
              <a:t>trabajar</a:t>
            </a:r>
            <a:r>
              <a:rPr lang="en-US" sz="4000" dirty="0"/>
              <a:t>. Pablo dice </a:t>
            </a:r>
            <a:r>
              <a:rPr lang="en-US" sz="4000" dirty="0" err="1"/>
              <a:t>en</a:t>
            </a:r>
            <a:r>
              <a:rPr lang="en-US" sz="4000" dirty="0"/>
              <a:t> Tito 2:11–12, </a:t>
            </a:r>
            <a:r>
              <a:rPr lang="en-US" sz="4000" i="1" dirty="0"/>
              <a:t>“</a:t>
            </a:r>
            <a:r>
              <a:rPr lang="en-US" sz="4000" i="1" dirty="0" err="1"/>
              <a:t>Porque</a:t>
            </a:r>
            <a:r>
              <a:rPr lang="en-US" sz="4000" i="1" dirty="0"/>
              <a:t> la </a:t>
            </a:r>
            <a:r>
              <a:rPr lang="en-US" sz="4000" i="1" dirty="0" err="1"/>
              <a:t>gracia</a:t>
            </a:r>
            <a:r>
              <a:rPr lang="en-US" sz="4000" i="1" dirty="0"/>
              <a:t> de Dios se ha </a:t>
            </a:r>
            <a:r>
              <a:rPr lang="en-US" sz="4000" i="1" dirty="0" err="1"/>
              <a:t>manifestado</a:t>
            </a:r>
            <a:r>
              <a:rPr lang="en-US" sz="4000" i="1" dirty="0"/>
              <a:t> para </a:t>
            </a:r>
            <a:r>
              <a:rPr lang="en-US" sz="4000" i="1" dirty="0" err="1"/>
              <a:t>salvación</a:t>
            </a:r>
            <a:r>
              <a:rPr lang="en-US" sz="4000" i="1" dirty="0"/>
              <a:t> a </a:t>
            </a:r>
            <a:r>
              <a:rPr lang="en-US" sz="4000" i="1" dirty="0" err="1"/>
              <a:t>todos</a:t>
            </a:r>
            <a:r>
              <a:rPr lang="en-US" sz="4000" i="1" dirty="0"/>
              <a:t> los hombres, </a:t>
            </a:r>
            <a:r>
              <a:rPr lang="en-US" sz="4000" i="1" dirty="0" err="1"/>
              <a:t>enseñándonos</a:t>
            </a:r>
            <a:r>
              <a:rPr lang="en-US" sz="4000" i="1" dirty="0"/>
              <a:t> que, </a:t>
            </a:r>
            <a:r>
              <a:rPr lang="en-US" sz="4000" i="1" dirty="0" err="1"/>
              <a:t>renunciando</a:t>
            </a:r>
            <a:r>
              <a:rPr lang="en-US" sz="4000" i="1" dirty="0"/>
              <a:t> a la </a:t>
            </a:r>
            <a:r>
              <a:rPr lang="en-US" sz="4000" i="1" dirty="0" err="1"/>
              <a:t>impiedad</a:t>
            </a:r>
            <a:r>
              <a:rPr lang="en-US" sz="4000" i="1" dirty="0"/>
              <a:t> y a los </a:t>
            </a:r>
            <a:r>
              <a:rPr lang="en-US" sz="4000" i="1" dirty="0" err="1"/>
              <a:t>deseos</a:t>
            </a:r>
            <a:r>
              <a:rPr lang="en-US" sz="4000" i="1" dirty="0"/>
              <a:t> </a:t>
            </a:r>
            <a:r>
              <a:rPr lang="en-US" sz="4000" i="1" dirty="0" err="1"/>
              <a:t>mundanos</a:t>
            </a:r>
            <a:r>
              <a:rPr lang="en-US" sz="4000" i="1" dirty="0"/>
              <a:t>, </a:t>
            </a:r>
            <a:r>
              <a:rPr lang="en-US" sz="4000" i="1" dirty="0" err="1"/>
              <a:t>vivamos</a:t>
            </a:r>
            <a:r>
              <a:rPr lang="en-US" sz="4000" i="1" dirty="0"/>
              <a:t> </a:t>
            </a:r>
            <a:r>
              <a:rPr lang="en-US" sz="4000" i="1" dirty="0" err="1"/>
              <a:t>en</a:t>
            </a:r>
            <a:r>
              <a:rPr lang="en-US" sz="4000" i="1" dirty="0"/>
              <a:t> </a:t>
            </a:r>
            <a:r>
              <a:rPr lang="en-US" sz="4000" i="1" dirty="0" err="1"/>
              <a:t>este</a:t>
            </a:r>
            <a:r>
              <a:rPr lang="en-US" sz="4000" i="1" dirty="0"/>
              <a:t> </a:t>
            </a:r>
            <a:r>
              <a:rPr lang="en-US" sz="4000" i="1" dirty="0" err="1"/>
              <a:t>siglo</a:t>
            </a:r>
            <a:r>
              <a:rPr lang="en-US" sz="4000" i="1" dirty="0"/>
              <a:t> </a:t>
            </a:r>
            <a:r>
              <a:rPr lang="en-US" sz="4000" i="1" dirty="0" err="1"/>
              <a:t>sobria</a:t>
            </a:r>
            <a:r>
              <a:rPr lang="en-US" sz="4000" i="1" dirty="0"/>
              <a:t>, </a:t>
            </a:r>
            <a:r>
              <a:rPr lang="en-US" sz="4000" i="1" dirty="0" err="1"/>
              <a:t>justa</a:t>
            </a:r>
            <a:r>
              <a:rPr lang="en-US" sz="4000" i="1" dirty="0"/>
              <a:t> y </a:t>
            </a:r>
            <a:r>
              <a:rPr lang="en-US" sz="4000" i="1" dirty="0" err="1"/>
              <a:t>piadosamente</a:t>
            </a:r>
            <a:r>
              <a:rPr lang="en-US" sz="4000" i="1" dirty="0"/>
              <a:t>”</a:t>
            </a:r>
            <a:r>
              <a:rPr lang="en-US" sz="4000" dirty="0"/>
              <a:t>. </a:t>
            </a:r>
          </a:p>
          <a:p>
            <a:pPr marL="0" indent="0">
              <a:buNone/>
            </a:pPr>
            <a:endParaRPr lang="en-US" sz="4400" dirty="0"/>
          </a:p>
        </p:txBody>
      </p:sp>
    </p:spTree>
    <p:extLst>
      <p:ext uri="{BB962C8B-B14F-4D97-AF65-F5344CB8AC3E}">
        <p14:creationId xmlns:p14="http://schemas.microsoft.com/office/powerpoint/2010/main" val="1548270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dical corridor blurred">
            <a:extLst>
              <a:ext uri="{FF2B5EF4-FFF2-40B4-BE49-F238E27FC236}">
                <a16:creationId xmlns:a16="http://schemas.microsoft.com/office/drawing/2014/main" id="{16311550-FAD4-EA47-A21C-45817FF95BB8}"/>
              </a:ext>
            </a:extLst>
          </p:cNvPr>
          <p:cNvPicPr>
            <a:picLocks noChangeAspect="1"/>
          </p:cNvPicPr>
          <p:nvPr/>
        </p:nvPicPr>
        <p:blipFill>
          <a:blip r:embed="rId2"/>
          <a:stretch>
            <a:fillRect/>
          </a:stretch>
        </p:blipFill>
        <p:spPr>
          <a:xfrm>
            <a:off x="0" y="-5762"/>
            <a:ext cx="12192000" cy="6858000"/>
          </a:xfrm>
          <a:prstGeom prst="rect">
            <a:avLst/>
          </a:prstGeom>
        </p:spPr>
      </p:pic>
      <p:sp>
        <p:nvSpPr>
          <p:cNvPr id="2" name="TextBox 1">
            <a:extLst>
              <a:ext uri="{FF2B5EF4-FFF2-40B4-BE49-F238E27FC236}">
                <a16:creationId xmlns:a16="http://schemas.microsoft.com/office/drawing/2014/main" id="{608B7736-EECC-8D43-B951-E19A590EE0B7}"/>
              </a:ext>
            </a:extLst>
          </p:cNvPr>
          <p:cNvSpPr txBox="1"/>
          <p:nvPr/>
        </p:nvSpPr>
        <p:spPr>
          <a:xfrm>
            <a:off x="310896" y="5763"/>
            <a:ext cx="11484864" cy="6678751"/>
          </a:xfrm>
          <a:prstGeom prst="rect">
            <a:avLst/>
          </a:prstGeom>
          <a:solidFill>
            <a:schemeClr val="bg1">
              <a:alpha val="29000"/>
            </a:schemeClr>
          </a:solidFill>
        </p:spPr>
        <p:txBody>
          <a:bodyPr wrap="square" rtlCol="0">
            <a:spAutoFit/>
          </a:bodyPr>
          <a:lstStyle/>
          <a:p>
            <a:r>
              <a:rPr lang="en-US" sz="4800" b="1" dirty="0"/>
              <a:t>MUCHAS HERRAMIENTAS EN LA CAJA DE HERRAMIENTAS</a:t>
            </a:r>
            <a:br>
              <a:rPr lang="en-US" sz="4800" b="1" dirty="0"/>
            </a:br>
            <a:endParaRPr lang="en-US" sz="4800" b="1" dirty="0"/>
          </a:p>
          <a:p>
            <a:r>
              <a:rPr lang="en-US" sz="4800" dirty="0"/>
              <a:t>Es </a:t>
            </a:r>
            <a:r>
              <a:rPr lang="en-US" sz="4800" dirty="0" err="1"/>
              <a:t>evidente</a:t>
            </a:r>
            <a:r>
              <a:rPr lang="en-US" sz="4800" dirty="0"/>
              <a:t> que Dios </a:t>
            </a:r>
            <a:r>
              <a:rPr lang="en-US" sz="4800" dirty="0" err="1"/>
              <a:t>levanta</a:t>
            </a:r>
            <a:r>
              <a:rPr lang="en-US" sz="4800" dirty="0"/>
              <a:t> personas </a:t>
            </a:r>
            <a:r>
              <a:rPr lang="en-US" sz="4800" dirty="0" err="1"/>
              <a:t>en</a:t>
            </a:r>
            <a:r>
              <a:rPr lang="en-US" sz="4800" dirty="0"/>
              <a:t> particular para las </a:t>
            </a:r>
            <a:r>
              <a:rPr lang="en-US" sz="4800" dirty="0" err="1"/>
              <a:t>funciones</a:t>
            </a:r>
            <a:r>
              <a:rPr lang="en-US" sz="4800" dirty="0"/>
              <a:t> </a:t>
            </a:r>
            <a:r>
              <a:rPr lang="en-US" sz="4800" dirty="0" err="1"/>
              <a:t>formales</a:t>
            </a:r>
            <a:r>
              <a:rPr lang="en-US" sz="4800" dirty="0"/>
              <a:t> del </a:t>
            </a:r>
            <a:r>
              <a:rPr lang="en-US" sz="4800" dirty="0" err="1"/>
              <a:t>ministerio</a:t>
            </a:r>
            <a:r>
              <a:rPr lang="en-US" sz="4800" dirty="0"/>
              <a:t>, </a:t>
            </a:r>
            <a:r>
              <a:rPr lang="en-US" sz="4800" dirty="0" err="1"/>
              <a:t>pero</a:t>
            </a:r>
            <a:r>
              <a:rPr lang="en-US" sz="4800" dirty="0"/>
              <a:t> </a:t>
            </a:r>
            <a:r>
              <a:rPr lang="en-US" sz="4800" dirty="0" err="1"/>
              <a:t>en</a:t>
            </a:r>
            <a:r>
              <a:rPr lang="en-US" sz="4800" dirty="0"/>
              <a:t> la Biblia, el </a:t>
            </a:r>
            <a:r>
              <a:rPr lang="en-US" sz="4800" dirty="0" err="1"/>
              <a:t>grupo</a:t>
            </a:r>
            <a:r>
              <a:rPr lang="en-US" sz="4800" dirty="0"/>
              <a:t> de los </a:t>
            </a:r>
            <a:r>
              <a:rPr lang="en-US" sz="4800" dirty="0" err="1"/>
              <a:t>ayudantes</a:t>
            </a:r>
            <a:r>
              <a:rPr lang="en-US" sz="4800" dirty="0"/>
              <a:t> </a:t>
            </a:r>
            <a:r>
              <a:rPr lang="en-US" sz="4800" dirty="0" err="1"/>
              <a:t>incluye</a:t>
            </a:r>
            <a:r>
              <a:rPr lang="en-US" sz="4800" dirty="0"/>
              <a:t> a </a:t>
            </a:r>
            <a:r>
              <a:rPr lang="en-US" sz="4800" dirty="0" err="1"/>
              <a:t>todo</a:t>
            </a:r>
            <a:r>
              <a:rPr lang="en-US" sz="4800" dirty="0"/>
              <a:t> el pueblo de Dios.</a:t>
            </a:r>
          </a:p>
          <a:p>
            <a:r>
              <a:rPr lang="en-US" sz="4400" dirty="0"/>
              <a:t> </a:t>
            </a:r>
          </a:p>
          <a:p>
            <a:endParaRPr lang="en-US" sz="4800" dirty="0"/>
          </a:p>
        </p:txBody>
      </p:sp>
    </p:spTree>
    <p:extLst>
      <p:ext uri="{BB962C8B-B14F-4D97-AF65-F5344CB8AC3E}">
        <p14:creationId xmlns:p14="http://schemas.microsoft.com/office/powerpoint/2010/main" val="12311180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a:bodyPr>
          <a:lstStyle/>
          <a:p>
            <a:r>
              <a:rPr lang="en-US" sz="4400" dirty="0"/>
              <a:t>Por lo tanto, es un error el </a:t>
            </a:r>
            <a:r>
              <a:rPr lang="en-US" sz="4400" dirty="0" err="1"/>
              <a:t>acercarse</a:t>
            </a:r>
            <a:r>
              <a:rPr lang="en-US" sz="4400" dirty="0"/>
              <a:t> a un </a:t>
            </a:r>
            <a:r>
              <a:rPr lang="en-US" sz="4400" dirty="0" err="1"/>
              <a:t>hermano</a:t>
            </a:r>
            <a:r>
              <a:rPr lang="en-US" sz="4400" dirty="0"/>
              <a:t> o </a:t>
            </a:r>
            <a:r>
              <a:rPr lang="en-US" sz="4400" dirty="0" err="1"/>
              <a:t>hermana</a:t>
            </a:r>
            <a:r>
              <a:rPr lang="en-US" sz="4400" dirty="0"/>
              <a:t> </a:t>
            </a:r>
            <a:r>
              <a:rPr lang="en-US" sz="4400" dirty="0" err="1"/>
              <a:t>en</a:t>
            </a:r>
            <a:r>
              <a:rPr lang="en-US" sz="4400" dirty="0"/>
              <a:t> </a:t>
            </a:r>
            <a:r>
              <a:rPr lang="en-US" sz="4400" dirty="0" err="1"/>
              <a:t>problemas</a:t>
            </a:r>
            <a:r>
              <a:rPr lang="en-US" sz="4400" dirty="0"/>
              <a:t> con un </a:t>
            </a:r>
            <a:r>
              <a:rPr lang="en-US" sz="4400" dirty="0" err="1"/>
              <a:t>espíritu</a:t>
            </a:r>
            <a:r>
              <a:rPr lang="en-US" sz="4400" dirty="0"/>
              <a:t> de </a:t>
            </a:r>
            <a:r>
              <a:rPr lang="en-US" sz="4400" dirty="0" err="1"/>
              <a:t>condena</a:t>
            </a:r>
            <a:r>
              <a:rPr lang="en-US" sz="4400" dirty="0"/>
              <a:t>, y de </a:t>
            </a:r>
            <a:r>
              <a:rPr lang="en-US" sz="4400" dirty="0" err="1"/>
              <a:t>justicia</a:t>
            </a:r>
            <a:r>
              <a:rPr lang="en-US" sz="4400" dirty="0"/>
              <a:t> </a:t>
            </a:r>
            <a:r>
              <a:rPr lang="en-US" sz="4400" dirty="0" err="1"/>
              <a:t>propia</a:t>
            </a:r>
            <a:r>
              <a:rPr lang="en-US" sz="4400" dirty="0"/>
              <a:t>. </a:t>
            </a:r>
            <a:r>
              <a:rPr lang="en-US" sz="4400" dirty="0" err="1"/>
              <a:t>Esto</a:t>
            </a:r>
            <a:r>
              <a:rPr lang="en-US" sz="4400" dirty="0"/>
              <a:t> se </a:t>
            </a:r>
            <a:r>
              <a:rPr lang="en-US" sz="4400" dirty="0" err="1"/>
              <a:t>interpone</a:t>
            </a:r>
            <a:r>
              <a:rPr lang="en-US" sz="4400" dirty="0"/>
              <a:t> </a:t>
            </a:r>
            <a:r>
              <a:rPr lang="en-US" sz="4400" dirty="0" err="1"/>
              <a:t>en</a:t>
            </a:r>
            <a:r>
              <a:rPr lang="en-US" sz="4400" dirty="0"/>
              <a:t> lo que el </a:t>
            </a:r>
            <a:r>
              <a:rPr lang="en-US" sz="4400" dirty="0" err="1"/>
              <a:t>Señor</a:t>
            </a:r>
            <a:r>
              <a:rPr lang="en-US" sz="4400" dirty="0"/>
              <a:t> </a:t>
            </a:r>
            <a:r>
              <a:rPr lang="en-US" sz="4400" dirty="0" err="1"/>
              <a:t>está</a:t>
            </a:r>
            <a:r>
              <a:rPr lang="en-US" sz="4400" dirty="0"/>
              <a:t> </a:t>
            </a:r>
            <a:r>
              <a:rPr lang="en-US" sz="4400" dirty="0" err="1"/>
              <a:t>haciendo</a:t>
            </a:r>
            <a:r>
              <a:rPr lang="en-US" sz="4400" dirty="0"/>
              <a:t> </a:t>
            </a:r>
            <a:r>
              <a:rPr lang="en-US" sz="4400" dirty="0" err="1"/>
              <a:t>en</a:t>
            </a:r>
            <a:r>
              <a:rPr lang="en-US" sz="4400" dirty="0"/>
              <a:t> sus </a:t>
            </a:r>
            <a:r>
              <a:rPr lang="en-US" sz="4400" dirty="0" err="1"/>
              <a:t>vidas</a:t>
            </a:r>
            <a:r>
              <a:rPr lang="en-US" sz="4400" dirty="0"/>
              <a:t>. </a:t>
            </a:r>
            <a:r>
              <a:rPr lang="en-US" sz="4400" dirty="0" err="1"/>
              <a:t>Usted</a:t>
            </a:r>
            <a:r>
              <a:rPr lang="en-US" sz="4400" dirty="0"/>
              <a:t> debe </a:t>
            </a:r>
            <a:r>
              <a:rPr lang="en-US" sz="4400" dirty="0" err="1"/>
              <a:t>conceder</a:t>
            </a:r>
            <a:r>
              <a:rPr lang="en-US" sz="4400" dirty="0"/>
              <a:t> la </a:t>
            </a:r>
            <a:r>
              <a:rPr lang="en-US" sz="4400" dirty="0" err="1"/>
              <a:t>misma</a:t>
            </a:r>
            <a:r>
              <a:rPr lang="en-US" sz="4400" dirty="0"/>
              <a:t> </a:t>
            </a:r>
            <a:r>
              <a:rPr lang="en-US" sz="4400" dirty="0" err="1"/>
              <a:t>gracia</a:t>
            </a:r>
            <a:r>
              <a:rPr lang="en-US" sz="4400" dirty="0"/>
              <a:t> y amor que ha </a:t>
            </a:r>
            <a:r>
              <a:rPr lang="en-US" sz="4400" dirty="0" err="1"/>
              <a:t>recibido</a:t>
            </a:r>
            <a:r>
              <a:rPr lang="en-US" sz="4400" dirty="0"/>
              <a:t> del </a:t>
            </a:r>
            <a:r>
              <a:rPr lang="en-US" sz="4400" dirty="0" err="1"/>
              <a:t>Señor</a:t>
            </a:r>
            <a:r>
              <a:rPr lang="en-US" sz="4400" dirty="0"/>
              <a:t>. Al </a:t>
            </a:r>
            <a:r>
              <a:rPr lang="en-US" sz="4400" dirty="0" err="1"/>
              <a:t>mismo</a:t>
            </a:r>
            <a:r>
              <a:rPr lang="en-US" sz="4400" dirty="0"/>
              <a:t> </a:t>
            </a:r>
            <a:r>
              <a:rPr lang="en-US" sz="4400" dirty="0" err="1"/>
              <a:t>tiempo</a:t>
            </a:r>
            <a:r>
              <a:rPr lang="en-US" sz="4400" dirty="0"/>
              <a:t>, debe </a:t>
            </a:r>
            <a:r>
              <a:rPr lang="en-US" sz="4400" dirty="0" err="1"/>
              <a:t>evitar</a:t>
            </a:r>
            <a:r>
              <a:rPr lang="en-US" sz="4400" dirty="0"/>
              <a:t> que </a:t>
            </a:r>
            <a:r>
              <a:rPr lang="en-US" sz="4400" dirty="0" err="1"/>
              <a:t>esta</a:t>
            </a:r>
            <a:r>
              <a:rPr lang="en-US" sz="4400" dirty="0"/>
              <a:t> </a:t>
            </a:r>
            <a:r>
              <a:rPr lang="en-US" sz="4400" dirty="0" err="1"/>
              <a:t>oferta</a:t>
            </a:r>
            <a:r>
              <a:rPr lang="en-US" sz="4400" dirty="0"/>
              <a:t> de </a:t>
            </a:r>
            <a:r>
              <a:rPr lang="en-US" sz="4400" dirty="0" err="1"/>
              <a:t>gracia</a:t>
            </a:r>
            <a:r>
              <a:rPr lang="en-US" sz="4400" dirty="0"/>
              <a:t> se </a:t>
            </a:r>
            <a:r>
              <a:rPr lang="en-US" sz="4400" dirty="0" err="1"/>
              <a:t>malinterprete</a:t>
            </a:r>
            <a:r>
              <a:rPr lang="en-US" sz="4400" dirty="0"/>
              <a:t>. </a:t>
            </a:r>
            <a:r>
              <a:rPr lang="en-US" sz="4400" i="1" dirty="0"/>
              <a:t>La </a:t>
            </a:r>
            <a:r>
              <a:rPr lang="en-US" sz="4400" i="1" dirty="0" err="1"/>
              <a:t>gracia</a:t>
            </a:r>
            <a:r>
              <a:rPr lang="en-US" sz="4400" i="1" dirty="0"/>
              <a:t> de Dios es </a:t>
            </a:r>
            <a:r>
              <a:rPr lang="en-US" sz="4400" i="1" dirty="0" err="1"/>
              <a:t>siempre</a:t>
            </a:r>
            <a:r>
              <a:rPr lang="en-US" sz="4400" i="1" dirty="0"/>
              <a:t> la </a:t>
            </a:r>
            <a:r>
              <a:rPr lang="en-US" sz="4400" i="1" dirty="0" err="1"/>
              <a:t>gracia</a:t>
            </a:r>
            <a:r>
              <a:rPr lang="en-US" sz="4400" i="1" dirty="0"/>
              <a:t> que conduce al </a:t>
            </a:r>
            <a:r>
              <a:rPr lang="en-US" sz="4400" i="1" dirty="0" err="1"/>
              <a:t>cambio</a:t>
            </a:r>
            <a:r>
              <a:rPr lang="en-US" sz="4400" dirty="0"/>
              <a:t>. </a:t>
            </a:r>
          </a:p>
        </p:txBody>
      </p:sp>
    </p:spTree>
    <p:extLst>
      <p:ext uri="{BB962C8B-B14F-4D97-AF65-F5344CB8AC3E}">
        <p14:creationId xmlns:p14="http://schemas.microsoft.com/office/powerpoint/2010/main" val="265545346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a:bodyPr>
          <a:lstStyle/>
          <a:p>
            <a:r>
              <a:rPr lang="en-US" sz="5400" dirty="0"/>
              <a:t>El </a:t>
            </a:r>
            <a:r>
              <a:rPr lang="en-US" sz="5400" dirty="0" err="1"/>
              <a:t>cambio</a:t>
            </a:r>
            <a:r>
              <a:rPr lang="en-US" sz="5400" dirty="0"/>
              <a:t> </a:t>
            </a:r>
            <a:r>
              <a:rPr lang="en-US" sz="5400" dirty="0" err="1"/>
              <a:t>está</a:t>
            </a:r>
            <a:r>
              <a:rPr lang="en-US" sz="5400" dirty="0"/>
              <a:t> </a:t>
            </a:r>
            <a:r>
              <a:rPr lang="en-US" sz="5400" dirty="0" err="1"/>
              <a:t>en</a:t>
            </a:r>
            <a:r>
              <a:rPr lang="en-US" sz="5400" dirty="0"/>
              <a:t> la agenda de Dios, </a:t>
            </a:r>
            <a:r>
              <a:rPr lang="en-US" sz="5400" dirty="0" err="1"/>
              <a:t>ya</a:t>
            </a:r>
            <a:r>
              <a:rPr lang="en-US" sz="5400" dirty="0"/>
              <a:t> que </a:t>
            </a:r>
            <a:r>
              <a:rPr lang="en-US" sz="5400" dirty="0" err="1"/>
              <a:t>Su</a:t>
            </a:r>
            <a:r>
              <a:rPr lang="en-US" sz="5400" dirty="0"/>
              <a:t> </a:t>
            </a:r>
            <a:r>
              <a:rPr lang="en-US" sz="5400" dirty="0" err="1"/>
              <a:t>propósito</a:t>
            </a:r>
            <a:r>
              <a:rPr lang="en-US" sz="5400" dirty="0"/>
              <a:t> es que </a:t>
            </a:r>
            <a:r>
              <a:rPr lang="en-US" sz="5400" dirty="0" err="1"/>
              <a:t>lleguemos</a:t>
            </a:r>
            <a:r>
              <a:rPr lang="en-US" sz="5400" dirty="0"/>
              <a:t> a ser </a:t>
            </a:r>
            <a:r>
              <a:rPr lang="en-US" sz="5400" i="1" dirty="0"/>
              <a:t>“</a:t>
            </a:r>
            <a:r>
              <a:rPr lang="en-US" sz="5400" i="1" dirty="0" err="1"/>
              <a:t>participantes</a:t>
            </a:r>
            <a:r>
              <a:rPr lang="en-US" sz="5400" i="1" dirty="0"/>
              <a:t> de la </a:t>
            </a:r>
            <a:r>
              <a:rPr lang="en-US" sz="5400" i="1" dirty="0" err="1"/>
              <a:t>naturaleza</a:t>
            </a:r>
            <a:r>
              <a:rPr lang="en-US" sz="5400" i="1" dirty="0"/>
              <a:t> </a:t>
            </a:r>
            <a:r>
              <a:rPr lang="en-US" sz="5400" i="1" dirty="0" err="1"/>
              <a:t>divina</a:t>
            </a:r>
            <a:r>
              <a:rPr lang="en-US" sz="5400" i="1" dirty="0"/>
              <a:t>”</a:t>
            </a:r>
            <a:r>
              <a:rPr lang="en-US" sz="5400" dirty="0"/>
              <a:t> (2 Pedro 1:4). Al </a:t>
            </a:r>
            <a:r>
              <a:rPr lang="en-US" sz="5400" dirty="0" err="1"/>
              <a:t>ofrecer</a:t>
            </a:r>
            <a:r>
              <a:rPr lang="en-US" sz="5400" dirty="0"/>
              <a:t> a la </a:t>
            </a:r>
            <a:r>
              <a:rPr lang="en-US" sz="5400" dirty="0" err="1"/>
              <a:t>gente</a:t>
            </a:r>
            <a:r>
              <a:rPr lang="en-US" sz="5400" dirty="0"/>
              <a:t> un amor </a:t>
            </a:r>
            <a:r>
              <a:rPr lang="en-US" sz="5400" dirty="0" err="1"/>
              <a:t>humilde</a:t>
            </a:r>
            <a:r>
              <a:rPr lang="en-US" sz="5400" dirty="0"/>
              <a:t>, </a:t>
            </a:r>
            <a:r>
              <a:rPr lang="en-US" sz="5400" dirty="0" err="1"/>
              <a:t>paciente</a:t>
            </a:r>
            <a:r>
              <a:rPr lang="en-US" sz="5400" dirty="0"/>
              <a:t>, </a:t>
            </a:r>
            <a:r>
              <a:rPr lang="en-US" sz="5400" dirty="0" err="1"/>
              <a:t>amable</a:t>
            </a:r>
            <a:r>
              <a:rPr lang="en-US" sz="5400" dirty="0"/>
              <a:t>, </a:t>
            </a:r>
            <a:r>
              <a:rPr lang="en-US" sz="5400" dirty="0" err="1"/>
              <a:t>tolerante</a:t>
            </a:r>
            <a:r>
              <a:rPr lang="en-US" sz="5400" dirty="0"/>
              <a:t>, y </a:t>
            </a:r>
            <a:r>
              <a:rPr lang="en-US" sz="5400" dirty="0" err="1"/>
              <a:t>perdonador</a:t>
            </a:r>
            <a:r>
              <a:rPr lang="en-US" sz="5400" dirty="0"/>
              <a:t>, </a:t>
            </a:r>
            <a:r>
              <a:rPr lang="en-US" sz="5400" dirty="0" err="1">
                <a:highlight>
                  <a:srgbClr val="FFFF00"/>
                </a:highlight>
              </a:rPr>
              <a:t>nunca</a:t>
            </a:r>
            <a:r>
              <a:rPr lang="en-US" sz="5400" dirty="0">
                <a:highlight>
                  <a:srgbClr val="FFFF00"/>
                </a:highlight>
              </a:rPr>
              <a:t> </a:t>
            </a:r>
            <a:r>
              <a:rPr lang="en-US" sz="5400" dirty="0" err="1">
                <a:highlight>
                  <a:srgbClr val="FFFF00"/>
                </a:highlight>
              </a:rPr>
              <a:t>debemos</a:t>
            </a:r>
            <a:r>
              <a:rPr lang="en-US" sz="5400" dirty="0">
                <a:highlight>
                  <a:srgbClr val="FFFF00"/>
                </a:highlight>
              </a:rPr>
              <a:t> </a:t>
            </a:r>
            <a:r>
              <a:rPr lang="en-US" sz="5400" dirty="0" err="1">
                <a:highlight>
                  <a:srgbClr val="FFFF00"/>
                </a:highlight>
              </a:rPr>
              <a:t>expresar</a:t>
            </a:r>
            <a:r>
              <a:rPr lang="en-US" sz="5400" dirty="0">
                <a:highlight>
                  <a:srgbClr val="FFFF00"/>
                </a:highlight>
              </a:rPr>
              <a:t> que </a:t>
            </a:r>
            <a:r>
              <a:rPr lang="en-US" sz="5400" dirty="0" err="1">
                <a:highlight>
                  <a:srgbClr val="FFFF00"/>
                </a:highlight>
              </a:rPr>
              <a:t>está</a:t>
            </a:r>
            <a:r>
              <a:rPr lang="en-US" sz="5400" dirty="0">
                <a:highlight>
                  <a:srgbClr val="FFFF00"/>
                </a:highlight>
              </a:rPr>
              <a:t> bien que </a:t>
            </a:r>
            <a:r>
              <a:rPr lang="en-US" sz="5400" dirty="0" err="1">
                <a:highlight>
                  <a:srgbClr val="FFFF00"/>
                </a:highlight>
              </a:rPr>
              <a:t>ellos</a:t>
            </a:r>
            <a:r>
              <a:rPr lang="en-US" sz="5400" dirty="0">
                <a:highlight>
                  <a:srgbClr val="FFFF00"/>
                </a:highlight>
              </a:rPr>
              <a:t> se </a:t>
            </a:r>
            <a:r>
              <a:rPr lang="en-US" sz="5400" dirty="0" err="1">
                <a:highlight>
                  <a:srgbClr val="FFFF00"/>
                </a:highlight>
              </a:rPr>
              <a:t>queden</a:t>
            </a:r>
            <a:r>
              <a:rPr lang="en-US" sz="5400" dirty="0">
                <a:highlight>
                  <a:srgbClr val="FFFF00"/>
                </a:highlight>
              </a:rPr>
              <a:t> </a:t>
            </a:r>
            <a:r>
              <a:rPr lang="en-US" sz="5400" dirty="0" err="1">
                <a:highlight>
                  <a:srgbClr val="FFFF00"/>
                </a:highlight>
              </a:rPr>
              <a:t>como</a:t>
            </a:r>
            <a:r>
              <a:rPr lang="en-US" sz="5400" dirty="0">
                <a:highlight>
                  <a:srgbClr val="FFFF00"/>
                </a:highlight>
              </a:rPr>
              <a:t> </a:t>
            </a:r>
            <a:r>
              <a:rPr lang="en-US" sz="5400" dirty="0" err="1">
                <a:highlight>
                  <a:srgbClr val="FFFF00"/>
                </a:highlight>
              </a:rPr>
              <a:t>están</a:t>
            </a:r>
            <a:r>
              <a:rPr lang="en-US" sz="5400" dirty="0">
                <a:highlight>
                  <a:srgbClr val="FFFF00"/>
                </a:highlight>
              </a:rPr>
              <a:t>.</a:t>
            </a:r>
          </a:p>
          <a:p>
            <a:pPr marL="0" indent="0">
              <a:buNone/>
            </a:pPr>
            <a:endParaRPr lang="en-US" sz="4400" dirty="0"/>
          </a:p>
        </p:txBody>
      </p:sp>
    </p:spTree>
    <p:extLst>
      <p:ext uri="{BB962C8B-B14F-4D97-AF65-F5344CB8AC3E}">
        <p14:creationId xmlns:p14="http://schemas.microsoft.com/office/powerpoint/2010/main" val="1309827458"/>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9" name="Group 18">
            <a:extLst>
              <a:ext uri="{FF2B5EF4-FFF2-40B4-BE49-F238E27FC236}">
                <a16:creationId xmlns:a16="http://schemas.microsoft.com/office/drawing/2014/main" id="{E31582BB-A268-4607-8069-8CED9776A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8748" y="-13648"/>
            <a:ext cx="3580076" cy="3029264"/>
            <a:chOff x="8618748" y="-13648"/>
            <a:chExt cx="3580076" cy="3029264"/>
          </a:xfrm>
        </p:grpSpPr>
        <p:sp>
          <p:nvSpPr>
            <p:cNvPr id="20" name="Freeform: Shape 19">
              <a:extLst>
                <a:ext uri="{FF2B5EF4-FFF2-40B4-BE49-F238E27FC236}">
                  <a16:creationId xmlns:a16="http://schemas.microsoft.com/office/drawing/2014/main" id="{CB02D12A-0B1A-459E-8D70-2772831B9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87408" y="-13648"/>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D3DED5B-9FB2-439B-A341-F0AF0B9F3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18748" y="-1364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5548DE56-0D2D-41D3-8B56-C6B37908F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98123"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24" name="Group 23">
            <a:extLst>
              <a:ext uri="{FF2B5EF4-FFF2-40B4-BE49-F238E27FC236}">
                <a16:creationId xmlns:a16="http://schemas.microsoft.com/office/drawing/2014/main" id="{ECA32287-2AEF-4FE4-A552-437B8337B2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4141" y="3112435"/>
            <a:ext cx="6141507" cy="3752390"/>
            <a:chOff x="6064141" y="3112435"/>
            <a:chExt cx="6141507" cy="3752390"/>
          </a:xfrm>
        </p:grpSpPr>
        <p:sp>
          <p:nvSpPr>
            <p:cNvPr id="25" name="Freeform: Shape 24">
              <a:extLst>
                <a:ext uri="{FF2B5EF4-FFF2-40B4-BE49-F238E27FC236}">
                  <a16:creationId xmlns:a16="http://schemas.microsoft.com/office/drawing/2014/main" id="{10E28F44-72C3-41C0-9CB9-551957412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45804" y="3304656"/>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7D646D3E-3C36-4B70-95F2-A1904224D5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4141" y="3112435"/>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D86D0CCB-AA1C-4777-977E-4DA1C256B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81462" y="3413658"/>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pSp>
        <p:nvGrpSpPr>
          <p:cNvPr id="29" name="Group 28">
            <a:extLst>
              <a:ext uri="{FF2B5EF4-FFF2-40B4-BE49-F238E27FC236}">
                <a16:creationId xmlns:a16="http://schemas.microsoft.com/office/drawing/2014/main" id="{5CC4A6C8-7E1B-421C-8720-5EC33A522F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3499" y="319598"/>
            <a:ext cx="3110997" cy="3301428"/>
            <a:chOff x="5443499" y="319598"/>
            <a:chExt cx="3110997" cy="3301428"/>
          </a:xfrm>
        </p:grpSpPr>
        <p:sp>
          <p:nvSpPr>
            <p:cNvPr id="30" name="Freeform: Shape 29">
              <a:extLst>
                <a:ext uri="{FF2B5EF4-FFF2-40B4-BE49-F238E27FC236}">
                  <a16:creationId xmlns:a16="http://schemas.microsoft.com/office/drawing/2014/main" id="{6F703EF8-1E43-4439-8CB5-179C7C75A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3499" y="319598"/>
              <a:ext cx="3110997"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9DFB2FC3-C3AA-44DA-A135-10AFA65B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75604" y="443150"/>
              <a:ext cx="2805016"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solidFill>
              <a:srgbClr val="FFFFFF">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DC9006AC-14D0-4A9C-BE11-F61AB5B8D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93466" y="623454"/>
              <a:ext cx="2567901"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noFill/>
            <a:ln w="15875">
              <a:solidFill>
                <a:schemeClr val="bg2">
                  <a:lumMod val="9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C665F4EB-6507-264A-A0C1-0F5A6F861305}"/>
              </a:ext>
            </a:extLst>
          </p:cNvPr>
          <p:cNvSpPr>
            <a:spLocks noGrp="1"/>
          </p:cNvSpPr>
          <p:nvPr>
            <p:ph idx="1"/>
          </p:nvPr>
        </p:nvSpPr>
        <p:spPr>
          <a:xfrm>
            <a:off x="242887" y="312774"/>
            <a:ext cx="11615737" cy="6373776"/>
          </a:xfrm>
        </p:spPr>
        <p:txBody>
          <a:bodyPr>
            <a:normAutofit/>
          </a:bodyPr>
          <a:lstStyle/>
          <a:p>
            <a:r>
              <a:rPr lang="en-US" sz="5400" dirty="0"/>
              <a:t>Al </a:t>
            </a:r>
            <a:r>
              <a:rPr lang="en-US" sz="5400" dirty="0" err="1"/>
              <a:t>tratar</a:t>
            </a:r>
            <a:r>
              <a:rPr lang="en-US" sz="5400" dirty="0"/>
              <a:t> de </a:t>
            </a:r>
            <a:r>
              <a:rPr lang="en-US" sz="5400" dirty="0" err="1"/>
              <a:t>ministrar</a:t>
            </a:r>
            <a:r>
              <a:rPr lang="en-US" sz="5400" dirty="0"/>
              <a:t>, por medio de </a:t>
            </a:r>
            <a:r>
              <a:rPr lang="en-US" sz="5400" dirty="0" err="1"/>
              <a:t>entrar</a:t>
            </a:r>
            <a:r>
              <a:rPr lang="en-US" sz="5400" dirty="0"/>
              <a:t> </a:t>
            </a:r>
            <a:r>
              <a:rPr lang="en-US" sz="5400" dirty="0" err="1"/>
              <a:t>en</a:t>
            </a:r>
            <a:r>
              <a:rPr lang="en-US" sz="5400" dirty="0"/>
              <a:t> las </a:t>
            </a:r>
            <a:r>
              <a:rPr lang="en-US" sz="5400" dirty="0" err="1"/>
              <a:t>luchas</a:t>
            </a:r>
            <a:r>
              <a:rPr lang="en-US" sz="5400" dirty="0"/>
              <a:t> de las personas, </a:t>
            </a:r>
            <a:r>
              <a:rPr lang="en-US" sz="5400" dirty="0" err="1"/>
              <a:t>buscamos</a:t>
            </a:r>
            <a:r>
              <a:rPr lang="en-US" sz="5400" dirty="0"/>
              <a:t> </a:t>
            </a:r>
            <a:r>
              <a:rPr lang="en-US" sz="5400" dirty="0" err="1"/>
              <a:t>formas</a:t>
            </a:r>
            <a:r>
              <a:rPr lang="en-US" sz="5400" dirty="0"/>
              <a:t> de </a:t>
            </a:r>
            <a:r>
              <a:rPr lang="en-US" sz="5400" dirty="0" err="1"/>
              <a:t>encarnar</a:t>
            </a:r>
            <a:r>
              <a:rPr lang="en-US" sz="5400" dirty="0"/>
              <a:t> la </a:t>
            </a:r>
            <a:r>
              <a:rPr lang="en-US" sz="5400" dirty="0" err="1"/>
              <a:t>presencia</a:t>
            </a:r>
            <a:r>
              <a:rPr lang="en-US" sz="5400" dirty="0"/>
              <a:t> y el </a:t>
            </a:r>
            <a:r>
              <a:rPr lang="en-US" sz="5400" dirty="0" err="1"/>
              <a:t>carácter</a:t>
            </a:r>
            <a:r>
              <a:rPr lang="en-US" sz="5400" dirty="0"/>
              <a:t> de Cristo. Nos </a:t>
            </a:r>
            <a:r>
              <a:rPr lang="en-US" sz="5400" dirty="0" err="1"/>
              <a:t>ponemos</a:t>
            </a:r>
            <a:r>
              <a:rPr lang="en-US" sz="5400" dirty="0"/>
              <a:t> al </a:t>
            </a:r>
            <a:r>
              <a:rPr lang="en-US" sz="5400" dirty="0" err="1"/>
              <a:t>lado</a:t>
            </a:r>
            <a:r>
              <a:rPr lang="en-US" sz="5400" dirty="0"/>
              <a:t> de las personas </a:t>
            </a:r>
            <a:r>
              <a:rPr lang="en-US" sz="5400" dirty="0" err="1"/>
              <a:t>como</a:t>
            </a:r>
            <a:r>
              <a:rPr lang="en-US" sz="5400" dirty="0"/>
              <a:t> </a:t>
            </a:r>
            <a:r>
              <a:rPr lang="en-US" sz="5400" dirty="0" err="1"/>
              <a:t>hermanos</a:t>
            </a:r>
            <a:r>
              <a:rPr lang="en-US" sz="5400" dirty="0"/>
              <a:t> y </a:t>
            </a:r>
            <a:r>
              <a:rPr lang="en-US" sz="5400" dirty="0" err="1"/>
              <a:t>hermanas</a:t>
            </a:r>
            <a:r>
              <a:rPr lang="en-US" sz="5400" dirty="0"/>
              <a:t> </a:t>
            </a:r>
            <a:r>
              <a:rPr lang="en-US" sz="5400" dirty="0" err="1"/>
              <a:t>en</a:t>
            </a:r>
            <a:r>
              <a:rPr lang="en-US" sz="5400" dirty="0"/>
              <a:t> la </a:t>
            </a:r>
            <a:r>
              <a:rPr lang="en-US" sz="5400" dirty="0" err="1"/>
              <a:t>misma</a:t>
            </a:r>
            <a:r>
              <a:rPr lang="en-US" sz="5400" dirty="0"/>
              <a:t> </a:t>
            </a:r>
            <a:r>
              <a:rPr lang="en-US" sz="5400" dirty="0" err="1"/>
              <a:t>familia</a:t>
            </a:r>
            <a:r>
              <a:rPr lang="en-US" sz="5400" dirty="0"/>
              <a:t>, que </a:t>
            </a:r>
            <a:r>
              <a:rPr lang="en-US" sz="5400" dirty="0" err="1"/>
              <a:t>pasamos</a:t>
            </a:r>
            <a:r>
              <a:rPr lang="en-US" sz="5400" dirty="0"/>
              <a:t> por el </a:t>
            </a:r>
            <a:r>
              <a:rPr lang="en-US" sz="5400" dirty="0" err="1"/>
              <a:t>mismo</a:t>
            </a:r>
            <a:r>
              <a:rPr lang="en-US" sz="5400" dirty="0"/>
              <a:t> </a:t>
            </a:r>
            <a:r>
              <a:rPr lang="en-US" sz="5400" dirty="0" err="1"/>
              <a:t>proceso</a:t>
            </a:r>
            <a:r>
              <a:rPr lang="en-US" sz="5400" dirty="0"/>
              <a:t>.</a:t>
            </a:r>
          </a:p>
        </p:txBody>
      </p:sp>
    </p:spTree>
    <p:extLst>
      <p:ext uri="{BB962C8B-B14F-4D97-AF65-F5344CB8AC3E}">
        <p14:creationId xmlns:p14="http://schemas.microsoft.com/office/powerpoint/2010/main" val="3660210890"/>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17BDF-1712-9340-BE5F-3E12B4415B09}"/>
              </a:ext>
            </a:extLst>
          </p:cNvPr>
          <p:cNvSpPr>
            <a:spLocks noGrp="1"/>
          </p:cNvSpPr>
          <p:nvPr>
            <p:ph type="title"/>
          </p:nvPr>
        </p:nvSpPr>
        <p:spPr/>
        <p:txBody>
          <a:bodyPr>
            <a:normAutofit fontScale="90000"/>
          </a:bodyPr>
          <a:lstStyle/>
          <a:p>
            <a:r>
              <a:rPr lang="en-US" dirty="0"/>
              <a:t>9 CAPÍTULO</a:t>
            </a:r>
            <a:br>
              <a:rPr lang="en-US" dirty="0"/>
            </a:br>
            <a:r>
              <a:rPr lang="en-US" dirty="0"/>
              <a:t>LLEGANDO A CONOCER A LA GENTE</a:t>
            </a:r>
            <a:br>
              <a:rPr lang="en-US" dirty="0"/>
            </a:br>
            <a:r>
              <a:rPr lang="en-US" dirty="0"/>
              <a:t>  </a:t>
            </a:r>
          </a:p>
        </p:txBody>
      </p:sp>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242889" y="1414463"/>
            <a:ext cx="11772900" cy="5078412"/>
          </a:xfrm>
        </p:spPr>
        <p:txBody>
          <a:bodyPr>
            <a:normAutofit/>
          </a:bodyPr>
          <a:lstStyle/>
          <a:p>
            <a:r>
              <a:rPr lang="en-US" sz="4400" b="1" dirty="0"/>
              <a:t>SALIR DE LO INFORMAL</a:t>
            </a:r>
            <a:endParaRPr lang="en-US" sz="4400" dirty="0"/>
          </a:p>
          <a:p>
            <a:r>
              <a:rPr lang="en-US" sz="4400" dirty="0"/>
              <a:t>¿</a:t>
            </a:r>
            <a:r>
              <a:rPr lang="en-US" sz="4400" dirty="0" err="1"/>
              <a:t>Alguna</a:t>
            </a:r>
            <a:r>
              <a:rPr lang="en-US" sz="4400" dirty="0"/>
              <a:t> </a:t>
            </a:r>
            <a:r>
              <a:rPr lang="en-US" sz="4400" dirty="0" err="1"/>
              <a:t>vez</a:t>
            </a:r>
            <a:r>
              <a:rPr lang="en-US" sz="4400" dirty="0"/>
              <a:t> ha </a:t>
            </a:r>
            <a:r>
              <a:rPr lang="en-US" sz="4400" dirty="0" err="1"/>
              <a:t>pensado</a:t>
            </a:r>
            <a:r>
              <a:rPr lang="en-US" sz="4400" dirty="0"/>
              <a:t> que </a:t>
            </a:r>
            <a:r>
              <a:rPr lang="en-US" sz="4400" dirty="0" err="1"/>
              <a:t>conocía</a:t>
            </a:r>
            <a:r>
              <a:rPr lang="en-US" sz="4400" dirty="0"/>
              <a:t> bien a </a:t>
            </a:r>
            <a:r>
              <a:rPr lang="en-US" sz="4400" dirty="0" err="1"/>
              <a:t>alguien</a:t>
            </a:r>
            <a:r>
              <a:rPr lang="en-US" sz="4400" dirty="0"/>
              <a:t>, y se ha </a:t>
            </a:r>
            <a:r>
              <a:rPr lang="en-US" sz="4400" dirty="0" err="1"/>
              <a:t>enterado</a:t>
            </a:r>
            <a:r>
              <a:rPr lang="en-US" sz="4400" dirty="0"/>
              <a:t> </a:t>
            </a:r>
            <a:r>
              <a:rPr lang="en-US" sz="4400" dirty="0" err="1"/>
              <a:t>después</a:t>
            </a:r>
            <a:r>
              <a:rPr lang="en-US" sz="4400" dirty="0"/>
              <a:t> de </a:t>
            </a:r>
            <a:r>
              <a:rPr lang="en-US" sz="4400" dirty="0" err="1"/>
              <a:t>detalles</a:t>
            </a:r>
            <a:r>
              <a:rPr lang="en-US" sz="4400" dirty="0"/>
              <a:t> </a:t>
            </a:r>
            <a:r>
              <a:rPr lang="en-US" sz="4400" dirty="0" err="1"/>
              <a:t>significativos</a:t>
            </a:r>
            <a:r>
              <a:rPr lang="en-US" sz="4400" dirty="0"/>
              <a:t> de los que no </a:t>
            </a:r>
            <a:r>
              <a:rPr lang="en-US" sz="4400" dirty="0" err="1"/>
              <a:t>sabía</a:t>
            </a:r>
            <a:r>
              <a:rPr lang="en-US" sz="4400" dirty="0"/>
              <a:t> nada? ¿</a:t>
            </a:r>
            <a:r>
              <a:rPr lang="en-US" sz="4400" dirty="0" err="1"/>
              <a:t>Alguna</a:t>
            </a:r>
            <a:r>
              <a:rPr lang="en-US" sz="4400" dirty="0"/>
              <a:t> </a:t>
            </a:r>
            <a:r>
              <a:rPr lang="en-US" sz="4400" dirty="0" err="1"/>
              <a:t>vez</a:t>
            </a:r>
            <a:r>
              <a:rPr lang="en-US" sz="4400" dirty="0"/>
              <a:t> ha </a:t>
            </a:r>
            <a:r>
              <a:rPr lang="en-US" sz="4400" dirty="0" err="1"/>
              <a:t>comenzado</a:t>
            </a:r>
            <a:r>
              <a:rPr lang="en-US" sz="4400" dirty="0"/>
              <a:t> a </a:t>
            </a:r>
            <a:r>
              <a:rPr lang="en-US" sz="4400" dirty="0" err="1"/>
              <a:t>compartir</a:t>
            </a:r>
            <a:r>
              <a:rPr lang="en-US" sz="4400" dirty="0"/>
              <a:t> una </a:t>
            </a:r>
            <a:r>
              <a:rPr lang="en-US" sz="4400" dirty="0" err="1"/>
              <a:t>historia</a:t>
            </a:r>
            <a:r>
              <a:rPr lang="en-US" sz="4400" dirty="0"/>
              <a:t> de </a:t>
            </a:r>
            <a:r>
              <a:rPr lang="en-US" sz="4400" dirty="0" err="1"/>
              <a:t>su</a:t>
            </a:r>
            <a:r>
              <a:rPr lang="en-US" sz="4400" dirty="0"/>
              <a:t> </a:t>
            </a:r>
            <a:r>
              <a:rPr lang="en-US" sz="4400" dirty="0" err="1"/>
              <a:t>propia</a:t>
            </a:r>
            <a:r>
              <a:rPr lang="en-US" sz="4400" dirty="0"/>
              <a:t> </a:t>
            </a:r>
            <a:r>
              <a:rPr lang="en-US" sz="4400" dirty="0" err="1"/>
              <a:t>vida</a:t>
            </a:r>
            <a:r>
              <a:rPr lang="en-US" sz="4400" dirty="0"/>
              <a:t> y </a:t>
            </a:r>
            <a:r>
              <a:rPr lang="en-US" sz="4400" dirty="0" err="1"/>
              <a:t>alguien</a:t>
            </a:r>
            <a:r>
              <a:rPr lang="en-US" sz="4400" dirty="0"/>
              <a:t> lo </a:t>
            </a:r>
            <a:r>
              <a:rPr lang="en-US" sz="4400" dirty="0" err="1"/>
              <a:t>interrumpe</a:t>
            </a:r>
            <a:r>
              <a:rPr lang="en-US" sz="4400" dirty="0"/>
              <a:t> y dice: “¡</a:t>
            </a:r>
            <a:r>
              <a:rPr lang="en-US" sz="4400" dirty="0" err="1"/>
              <a:t>Sé</a:t>
            </a:r>
            <a:r>
              <a:rPr lang="en-US" sz="4400" dirty="0"/>
              <a:t> </a:t>
            </a:r>
            <a:r>
              <a:rPr lang="en-US" sz="4400" dirty="0" err="1"/>
              <a:t>exactamente</a:t>
            </a:r>
            <a:r>
              <a:rPr lang="en-US" sz="4400" dirty="0"/>
              <a:t> lo que </a:t>
            </a:r>
            <a:r>
              <a:rPr lang="en-US" sz="4400" dirty="0" err="1"/>
              <a:t>quieres</a:t>
            </a:r>
            <a:r>
              <a:rPr lang="en-US" sz="4400" dirty="0"/>
              <a:t> </a:t>
            </a:r>
            <a:r>
              <a:rPr lang="en-US" sz="4400" dirty="0" err="1"/>
              <a:t>decir</a:t>
            </a:r>
            <a:r>
              <a:rPr lang="en-US" sz="4400" dirty="0"/>
              <a:t>!”, </a:t>
            </a:r>
            <a:r>
              <a:rPr lang="en-US" sz="4400" dirty="0" err="1"/>
              <a:t>pero</a:t>
            </a:r>
            <a:r>
              <a:rPr lang="en-US" sz="4400" dirty="0"/>
              <a:t> es </a:t>
            </a:r>
            <a:r>
              <a:rPr lang="en-US" sz="4400" dirty="0" err="1"/>
              <a:t>obvio</a:t>
            </a:r>
            <a:r>
              <a:rPr lang="en-US" sz="4400" dirty="0"/>
              <a:t> que no lo sabe?</a:t>
            </a:r>
          </a:p>
          <a:p>
            <a:endParaRPr lang="en-US" dirty="0"/>
          </a:p>
        </p:txBody>
      </p:sp>
    </p:spTree>
    <p:extLst>
      <p:ext uri="{BB962C8B-B14F-4D97-AF65-F5344CB8AC3E}">
        <p14:creationId xmlns:p14="http://schemas.microsoft.com/office/powerpoint/2010/main" val="52656489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200025" y="114300"/>
            <a:ext cx="11815764" cy="6378575"/>
          </a:xfrm>
        </p:spPr>
        <p:txBody>
          <a:bodyPr>
            <a:normAutofit/>
          </a:bodyPr>
          <a:lstStyle/>
          <a:p>
            <a:r>
              <a:rPr lang="en-US" sz="4800" dirty="0" err="1"/>
              <a:t>Piense</a:t>
            </a:r>
            <a:r>
              <a:rPr lang="en-US" sz="4800" dirty="0"/>
              <a:t> </a:t>
            </a:r>
            <a:r>
              <a:rPr lang="en-US" sz="4800" dirty="0" err="1"/>
              <a:t>en</a:t>
            </a:r>
            <a:r>
              <a:rPr lang="en-US" sz="4800" dirty="0"/>
              <a:t> </a:t>
            </a:r>
            <a:r>
              <a:rPr lang="en-US" sz="4800" dirty="0" err="1"/>
              <a:t>alguien</a:t>
            </a:r>
            <a:r>
              <a:rPr lang="en-US" sz="4800" dirty="0"/>
              <a:t> que </a:t>
            </a:r>
            <a:r>
              <a:rPr lang="en-US" sz="4800" dirty="0" err="1"/>
              <a:t>usted</a:t>
            </a:r>
            <a:r>
              <a:rPr lang="en-US" sz="4800" dirty="0"/>
              <a:t> cree que </a:t>
            </a:r>
            <a:r>
              <a:rPr lang="en-US" sz="4800" dirty="0" err="1"/>
              <a:t>conoce</a:t>
            </a:r>
            <a:r>
              <a:rPr lang="en-US" sz="4800" dirty="0"/>
              <a:t> bien. </a:t>
            </a:r>
            <a:r>
              <a:rPr lang="en-US" sz="4800" dirty="0" err="1"/>
              <a:t>Trate</a:t>
            </a:r>
            <a:r>
              <a:rPr lang="en-US" sz="4800" dirty="0"/>
              <a:t> de </a:t>
            </a:r>
            <a:r>
              <a:rPr lang="en-US" sz="4800" dirty="0" err="1"/>
              <a:t>identificar</a:t>
            </a:r>
            <a:r>
              <a:rPr lang="en-US" sz="4800" dirty="0"/>
              <a:t> </a:t>
            </a:r>
            <a:r>
              <a:rPr lang="en-US" sz="4800" dirty="0" err="1"/>
              <a:t>algunas</a:t>
            </a:r>
            <a:r>
              <a:rPr lang="en-US" sz="4800" dirty="0"/>
              <a:t> de las lagunas </a:t>
            </a:r>
            <a:r>
              <a:rPr lang="en-US" sz="4800" dirty="0" err="1"/>
              <a:t>en</a:t>
            </a:r>
            <a:r>
              <a:rPr lang="en-US" sz="4800" dirty="0"/>
              <a:t> </a:t>
            </a:r>
            <a:r>
              <a:rPr lang="en-US" sz="4800" dirty="0" err="1"/>
              <a:t>su</a:t>
            </a:r>
            <a:r>
              <a:rPr lang="en-US" sz="4800" dirty="0"/>
              <a:t> </a:t>
            </a:r>
            <a:r>
              <a:rPr lang="en-US" sz="4800" dirty="0" err="1"/>
              <a:t>comprensión</a:t>
            </a:r>
            <a:r>
              <a:rPr lang="en-US" sz="4800" dirty="0"/>
              <a:t> de </a:t>
            </a:r>
            <a:r>
              <a:rPr lang="en-US" sz="4800" dirty="0" err="1"/>
              <a:t>su</a:t>
            </a:r>
            <a:r>
              <a:rPr lang="en-US" sz="4800" dirty="0"/>
              <a:t> </a:t>
            </a:r>
            <a:r>
              <a:rPr lang="en-US" sz="4800" dirty="0" err="1"/>
              <a:t>historia</a:t>
            </a:r>
            <a:r>
              <a:rPr lang="en-US" sz="4800" dirty="0"/>
              <a:t>. ¿</a:t>
            </a:r>
            <a:r>
              <a:rPr lang="en-US" sz="4800" dirty="0" err="1"/>
              <a:t>Cuánto</a:t>
            </a:r>
            <a:r>
              <a:rPr lang="en-US" sz="4800" dirty="0"/>
              <a:t> sabe de la </a:t>
            </a:r>
            <a:r>
              <a:rPr lang="en-US" sz="4800" dirty="0" err="1"/>
              <a:t>familia</a:t>
            </a:r>
            <a:r>
              <a:rPr lang="en-US" sz="4800" dirty="0"/>
              <a:t> de </a:t>
            </a:r>
            <a:r>
              <a:rPr lang="en-US" sz="4800" dirty="0" err="1"/>
              <a:t>origen</a:t>
            </a:r>
            <a:r>
              <a:rPr lang="en-US" sz="4800" dirty="0"/>
              <a:t> de </a:t>
            </a:r>
            <a:r>
              <a:rPr lang="en-US" sz="4800" dirty="0" err="1"/>
              <a:t>su</a:t>
            </a:r>
            <a:r>
              <a:rPr lang="en-US" sz="4800" dirty="0"/>
              <a:t> amiga? ¿Sabe </a:t>
            </a:r>
            <a:r>
              <a:rPr lang="en-US" sz="4800" dirty="0" err="1"/>
              <a:t>usted</a:t>
            </a:r>
            <a:r>
              <a:rPr lang="en-US" sz="4800" dirty="0"/>
              <a:t> </a:t>
            </a:r>
            <a:r>
              <a:rPr lang="en-US" sz="4800" dirty="0" err="1"/>
              <a:t>dónde</a:t>
            </a:r>
            <a:r>
              <a:rPr lang="en-US" sz="4800" dirty="0"/>
              <a:t> </a:t>
            </a:r>
            <a:r>
              <a:rPr lang="en-US" sz="4800" dirty="0" err="1"/>
              <a:t>ella</a:t>
            </a:r>
            <a:r>
              <a:rPr lang="en-US" sz="4800" dirty="0"/>
              <a:t> </a:t>
            </a:r>
            <a:r>
              <a:rPr lang="en-US" sz="4800" dirty="0" err="1"/>
              <a:t>tiene</a:t>
            </a:r>
            <a:r>
              <a:rPr lang="en-US" sz="4800" dirty="0"/>
              <a:t> </a:t>
            </a:r>
            <a:r>
              <a:rPr lang="en-US" sz="4800" dirty="0" err="1"/>
              <a:t>luchas</a:t>
            </a:r>
            <a:r>
              <a:rPr lang="en-US" sz="4800" dirty="0"/>
              <a:t> </a:t>
            </a:r>
            <a:r>
              <a:rPr lang="en-US" sz="4800" dirty="0" err="1"/>
              <a:t>en</a:t>
            </a:r>
            <a:r>
              <a:rPr lang="en-US" sz="4800" dirty="0"/>
              <a:t> </a:t>
            </a:r>
            <a:r>
              <a:rPr lang="en-US" sz="4800" dirty="0" err="1"/>
              <a:t>su</a:t>
            </a:r>
            <a:r>
              <a:rPr lang="en-US" sz="4800" dirty="0"/>
              <a:t> </a:t>
            </a:r>
            <a:r>
              <a:rPr lang="en-US" sz="4800" dirty="0" err="1"/>
              <a:t>relación</a:t>
            </a:r>
            <a:r>
              <a:rPr lang="en-US" sz="4800" dirty="0"/>
              <a:t> con Dios o </a:t>
            </a:r>
            <a:r>
              <a:rPr lang="en-US" sz="4800" dirty="0" err="1"/>
              <a:t>en</a:t>
            </a:r>
            <a:r>
              <a:rPr lang="en-US" sz="4800" dirty="0"/>
              <a:t> </a:t>
            </a:r>
            <a:r>
              <a:rPr lang="en-US" sz="4800" dirty="0" err="1"/>
              <a:t>su</a:t>
            </a:r>
            <a:r>
              <a:rPr lang="en-US" sz="4800" dirty="0"/>
              <a:t> </a:t>
            </a:r>
            <a:r>
              <a:rPr lang="en-US" sz="4800" dirty="0" err="1"/>
              <a:t>comprensión</a:t>
            </a:r>
            <a:r>
              <a:rPr lang="en-US" sz="4800" dirty="0"/>
              <a:t> de la </a:t>
            </a:r>
            <a:r>
              <a:rPr lang="en-US" sz="4800" dirty="0" err="1"/>
              <a:t>Escritura</a:t>
            </a:r>
            <a:r>
              <a:rPr lang="en-US" sz="4800" dirty="0"/>
              <a:t>?  </a:t>
            </a:r>
          </a:p>
          <a:p>
            <a:endParaRPr lang="en-US" dirty="0"/>
          </a:p>
        </p:txBody>
      </p:sp>
      <p:sp>
        <p:nvSpPr>
          <p:cNvPr id="5" name="Title 4">
            <a:extLst>
              <a:ext uri="{FF2B5EF4-FFF2-40B4-BE49-F238E27FC236}">
                <a16:creationId xmlns:a16="http://schemas.microsoft.com/office/drawing/2014/main" id="{B84318A6-D3AD-FD4E-AA3C-B9FB1D05043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90051670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200025" y="114300"/>
            <a:ext cx="11815764" cy="6378575"/>
          </a:xfrm>
        </p:spPr>
        <p:txBody>
          <a:bodyPr>
            <a:normAutofit/>
          </a:bodyPr>
          <a:lstStyle/>
          <a:p>
            <a:r>
              <a:rPr lang="en-US" sz="4800" dirty="0"/>
              <a:t> ¿</a:t>
            </a:r>
            <a:r>
              <a:rPr lang="en-US" sz="4800" dirty="0" err="1"/>
              <a:t>Qué</a:t>
            </a:r>
            <a:r>
              <a:rPr lang="en-US" sz="4800" dirty="0"/>
              <a:t> sabe </a:t>
            </a:r>
            <a:r>
              <a:rPr lang="en-US" sz="4800" dirty="0" err="1"/>
              <a:t>usted</a:t>
            </a:r>
            <a:r>
              <a:rPr lang="en-US" sz="4800" dirty="0"/>
              <a:t> </a:t>
            </a:r>
            <a:r>
              <a:rPr lang="en-US" sz="4800" dirty="0" err="1"/>
              <a:t>acerca</a:t>
            </a:r>
            <a:r>
              <a:rPr lang="en-US" sz="4800" dirty="0"/>
              <a:t> de la </a:t>
            </a:r>
            <a:r>
              <a:rPr lang="en-US" sz="4800" dirty="0" err="1"/>
              <a:t>calidad</a:t>
            </a:r>
            <a:r>
              <a:rPr lang="en-US" sz="4800" dirty="0"/>
              <a:t> de </a:t>
            </a:r>
            <a:r>
              <a:rPr lang="en-US" sz="4800" dirty="0" err="1"/>
              <a:t>su</a:t>
            </a:r>
            <a:r>
              <a:rPr lang="en-US" sz="4800" dirty="0"/>
              <a:t> </a:t>
            </a:r>
            <a:r>
              <a:rPr lang="en-US" sz="4800" dirty="0" err="1"/>
              <a:t>matrimonio</a:t>
            </a:r>
            <a:r>
              <a:rPr lang="en-US" sz="4800" dirty="0"/>
              <a:t> o de las </a:t>
            </a:r>
            <a:r>
              <a:rPr lang="en-US" sz="4800" dirty="0" err="1"/>
              <a:t>luchas</a:t>
            </a:r>
            <a:r>
              <a:rPr lang="en-US" sz="4800" dirty="0"/>
              <a:t> que </a:t>
            </a:r>
            <a:r>
              <a:rPr lang="en-US" sz="4800" dirty="0" err="1"/>
              <a:t>tiene</a:t>
            </a:r>
            <a:r>
              <a:rPr lang="en-US" sz="4800" dirty="0"/>
              <a:t> con </a:t>
            </a:r>
            <a:r>
              <a:rPr lang="en-US" sz="4800" dirty="0" err="1"/>
              <a:t>su</a:t>
            </a:r>
            <a:r>
              <a:rPr lang="en-US" sz="4800" dirty="0"/>
              <a:t> </a:t>
            </a:r>
            <a:r>
              <a:rPr lang="en-US" sz="4800" dirty="0" err="1"/>
              <a:t>esposo</a:t>
            </a:r>
            <a:r>
              <a:rPr lang="en-US" sz="4800" dirty="0"/>
              <a:t>? Si </a:t>
            </a:r>
            <a:r>
              <a:rPr lang="en-US" sz="4800" dirty="0" err="1"/>
              <a:t>él</a:t>
            </a:r>
            <a:r>
              <a:rPr lang="en-US" sz="4800" dirty="0"/>
              <a:t> es </a:t>
            </a:r>
            <a:r>
              <a:rPr lang="en-US" sz="4800" dirty="0" err="1"/>
              <a:t>soltero</a:t>
            </a:r>
            <a:r>
              <a:rPr lang="en-US" sz="4800" dirty="0"/>
              <a:t>, ¿sabe </a:t>
            </a:r>
            <a:r>
              <a:rPr lang="en-US" sz="4800" dirty="0" err="1"/>
              <a:t>cómo</a:t>
            </a:r>
            <a:r>
              <a:rPr lang="en-US" sz="4800" dirty="0"/>
              <a:t> </a:t>
            </a:r>
            <a:r>
              <a:rPr lang="en-US" sz="4800" dirty="0" err="1"/>
              <a:t>pasa</a:t>
            </a:r>
            <a:r>
              <a:rPr lang="en-US" sz="4800" dirty="0"/>
              <a:t> sus horas a </a:t>
            </a:r>
            <a:r>
              <a:rPr lang="en-US" sz="4800" dirty="0" err="1"/>
              <a:t>solas</a:t>
            </a:r>
            <a:r>
              <a:rPr lang="en-US" sz="4800" dirty="0"/>
              <a:t>? Si </a:t>
            </a:r>
            <a:r>
              <a:rPr lang="en-US" sz="4800" dirty="0" err="1"/>
              <a:t>ella</a:t>
            </a:r>
            <a:r>
              <a:rPr lang="en-US" sz="4800" dirty="0"/>
              <a:t> es una </a:t>
            </a:r>
            <a:r>
              <a:rPr lang="en-US" sz="4800" dirty="0" err="1"/>
              <a:t>madre</a:t>
            </a:r>
            <a:r>
              <a:rPr lang="en-US" sz="4800" dirty="0"/>
              <a:t>, ¿</a:t>
            </a:r>
            <a:r>
              <a:rPr lang="en-US" sz="4800" dirty="0" err="1"/>
              <a:t>piensa</a:t>
            </a:r>
            <a:r>
              <a:rPr lang="en-US" sz="4800" dirty="0"/>
              <a:t> </a:t>
            </a:r>
            <a:r>
              <a:rPr lang="en-US" sz="4800" dirty="0" err="1"/>
              <a:t>ella</a:t>
            </a:r>
            <a:r>
              <a:rPr lang="en-US" sz="4800" dirty="0"/>
              <a:t> que es un </a:t>
            </a:r>
            <a:r>
              <a:rPr lang="en-US" sz="4800" dirty="0" err="1"/>
              <a:t>fracaso</a:t>
            </a:r>
            <a:r>
              <a:rPr lang="en-US" sz="4800" dirty="0"/>
              <a:t>? ¿</a:t>
            </a:r>
            <a:r>
              <a:rPr lang="en-US" sz="4800" dirty="0" err="1"/>
              <a:t>Podría</a:t>
            </a:r>
            <a:r>
              <a:rPr lang="en-US" sz="4800" dirty="0"/>
              <a:t> </a:t>
            </a:r>
            <a:r>
              <a:rPr lang="en-US" sz="4800" dirty="0" err="1"/>
              <a:t>su</a:t>
            </a:r>
            <a:r>
              <a:rPr lang="en-US" sz="4800" dirty="0"/>
              <a:t> amigo </a:t>
            </a:r>
            <a:r>
              <a:rPr lang="en-US" sz="4800" dirty="0" err="1"/>
              <a:t>tener</a:t>
            </a:r>
            <a:r>
              <a:rPr lang="en-US" sz="4800" dirty="0"/>
              <a:t> </a:t>
            </a:r>
            <a:r>
              <a:rPr lang="en-US" sz="4800" dirty="0" err="1"/>
              <a:t>problemas</a:t>
            </a:r>
            <a:r>
              <a:rPr lang="en-US" sz="4800" dirty="0"/>
              <a:t> con </a:t>
            </a:r>
            <a:r>
              <a:rPr lang="en-US" sz="4800" dirty="0" err="1"/>
              <a:t>relaciones</a:t>
            </a:r>
            <a:r>
              <a:rPr lang="en-US" sz="4800" dirty="0"/>
              <a:t> </a:t>
            </a:r>
            <a:r>
              <a:rPr lang="en-US" sz="4800" dirty="0" err="1"/>
              <a:t>quebrantadas</a:t>
            </a:r>
            <a:r>
              <a:rPr lang="en-US" sz="4800" dirty="0"/>
              <a:t> </a:t>
            </a:r>
            <a:r>
              <a:rPr lang="en-US" sz="4800" dirty="0" err="1"/>
              <a:t>en</a:t>
            </a:r>
            <a:r>
              <a:rPr lang="en-US" sz="4800" dirty="0"/>
              <a:t> </a:t>
            </a:r>
            <a:r>
              <a:rPr lang="en-US" sz="4800" dirty="0" err="1"/>
              <a:t>su</a:t>
            </a:r>
            <a:r>
              <a:rPr lang="en-US" sz="4800" dirty="0"/>
              <a:t> </a:t>
            </a:r>
            <a:r>
              <a:rPr lang="en-US" sz="4800" dirty="0" err="1"/>
              <a:t>trabajo</a:t>
            </a:r>
            <a:r>
              <a:rPr lang="en-US" sz="4800" dirty="0"/>
              <a:t> o con </a:t>
            </a:r>
            <a:r>
              <a:rPr lang="en-US" sz="4800" dirty="0" err="1"/>
              <a:t>problemas</a:t>
            </a:r>
            <a:r>
              <a:rPr lang="en-US" sz="4800" dirty="0"/>
              <a:t> a largo </a:t>
            </a:r>
            <a:r>
              <a:rPr lang="en-US" sz="4800" dirty="0" err="1"/>
              <a:t>plazo</a:t>
            </a:r>
            <a:r>
              <a:rPr lang="en-US" sz="4800" dirty="0"/>
              <a:t> con </a:t>
            </a:r>
            <a:r>
              <a:rPr lang="en-US" sz="4800" dirty="0" err="1"/>
              <a:t>su</a:t>
            </a:r>
            <a:r>
              <a:rPr lang="en-US" sz="4800" dirty="0"/>
              <a:t> </a:t>
            </a:r>
            <a:r>
              <a:rPr lang="en-US" sz="4800" dirty="0" err="1"/>
              <a:t>familia</a:t>
            </a:r>
            <a:r>
              <a:rPr lang="en-US" sz="4800" dirty="0"/>
              <a:t> </a:t>
            </a:r>
            <a:r>
              <a:rPr lang="en-US" sz="4800" dirty="0" err="1"/>
              <a:t>cercana</a:t>
            </a:r>
            <a:r>
              <a:rPr lang="en-US" sz="4800" dirty="0"/>
              <a:t>?</a:t>
            </a:r>
          </a:p>
          <a:p>
            <a:endParaRPr lang="en-US" dirty="0"/>
          </a:p>
        </p:txBody>
      </p:sp>
      <p:sp>
        <p:nvSpPr>
          <p:cNvPr id="5" name="Title 4">
            <a:extLst>
              <a:ext uri="{FF2B5EF4-FFF2-40B4-BE49-F238E27FC236}">
                <a16:creationId xmlns:a16="http://schemas.microsoft.com/office/drawing/2014/main" id="{B84318A6-D3AD-FD4E-AA3C-B9FB1D05043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4987699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200025" y="114300"/>
            <a:ext cx="11815764" cy="6378575"/>
          </a:xfrm>
        </p:spPr>
        <p:txBody>
          <a:bodyPr>
            <a:normAutofit lnSpcReduction="10000"/>
          </a:bodyPr>
          <a:lstStyle/>
          <a:p>
            <a:pPr marL="0" indent="0">
              <a:buNone/>
            </a:pPr>
            <a:r>
              <a:rPr lang="en-US" sz="5400" dirty="0" err="1">
                <a:highlight>
                  <a:srgbClr val="FFFF00"/>
                </a:highlight>
              </a:rPr>
              <a:t>Tendemos</a:t>
            </a:r>
            <a:r>
              <a:rPr lang="en-US" sz="5400" dirty="0">
                <a:highlight>
                  <a:srgbClr val="FFFF00"/>
                </a:highlight>
              </a:rPr>
              <a:t> a </a:t>
            </a:r>
            <a:r>
              <a:rPr lang="en-US" sz="5400" dirty="0" err="1">
                <a:highlight>
                  <a:srgbClr val="FFFF00"/>
                </a:highlight>
              </a:rPr>
              <a:t>tener</a:t>
            </a:r>
            <a:r>
              <a:rPr lang="en-US" sz="5400" dirty="0">
                <a:highlight>
                  <a:srgbClr val="FFFF00"/>
                </a:highlight>
              </a:rPr>
              <a:t> </a:t>
            </a:r>
            <a:r>
              <a:rPr lang="en-US" sz="5400" dirty="0" err="1">
                <a:highlight>
                  <a:srgbClr val="FFFF00"/>
                </a:highlight>
              </a:rPr>
              <a:t>relaciones</a:t>
            </a:r>
            <a:r>
              <a:rPr lang="en-US" sz="5400" dirty="0">
                <a:highlight>
                  <a:srgbClr val="FFFF00"/>
                </a:highlight>
              </a:rPr>
              <a:t> </a:t>
            </a:r>
            <a:r>
              <a:rPr lang="en-US" sz="5400" dirty="0" err="1">
                <a:highlight>
                  <a:srgbClr val="FFFF00"/>
                </a:highlight>
              </a:rPr>
              <a:t>permanentemente</a:t>
            </a:r>
            <a:r>
              <a:rPr lang="en-US" sz="5400" dirty="0">
                <a:highlight>
                  <a:srgbClr val="FFFF00"/>
                </a:highlight>
              </a:rPr>
              <a:t> </a:t>
            </a:r>
            <a:r>
              <a:rPr lang="en-US" sz="5400" dirty="0" err="1">
                <a:highlight>
                  <a:srgbClr val="FFFF00"/>
                </a:highlight>
              </a:rPr>
              <a:t>informales</a:t>
            </a:r>
            <a:r>
              <a:rPr lang="en-US" sz="5400" dirty="0">
                <a:highlight>
                  <a:srgbClr val="FFFF00"/>
                </a:highlight>
              </a:rPr>
              <a:t> que </a:t>
            </a:r>
            <a:r>
              <a:rPr lang="en-US" sz="5400" dirty="0" err="1">
                <a:highlight>
                  <a:srgbClr val="FFFF00"/>
                </a:highlight>
              </a:rPr>
              <a:t>nunca</a:t>
            </a:r>
            <a:r>
              <a:rPr lang="en-US" sz="5400" dirty="0">
                <a:highlight>
                  <a:srgbClr val="FFFF00"/>
                </a:highlight>
              </a:rPr>
              <a:t> </a:t>
            </a:r>
            <a:r>
              <a:rPr lang="en-US" sz="5400" dirty="0" err="1">
                <a:highlight>
                  <a:srgbClr val="FFFF00"/>
                </a:highlight>
              </a:rPr>
              <a:t>ganan</a:t>
            </a:r>
            <a:r>
              <a:rPr lang="en-US" sz="5400" dirty="0">
                <a:highlight>
                  <a:srgbClr val="FFFF00"/>
                </a:highlight>
              </a:rPr>
              <a:t> </a:t>
            </a:r>
            <a:r>
              <a:rPr lang="en-US" sz="5400" dirty="0" err="1">
                <a:highlight>
                  <a:srgbClr val="FFFF00"/>
                </a:highlight>
              </a:rPr>
              <a:t>en</a:t>
            </a:r>
            <a:r>
              <a:rPr lang="en-US" sz="5400" dirty="0">
                <a:highlight>
                  <a:srgbClr val="FFFF00"/>
                </a:highlight>
              </a:rPr>
              <a:t> </a:t>
            </a:r>
            <a:r>
              <a:rPr lang="en-US" sz="5400" dirty="0" err="1">
                <a:highlight>
                  <a:srgbClr val="FFFF00"/>
                </a:highlight>
              </a:rPr>
              <a:t>verdadera</a:t>
            </a:r>
            <a:r>
              <a:rPr lang="en-US" sz="5400" dirty="0">
                <a:highlight>
                  <a:srgbClr val="FFFF00"/>
                </a:highlight>
              </a:rPr>
              <a:t> </a:t>
            </a:r>
            <a:r>
              <a:rPr lang="en-US" sz="5400" dirty="0" err="1">
                <a:highlight>
                  <a:srgbClr val="FFFF00"/>
                </a:highlight>
              </a:rPr>
              <a:t>intimidad</a:t>
            </a:r>
            <a:r>
              <a:rPr lang="en-US" sz="5400" dirty="0"/>
              <a:t>. Hay </a:t>
            </a:r>
            <a:r>
              <a:rPr lang="en-US" sz="5400" dirty="0" err="1"/>
              <a:t>cosas</a:t>
            </a:r>
            <a:r>
              <a:rPr lang="en-US" sz="5400" dirty="0"/>
              <a:t> que </a:t>
            </a:r>
            <a:r>
              <a:rPr lang="en-US" sz="5400" dirty="0" err="1"/>
              <a:t>sabemos</a:t>
            </a:r>
            <a:r>
              <a:rPr lang="en-US" sz="5400" dirty="0"/>
              <a:t> los </a:t>
            </a:r>
            <a:r>
              <a:rPr lang="en-US" sz="5400" dirty="0" err="1"/>
              <a:t>unos</a:t>
            </a:r>
            <a:r>
              <a:rPr lang="en-US" sz="5400" dirty="0"/>
              <a:t> de los </a:t>
            </a:r>
            <a:r>
              <a:rPr lang="en-US" sz="5400" dirty="0" err="1"/>
              <a:t>otros</a:t>
            </a:r>
            <a:r>
              <a:rPr lang="en-US" sz="5400" dirty="0"/>
              <a:t>, </a:t>
            </a:r>
            <a:r>
              <a:rPr lang="en-US" sz="5400" dirty="0" err="1"/>
              <a:t>pero</a:t>
            </a:r>
            <a:r>
              <a:rPr lang="en-US" sz="5400" dirty="0"/>
              <a:t> </a:t>
            </a:r>
            <a:r>
              <a:rPr lang="en-US" sz="5400" dirty="0" err="1"/>
              <a:t>estas</a:t>
            </a:r>
            <a:r>
              <a:rPr lang="en-US" sz="5400" dirty="0"/>
              <a:t> </a:t>
            </a:r>
            <a:r>
              <a:rPr lang="en-US" sz="5400" dirty="0" err="1"/>
              <a:t>nos</a:t>
            </a:r>
            <a:r>
              <a:rPr lang="en-US" sz="5400" dirty="0"/>
              <a:t> </a:t>
            </a:r>
            <a:r>
              <a:rPr lang="en-US" sz="5400" dirty="0" err="1"/>
              <a:t>hacen</a:t>
            </a:r>
            <a:r>
              <a:rPr lang="en-US" sz="5400" dirty="0"/>
              <a:t> </a:t>
            </a:r>
            <a:r>
              <a:rPr lang="en-US" sz="5400" dirty="0" err="1"/>
              <a:t>creer</a:t>
            </a:r>
            <a:r>
              <a:rPr lang="en-US" sz="5400" dirty="0"/>
              <a:t> que </a:t>
            </a:r>
            <a:r>
              <a:rPr lang="en-US" sz="5400" dirty="0" err="1"/>
              <a:t>conocemos</a:t>
            </a:r>
            <a:r>
              <a:rPr lang="en-US" sz="5400" dirty="0"/>
              <a:t> a los </a:t>
            </a:r>
            <a:r>
              <a:rPr lang="en-US" sz="5400" dirty="0" err="1"/>
              <a:t>seres</a:t>
            </a:r>
            <a:r>
              <a:rPr lang="en-US" sz="5400" dirty="0"/>
              <a:t> </a:t>
            </a:r>
            <a:r>
              <a:rPr lang="en-US" sz="5400" dirty="0" err="1"/>
              <a:t>humanos</a:t>
            </a:r>
            <a:r>
              <a:rPr lang="en-US" sz="5400" dirty="0"/>
              <a:t> que </a:t>
            </a:r>
            <a:r>
              <a:rPr lang="en-US" sz="5400" dirty="0" err="1"/>
              <a:t>viven</a:t>
            </a:r>
            <a:r>
              <a:rPr lang="en-US" sz="5400" dirty="0"/>
              <a:t> dentro de las </a:t>
            </a:r>
            <a:r>
              <a:rPr lang="en-US" sz="5400" dirty="0" err="1"/>
              <a:t>fronteras</a:t>
            </a:r>
            <a:r>
              <a:rPr lang="en-US" sz="5400" dirty="0"/>
              <a:t> de </a:t>
            </a:r>
            <a:r>
              <a:rPr lang="en-US" sz="5400" dirty="0" err="1"/>
              <a:t>esos</a:t>
            </a:r>
            <a:r>
              <a:rPr lang="en-US" sz="5400" dirty="0"/>
              <a:t> </a:t>
            </a:r>
            <a:r>
              <a:rPr lang="en-US" sz="5400" dirty="0" err="1"/>
              <a:t>detalles</a:t>
            </a:r>
            <a:r>
              <a:rPr lang="en-US" sz="5400" dirty="0"/>
              <a:t>. De </a:t>
            </a:r>
            <a:r>
              <a:rPr lang="en-US" sz="5400" dirty="0" err="1"/>
              <a:t>esta</a:t>
            </a:r>
            <a:r>
              <a:rPr lang="en-US" sz="5400" dirty="0"/>
              <a:t> forma no </a:t>
            </a:r>
            <a:r>
              <a:rPr lang="en-US" sz="5400" dirty="0" err="1"/>
              <a:t>logramos</a:t>
            </a:r>
            <a:r>
              <a:rPr lang="en-US" sz="5400" dirty="0"/>
              <a:t> </a:t>
            </a:r>
            <a:r>
              <a:rPr lang="en-US" sz="5400" dirty="0" err="1"/>
              <a:t>hacerles</a:t>
            </a:r>
            <a:r>
              <a:rPr lang="en-US" sz="5400" dirty="0"/>
              <a:t> </a:t>
            </a:r>
            <a:r>
              <a:rPr lang="en-US" sz="5400" dirty="0" err="1"/>
              <a:t>buenas</a:t>
            </a:r>
            <a:r>
              <a:rPr lang="en-US" sz="5400" dirty="0"/>
              <a:t> </a:t>
            </a:r>
            <a:r>
              <a:rPr lang="en-US" sz="5400" dirty="0" err="1"/>
              <a:t>preguntas</a:t>
            </a:r>
            <a:r>
              <a:rPr lang="en-US" sz="5400" dirty="0"/>
              <a:t>.</a:t>
            </a:r>
          </a:p>
          <a:p>
            <a:pPr marL="0" indent="0">
              <a:buNone/>
            </a:pPr>
            <a:endParaRPr lang="en-US" sz="4800" dirty="0"/>
          </a:p>
          <a:p>
            <a:endParaRPr lang="en-US" dirty="0"/>
          </a:p>
        </p:txBody>
      </p:sp>
      <p:sp>
        <p:nvSpPr>
          <p:cNvPr id="5" name="Title 4">
            <a:extLst>
              <a:ext uri="{FF2B5EF4-FFF2-40B4-BE49-F238E27FC236}">
                <a16:creationId xmlns:a16="http://schemas.microsoft.com/office/drawing/2014/main" id="{B84318A6-D3AD-FD4E-AA3C-B9FB1D05043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37719391"/>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200025" y="114300"/>
            <a:ext cx="11815764" cy="6378575"/>
          </a:xfrm>
        </p:spPr>
        <p:txBody>
          <a:bodyPr>
            <a:normAutofit/>
          </a:bodyPr>
          <a:lstStyle/>
          <a:p>
            <a:pPr marL="0" indent="0">
              <a:buNone/>
            </a:pPr>
            <a:r>
              <a:rPr lang="en-US" sz="8800" dirty="0"/>
              <a:t> </a:t>
            </a:r>
            <a:r>
              <a:rPr lang="en-US" sz="4800" dirty="0"/>
              <a:t>La mayor </a:t>
            </a:r>
            <a:r>
              <a:rPr lang="en-US" sz="4800" dirty="0" err="1"/>
              <a:t>parte</a:t>
            </a:r>
            <a:r>
              <a:rPr lang="en-US" sz="4800" dirty="0"/>
              <a:t> de las </a:t>
            </a:r>
            <a:r>
              <a:rPr lang="en-US" sz="4800" dirty="0" err="1"/>
              <a:t>conversaciones</a:t>
            </a:r>
            <a:r>
              <a:rPr lang="en-US" sz="4800" dirty="0"/>
              <a:t> que </a:t>
            </a:r>
            <a:r>
              <a:rPr lang="en-US" sz="4800" dirty="0" err="1"/>
              <a:t>tuvimos</a:t>
            </a:r>
            <a:r>
              <a:rPr lang="en-US" sz="4800" dirty="0"/>
              <a:t> hoy </a:t>
            </a:r>
            <a:r>
              <a:rPr lang="en-US" sz="4800" dirty="0" err="1"/>
              <a:t>fueron</a:t>
            </a:r>
            <a:r>
              <a:rPr lang="en-US" sz="4800" dirty="0"/>
              <a:t> </a:t>
            </a:r>
            <a:r>
              <a:rPr lang="en-US" sz="4800" dirty="0" err="1"/>
              <a:t>triviales</a:t>
            </a:r>
            <a:r>
              <a:rPr lang="en-US" sz="4800" dirty="0"/>
              <a:t> </a:t>
            </a:r>
            <a:r>
              <a:rPr lang="en-US" sz="4800" dirty="0">
                <a:highlight>
                  <a:srgbClr val="FFFF00"/>
                </a:highlight>
              </a:rPr>
              <a:t>y </a:t>
            </a:r>
            <a:r>
              <a:rPr lang="en-US" sz="4800" dirty="0" err="1">
                <a:highlight>
                  <a:srgbClr val="FFFF00"/>
                </a:highlight>
              </a:rPr>
              <a:t>más</a:t>
            </a:r>
            <a:r>
              <a:rPr lang="en-US" sz="4800" dirty="0">
                <a:highlight>
                  <a:srgbClr val="FFFF00"/>
                </a:highlight>
              </a:rPr>
              <a:t> bien de auto-</a:t>
            </a:r>
            <a:r>
              <a:rPr lang="en-US" sz="4800" dirty="0" err="1">
                <a:highlight>
                  <a:srgbClr val="FFFF00"/>
                </a:highlight>
              </a:rPr>
              <a:t>protección</a:t>
            </a:r>
            <a:r>
              <a:rPr lang="en-US" sz="4800" dirty="0"/>
              <a:t>. </a:t>
            </a:r>
            <a:r>
              <a:rPr lang="en-US" sz="4800" dirty="0" err="1"/>
              <a:t>Pasamos</a:t>
            </a:r>
            <a:r>
              <a:rPr lang="en-US" sz="4800" dirty="0"/>
              <a:t> la mayor </a:t>
            </a:r>
            <a:r>
              <a:rPr lang="en-US" sz="4800" dirty="0" err="1"/>
              <a:t>parte</a:t>
            </a:r>
            <a:r>
              <a:rPr lang="en-US" sz="4800" dirty="0"/>
              <a:t> de </a:t>
            </a:r>
            <a:r>
              <a:rPr lang="en-US" sz="4800" dirty="0" err="1"/>
              <a:t>nuestro</a:t>
            </a:r>
            <a:r>
              <a:rPr lang="en-US" sz="4800" dirty="0"/>
              <a:t> </a:t>
            </a:r>
            <a:r>
              <a:rPr lang="en-US" sz="4800" dirty="0" err="1"/>
              <a:t>tiempo</a:t>
            </a:r>
            <a:r>
              <a:rPr lang="en-US" sz="4800" dirty="0"/>
              <a:t> </a:t>
            </a:r>
            <a:r>
              <a:rPr lang="en-US" sz="4800" dirty="0" err="1"/>
              <a:t>hablando</a:t>
            </a:r>
            <a:r>
              <a:rPr lang="en-US" sz="4800" dirty="0"/>
              <a:t> </a:t>
            </a:r>
            <a:r>
              <a:rPr lang="en-US" sz="4800" dirty="0" err="1"/>
              <a:t>acerca</a:t>
            </a:r>
            <a:r>
              <a:rPr lang="en-US" sz="4800" dirty="0"/>
              <a:t> de </a:t>
            </a:r>
            <a:r>
              <a:rPr lang="en-US" sz="4800" dirty="0" err="1"/>
              <a:t>cosas</a:t>
            </a:r>
            <a:r>
              <a:rPr lang="en-US" sz="4800" dirty="0"/>
              <a:t> que son de </a:t>
            </a:r>
            <a:r>
              <a:rPr lang="en-US" sz="4800" dirty="0" err="1"/>
              <a:t>poca</a:t>
            </a:r>
            <a:r>
              <a:rPr lang="en-US" sz="4800" dirty="0"/>
              <a:t> </a:t>
            </a:r>
            <a:r>
              <a:rPr lang="en-US" sz="4800" dirty="0" err="1"/>
              <a:t>consecuencia</a:t>
            </a:r>
            <a:r>
              <a:rPr lang="en-US" sz="4800" dirty="0"/>
              <a:t> personal: el </a:t>
            </a:r>
            <a:r>
              <a:rPr lang="en-US" sz="4800" dirty="0" err="1"/>
              <a:t>tiempo</a:t>
            </a:r>
            <a:r>
              <a:rPr lang="en-US" sz="4800" dirty="0"/>
              <a:t>, la </a:t>
            </a:r>
            <a:r>
              <a:rPr lang="en-US" sz="4800" dirty="0" err="1"/>
              <a:t>política</a:t>
            </a:r>
            <a:r>
              <a:rPr lang="en-US" sz="4800" dirty="0"/>
              <a:t>, los </a:t>
            </a:r>
            <a:r>
              <a:rPr lang="en-US" sz="4800" dirty="0" err="1"/>
              <a:t>deportes</a:t>
            </a:r>
            <a:r>
              <a:rPr lang="en-US" sz="4800" dirty="0"/>
              <a:t> y el </a:t>
            </a:r>
            <a:r>
              <a:rPr lang="en-US" sz="4800" dirty="0" err="1"/>
              <a:t>entretenimiento</a:t>
            </a:r>
            <a:r>
              <a:rPr lang="en-US" sz="4800" dirty="0"/>
              <a:t>. No hay nada </a:t>
            </a:r>
            <a:r>
              <a:rPr lang="en-US" sz="4800" dirty="0" err="1"/>
              <a:t>malo</a:t>
            </a:r>
            <a:r>
              <a:rPr lang="en-US" sz="4800" dirty="0"/>
              <a:t> </a:t>
            </a:r>
            <a:r>
              <a:rPr lang="en-US" sz="4800" dirty="0" err="1"/>
              <a:t>en</a:t>
            </a:r>
            <a:r>
              <a:rPr lang="en-US" sz="4800" dirty="0"/>
              <a:t> </a:t>
            </a:r>
            <a:r>
              <a:rPr lang="en-US" sz="4800" dirty="0" err="1"/>
              <a:t>esto</a:t>
            </a:r>
            <a:r>
              <a:rPr lang="en-US" sz="4800" dirty="0">
                <a:highlight>
                  <a:srgbClr val="FFFF00"/>
                </a:highlight>
              </a:rPr>
              <a:t>, </a:t>
            </a:r>
            <a:r>
              <a:rPr lang="en-US" sz="4800" dirty="0" err="1">
                <a:highlight>
                  <a:srgbClr val="FFFF00"/>
                </a:highlight>
              </a:rPr>
              <a:t>excepto</a:t>
            </a:r>
            <a:r>
              <a:rPr lang="en-US" sz="4800" dirty="0">
                <a:highlight>
                  <a:srgbClr val="FFFF00"/>
                </a:highlight>
              </a:rPr>
              <a:t> que </a:t>
            </a:r>
            <a:r>
              <a:rPr lang="en-US" sz="4800" dirty="0" err="1">
                <a:highlight>
                  <a:srgbClr val="FFFF00"/>
                </a:highlight>
              </a:rPr>
              <a:t>nos</a:t>
            </a:r>
            <a:r>
              <a:rPr lang="en-US" sz="4800" dirty="0">
                <a:highlight>
                  <a:srgbClr val="FFFF00"/>
                </a:highlight>
              </a:rPr>
              <a:t> </a:t>
            </a:r>
            <a:r>
              <a:rPr lang="en-US" sz="4800" dirty="0" err="1">
                <a:highlight>
                  <a:srgbClr val="FFFF00"/>
                </a:highlight>
              </a:rPr>
              <a:t>permite</a:t>
            </a:r>
            <a:r>
              <a:rPr lang="en-US" sz="4800" dirty="0">
                <a:highlight>
                  <a:srgbClr val="FFFF00"/>
                </a:highlight>
              </a:rPr>
              <a:t> </a:t>
            </a:r>
            <a:r>
              <a:rPr lang="en-US" sz="4800" dirty="0" err="1">
                <a:highlight>
                  <a:srgbClr val="FFFF00"/>
                </a:highlight>
              </a:rPr>
              <a:t>ocultar</a:t>
            </a:r>
            <a:r>
              <a:rPr lang="en-US" sz="4800" dirty="0">
                <a:highlight>
                  <a:srgbClr val="FFFF00"/>
                </a:highlight>
              </a:rPr>
              <a:t> lo que </a:t>
            </a:r>
            <a:r>
              <a:rPr lang="en-US" sz="4800" dirty="0" err="1">
                <a:highlight>
                  <a:srgbClr val="FFFF00"/>
                </a:highlight>
              </a:rPr>
              <a:t>realmente</a:t>
            </a:r>
            <a:r>
              <a:rPr lang="en-US" sz="4800" dirty="0">
                <a:highlight>
                  <a:srgbClr val="FFFF00"/>
                </a:highlight>
              </a:rPr>
              <a:t> </a:t>
            </a:r>
            <a:r>
              <a:rPr lang="en-US" sz="4800" dirty="0" err="1">
                <a:highlight>
                  <a:srgbClr val="FFFF00"/>
                </a:highlight>
              </a:rPr>
              <a:t>somos</a:t>
            </a:r>
            <a:r>
              <a:rPr lang="en-US" sz="4800" dirty="0">
                <a:highlight>
                  <a:srgbClr val="FFFF00"/>
                </a:highlight>
              </a:rPr>
              <a:t>.</a:t>
            </a:r>
          </a:p>
          <a:p>
            <a:pPr marL="0" indent="0">
              <a:buNone/>
            </a:pPr>
            <a:endParaRPr lang="en-US" sz="5400" dirty="0"/>
          </a:p>
          <a:p>
            <a:pPr marL="0" indent="0">
              <a:buNone/>
            </a:pPr>
            <a:endParaRPr lang="en-US" sz="4800" dirty="0"/>
          </a:p>
          <a:p>
            <a:endParaRPr lang="en-US" dirty="0"/>
          </a:p>
        </p:txBody>
      </p:sp>
      <p:sp>
        <p:nvSpPr>
          <p:cNvPr id="5" name="Title 4">
            <a:extLst>
              <a:ext uri="{FF2B5EF4-FFF2-40B4-BE49-F238E27FC236}">
                <a16:creationId xmlns:a16="http://schemas.microsoft.com/office/drawing/2014/main" id="{B84318A6-D3AD-FD4E-AA3C-B9FB1D05043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09824013"/>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88118" y="239712"/>
            <a:ext cx="11815764" cy="6378575"/>
          </a:xfrm>
        </p:spPr>
        <p:txBody>
          <a:bodyPr>
            <a:normAutofit/>
          </a:bodyPr>
          <a:lstStyle/>
          <a:p>
            <a:pPr marL="0" indent="0">
              <a:buNone/>
            </a:pPr>
            <a:r>
              <a:rPr lang="en-US" sz="4800" dirty="0"/>
              <a:t> Una persona </a:t>
            </a:r>
            <a:r>
              <a:rPr lang="en-US" sz="4800" dirty="0" err="1"/>
              <a:t>puede</a:t>
            </a:r>
            <a:r>
              <a:rPr lang="en-US" sz="4800" dirty="0"/>
              <a:t> </a:t>
            </a:r>
            <a:r>
              <a:rPr lang="en-US" sz="4800" dirty="0" err="1"/>
              <a:t>estar</a:t>
            </a:r>
            <a:r>
              <a:rPr lang="en-US" sz="4800" dirty="0"/>
              <a:t> </a:t>
            </a:r>
            <a:r>
              <a:rPr lang="en-US" sz="4800" dirty="0" err="1"/>
              <a:t>terriblemente</a:t>
            </a:r>
            <a:r>
              <a:rPr lang="en-US" sz="4800" dirty="0"/>
              <a:t> </a:t>
            </a:r>
            <a:r>
              <a:rPr lang="en-US" sz="4800" dirty="0" err="1"/>
              <a:t>angustiada</a:t>
            </a:r>
            <a:r>
              <a:rPr lang="en-US" sz="4800" dirty="0"/>
              <a:t> por </a:t>
            </a:r>
            <a:r>
              <a:rPr lang="en-US" sz="4800" dirty="0" err="1"/>
              <a:t>su</a:t>
            </a:r>
            <a:r>
              <a:rPr lang="en-US" sz="4800" dirty="0"/>
              <a:t> </a:t>
            </a:r>
            <a:r>
              <a:rPr lang="en-US" sz="4800" dirty="0" err="1"/>
              <a:t>matrimonio</a:t>
            </a:r>
            <a:r>
              <a:rPr lang="en-US" sz="4800" dirty="0"/>
              <a:t>, sin embargo, </a:t>
            </a:r>
            <a:r>
              <a:rPr lang="en-US" sz="4800" dirty="0" err="1"/>
              <a:t>cuando</a:t>
            </a:r>
            <a:r>
              <a:rPr lang="en-US" sz="4800" dirty="0"/>
              <a:t> la </a:t>
            </a:r>
            <a:r>
              <a:rPr lang="en-US" sz="4800" dirty="0" err="1"/>
              <a:t>gente</a:t>
            </a:r>
            <a:r>
              <a:rPr lang="en-US" sz="4800" dirty="0"/>
              <a:t> </a:t>
            </a:r>
            <a:r>
              <a:rPr lang="en-US" sz="4800" dirty="0" err="1"/>
              <a:t>pregunta</a:t>
            </a:r>
            <a:r>
              <a:rPr lang="en-US" sz="4800" dirty="0"/>
              <a:t> </a:t>
            </a:r>
            <a:r>
              <a:rPr lang="en-US" sz="4800" dirty="0" err="1"/>
              <a:t>cómo</a:t>
            </a:r>
            <a:r>
              <a:rPr lang="en-US" sz="4800" dirty="0"/>
              <a:t> </a:t>
            </a:r>
            <a:r>
              <a:rPr lang="en-US" sz="4800" dirty="0" err="1"/>
              <a:t>está</a:t>
            </a:r>
            <a:r>
              <a:rPr lang="en-US" sz="4800" dirty="0"/>
              <a:t>, </a:t>
            </a:r>
            <a:r>
              <a:rPr lang="en-US" sz="4800" dirty="0" err="1"/>
              <a:t>rápidamente</a:t>
            </a:r>
            <a:r>
              <a:rPr lang="en-US" sz="4800" dirty="0"/>
              <a:t> </a:t>
            </a:r>
            <a:r>
              <a:rPr lang="en-US" sz="4800" dirty="0" err="1"/>
              <a:t>responderá</a:t>
            </a:r>
            <a:r>
              <a:rPr lang="en-US" sz="4800" dirty="0"/>
              <a:t>: “Bien, ¿</a:t>
            </a:r>
            <a:r>
              <a:rPr lang="en-US" sz="4800" dirty="0" err="1"/>
              <a:t>cómo</a:t>
            </a:r>
            <a:r>
              <a:rPr lang="en-US" sz="4800" dirty="0"/>
              <a:t> </a:t>
            </a:r>
            <a:r>
              <a:rPr lang="en-US" sz="4800" dirty="0" err="1"/>
              <a:t>estás</a:t>
            </a:r>
            <a:r>
              <a:rPr lang="en-US" sz="4800" dirty="0"/>
              <a:t> </a:t>
            </a:r>
            <a:r>
              <a:rPr lang="en-US" sz="4800" dirty="0" err="1"/>
              <a:t>tú</a:t>
            </a:r>
            <a:r>
              <a:rPr lang="en-US" sz="4800" dirty="0"/>
              <a:t>?” </a:t>
            </a:r>
            <a:r>
              <a:rPr lang="en-US" sz="4800" dirty="0">
                <a:highlight>
                  <a:srgbClr val="FFFF00"/>
                </a:highlight>
              </a:rPr>
              <a:t>La persona que </a:t>
            </a:r>
            <a:r>
              <a:rPr lang="en-US" sz="4800" dirty="0" err="1">
                <a:highlight>
                  <a:srgbClr val="FFFF00"/>
                </a:highlight>
              </a:rPr>
              <a:t>pregunta</a:t>
            </a:r>
            <a:r>
              <a:rPr lang="en-US" sz="4800" dirty="0">
                <a:highlight>
                  <a:srgbClr val="FFFF00"/>
                </a:highlight>
              </a:rPr>
              <a:t> </a:t>
            </a:r>
            <a:r>
              <a:rPr lang="en-US" sz="4800" dirty="0" err="1">
                <a:highlight>
                  <a:srgbClr val="FFFF00"/>
                </a:highlight>
              </a:rPr>
              <a:t>realmente</a:t>
            </a:r>
            <a:r>
              <a:rPr lang="en-US" sz="4800" dirty="0">
                <a:highlight>
                  <a:srgbClr val="FFFF00"/>
                </a:highlight>
              </a:rPr>
              <a:t> no </a:t>
            </a:r>
            <a:r>
              <a:rPr lang="en-US" sz="4800" dirty="0" err="1">
                <a:highlight>
                  <a:srgbClr val="FFFF00"/>
                </a:highlight>
              </a:rPr>
              <a:t>quiere</a:t>
            </a:r>
            <a:r>
              <a:rPr lang="en-US" sz="4800" dirty="0">
                <a:highlight>
                  <a:srgbClr val="FFFF00"/>
                </a:highlight>
              </a:rPr>
              <a:t> saber y la persona que </a:t>
            </a:r>
            <a:r>
              <a:rPr lang="en-US" sz="4800" dirty="0" err="1">
                <a:highlight>
                  <a:srgbClr val="FFFF00"/>
                </a:highlight>
              </a:rPr>
              <a:t>contesta</a:t>
            </a:r>
            <a:r>
              <a:rPr lang="en-US" sz="4800" dirty="0">
                <a:highlight>
                  <a:srgbClr val="FFFF00"/>
                </a:highlight>
              </a:rPr>
              <a:t> no </a:t>
            </a:r>
            <a:r>
              <a:rPr lang="en-US" sz="4800" dirty="0" err="1">
                <a:highlight>
                  <a:srgbClr val="FFFF00"/>
                </a:highlight>
              </a:rPr>
              <a:t>quiere</a:t>
            </a:r>
            <a:r>
              <a:rPr lang="en-US" sz="4800" dirty="0">
                <a:highlight>
                  <a:srgbClr val="FFFF00"/>
                </a:highlight>
              </a:rPr>
              <a:t> </a:t>
            </a:r>
            <a:r>
              <a:rPr lang="en-US" sz="4800" dirty="0" err="1">
                <a:highlight>
                  <a:srgbClr val="FFFF00"/>
                </a:highlight>
              </a:rPr>
              <a:t>realmente</a:t>
            </a:r>
            <a:r>
              <a:rPr lang="en-US" sz="4800" dirty="0">
                <a:highlight>
                  <a:srgbClr val="FFFF00"/>
                </a:highlight>
              </a:rPr>
              <a:t> </a:t>
            </a:r>
            <a:r>
              <a:rPr lang="en-US" sz="4800" dirty="0" err="1">
                <a:highlight>
                  <a:srgbClr val="FFFF00"/>
                </a:highlight>
              </a:rPr>
              <a:t>decirlo</a:t>
            </a:r>
            <a:r>
              <a:rPr lang="en-US" sz="4800" dirty="0"/>
              <a:t>. </a:t>
            </a:r>
            <a:r>
              <a:rPr lang="en-US" sz="4800" dirty="0" err="1"/>
              <a:t>Ellos</a:t>
            </a:r>
            <a:r>
              <a:rPr lang="en-US" sz="4800" dirty="0"/>
              <a:t> son co-</a:t>
            </a:r>
            <a:r>
              <a:rPr lang="en-US" sz="4800" dirty="0" err="1"/>
              <a:t>conspiradores</a:t>
            </a:r>
            <a:r>
              <a:rPr lang="en-US" sz="4800" dirty="0"/>
              <a:t> </a:t>
            </a:r>
            <a:r>
              <a:rPr lang="en-US" sz="4800" dirty="0" err="1"/>
              <a:t>en</a:t>
            </a:r>
            <a:r>
              <a:rPr lang="en-US" sz="4800" dirty="0"/>
              <a:t> una </a:t>
            </a:r>
            <a:r>
              <a:rPr lang="en-US" sz="4800" dirty="0" err="1"/>
              <a:t>relación</a:t>
            </a:r>
            <a:r>
              <a:rPr lang="en-US" sz="4800" dirty="0"/>
              <a:t> informal.</a:t>
            </a:r>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763765687"/>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88118" y="239712"/>
            <a:ext cx="11815764" cy="6378575"/>
          </a:xfrm>
        </p:spPr>
        <p:txBody>
          <a:bodyPr>
            <a:normAutofit lnSpcReduction="10000"/>
          </a:bodyPr>
          <a:lstStyle/>
          <a:p>
            <a:pPr marL="0" indent="0">
              <a:buNone/>
            </a:pPr>
            <a:r>
              <a:rPr lang="en-US" sz="7200" dirty="0"/>
              <a:t> </a:t>
            </a:r>
            <a:r>
              <a:rPr lang="en-US" sz="4400" dirty="0"/>
              <a:t>Hay </a:t>
            </a:r>
            <a:r>
              <a:rPr lang="en-US" sz="4400" dirty="0" err="1"/>
              <a:t>muchas</a:t>
            </a:r>
            <a:r>
              <a:rPr lang="en-US" sz="4400" dirty="0"/>
              <a:t> </a:t>
            </a:r>
            <a:r>
              <a:rPr lang="en-US" sz="4400" dirty="0" err="1"/>
              <a:t>razones</a:t>
            </a:r>
            <a:r>
              <a:rPr lang="en-US" sz="4400" dirty="0"/>
              <a:t> por las </a:t>
            </a:r>
            <a:r>
              <a:rPr lang="en-US" sz="4400" dirty="0" err="1"/>
              <a:t>cuales</a:t>
            </a:r>
            <a:r>
              <a:rPr lang="en-US" sz="4400" dirty="0"/>
              <a:t> </a:t>
            </a:r>
            <a:r>
              <a:rPr lang="en-US" sz="4400" dirty="0" err="1"/>
              <a:t>nuestras</a:t>
            </a:r>
            <a:r>
              <a:rPr lang="en-US" sz="4400" dirty="0"/>
              <a:t> </a:t>
            </a:r>
            <a:r>
              <a:rPr lang="en-US" sz="4400" dirty="0" err="1"/>
              <a:t>relaciones</a:t>
            </a:r>
            <a:r>
              <a:rPr lang="en-US" sz="4400" dirty="0"/>
              <a:t> se </a:t>
            </a:r>
            <a:r>
              <a:rPr lang="en-US" sz="4400" dirty="0" err="1"/>
              <a:t>quedan</a:t>
            </a:r>
            <a:r>
              <a:rPr lang="en-US" sz="4400" dirty="0"/>
              <a:t> </a:t>
            </a:r>
            <a:r>
              <a:rPr lang="en-US" sz="4400" dirty="0" err="1"/>
              <a:t>en</a:t>
            </a:r>
            <a:r>
              <a:rPr lang="en-US" sz="4400" dirty="0"/>
              <a:t> la </a:t>
            </a:r>
            <a:r>
              <a:rPr lang="en-US" sz="4400" dirty="0" err="1"/>
              <a:t>informalidad</a:t>
            </a:r>
            <a:r>
              <a:rPr lang="en-US" sz="4400" dirty="0"/>
              <a:t>. Una es que, </a:t>
            </a:r>
            <a:r>
              <a:rPr lang="en-US" sz="4400" dirty="0" err="1"/>
              <a:t>en</a:t>
            </a:r>
            <a:r>
              <a:rPr lang="en-US" sz="4400" dirty="0"/>
              <a:t> el </a:t>
            </a:r>
            <a:r>
              <a:rPr lang="en-US" sz="4400" dirty="0" err="1"/>
              <a:t>ajetreo</a:t>
            </a:r>
            <a:r>
              <a:rPr lang="en-US" sz="4400" dirty="0"/>
              <a:t> de </a:t>
            </a:r>
            <a:r>
              <a:rPr lang="en-US" sz="4400" dirty="0" err="1"/>
              <a:t>nuestras</a:t>
            </a:r>
            <a:r>
              <a:rPr lang="en-US" sz="4400" dirty="0"/>
              <a:t> </a:t>
            </a:r>
            <a:r>
              <a:rPr lang="en-US" sz="4400" dirty="0" err="1"/>
              <a:t>vidas</a:t>
            </a:r>
            <a:r>
              <a:rPr lang="en-US" sz="4400" dirty="0"/>
              <a:t>, </a:t>
            </a:r>
            <a:r>
              <a:rPr lang="en-US" sz="4400" dirty="0" err="1"/>
              <a:t>nos</a:t>
            </a:r>
            <a:r>
              <a:rPr lang="en-US" sz="4400" dirty="0"/>
              <a:t> </a:t>
            </a:r>
            <a:r>
              <a:rPr lang="en-US" sz="4400" dirty="0" err="1"/>
              <a:t>desesperamos</a:t>
            </a:r>
            <a:r>
              <a:rPr lang="en-US" sz="4400" dirty="0"/>
              <a:t> por </a:t>
            </a:r>
            <a:r>
              <a:rPr lang="en-US" sz="4400" dirty="0" err="1"/>
              <a:t>exprimir</a:t>
            </a:r>
            <a:r>
              <a:rPr lang="en-US" sz="4400" dirty="0"/>
              <a:t> </a:t>
            </a:r>
            <a:r>
              <a:rPr lang="en-US" sz="4400" dirty="0" err="1"/>
              <a:t>conversaciones</a:t>
            </a:r>
            <a:r>
              <a:rPr lang="en-US" sz="4400" dirty="0"/>
              <a:t> de </a:t>
            </a:r>
            <a:r>
              <a:rPr lang="en-US" sz="4400" dirty="0" err="1"/>
              <a:t>diez</a:t>
            </a:r>
            <a:r>
              <a:rPr lang="en-US" sz="4400" dirty="0"/>
              <a:t> </a:t>
            </a:r>
            <a:r>
              <a:rPr lang="en-US" sz="4400" dirty="0" err="1"/>
              <a:t>dólares</a:t>
            </a:r>
            <a:r>
              <a:rPr lang="en-US" sz="4400" dirty="0"/>
              <a:t> </a:t>
            </a:r>
            <a:r>
              <a:rPr lang="en-US" sz="4400" dirty="0" err="1"/>
              <a:t>en</a:t>
            </a:r>
            <a:r>
              <a:rPr lang="en-US" sz="4400" dirty="0"/>
              <a:t> </a:t>
            </a:r>
            <a:r>
              <a:rPr lang="en-US" sz="4400" dirty="0" err="1"/>
              <a:t>momentos</a:t>
            </a:r>
            <a:r>
              <a:rPr lang="en-US" sz="4400" dirty="0"/>
              <a:t> de </a:t>
            </a:r>
            <a:r>
              <a:rPr lang="en-US" sz="4400" dirty="0" err="1"/>
              <a:t>diez</a:t>
            </a:r>
            <a:r>
              <a:rPr lang="en-US" sz="4400" dirty="0"/>
              <a:t> centavos</a:t>
            </a:r>
            <a:r>
              <a:rPr lang="en-US" sz="4400" dirty="0">
                <a:highlight>
                  <a:srgbClr val="FFFF00"/>
                </a:highlight>
              </a:rPr>
              <a:t>. Hay </a:t>
            </a:r>
            <a:r>
              <a:rPr lang="en-US" sz="4400" dirty="0" err="1">
                <a:highlight>
                  <a:srgbClr val="FFFF00"/>
                </a:highlight>
              </a:rPr>
              <a:t>momentos</a:t>
            </a:r>
            <a:r>
              <a:rPr lang="en-US" sz="4400" dirty="0">
                <a:highlight>
                  <a:srgbClr val="FFFF00"/>
                </a:highlight>
              </a:rPr>
              <a:t> </a:t>
            </a:r>
            <a:r>
              <a:rPr lang="en-US" sz="4400" dirty="0" err="1">
                <a:highlight>
                  <a:srgbClr val="FFFF00"/>
                </a:highlight>
              </a:rPr>
              <a:t>en</a:t>
            </a:r>
            <a:r>
              <a:rPr lang="en-US" sz="4400" dirty="0">
                <a:highlight>
                  <a:srgbClr val="FFFF00"/>
                </a:highlight>
              </a:rPr>
              <a:t> los que </a:t>
            </a:r>
            <a:r>
              <a:rPr lang="en-US" sz="4400" dirty="0" err="1">
                <a:highlight>
                  <a:srgbClr val="FFFF00"/>
                </a:highlight>
              </a:rPr>
              <a:t>nos</a:t>
            </a:r>
            <a:r>
              <a:rPr lang="en-US" sz="4400" dirty="0">
                <a:highlight>
                  <a:srgbClr val="FFFF00"/>
                </a:highlight>
              </a:rPr>
              <a:t> </a:t>
            </a:r>
            <a:r>
              <a:rPr lang="en-US" sz="4400" i="1" dirty="0" err="1">
                <a:highlight>
                  <a:srgbClr val="FFFF00"/>
                </a:highlight>
              </a:rPr>
              <a:t>gustaría</a:t>
            </a:r>
            <a:r>
              <a:rPr lang="en-US" sz="4400" dirty="0">
                <a:highlight>
                  <a:srgbClr val="FFFF00"/>
                </a:highlight>
              </a:rPr>
              <a:t> </a:t>
            </a:r>
            <a:r>
              <a:rPr lang="en-US" sz="4400" dirty="0" err="1">
                <a:highlight>
                  <a:srgbClr val="FFFF00"/>
                </a:highlight>
              </a:rPr>
              <a:t>contar</a:t>
            </a:r>
            <a:r>
              <a:rPr lang="en-US" sz="4400" dirty="0">
                <a:highlight>
                  <a:srgbClr val="FFFF00"/>
                </a:highlight>
              </a:rPr>
              <a:t> </a:t>
            </a:r>
            <a:r>
              <a:rPr lang="en-US" sz="4400" dirty="0" err="1">
                <a:highlight>
                  <a:srgbClr val="FFFF00"/>
                </a:highlight>
              </a:rPr>
              <a:t>nuestra</a:t>
            </a:r>
            <a:r>
              <a:rPr lang="en-US" sz="4400" dirty="0">
                <a:highlight>
                  <a:srgbClr val="FFFF00"/>
                </a:highlight>
              </a:rPr>
              <a:t> </a:t>
            </a:r>
            <a:r>
              <a:rPr lang="en-US" sz="4400" dirty="0" err="1">
                <a:highlight>
                  <a:srgbClr val="FFFF00"/>
                </a:highlight>
              </a:rPr>
              <a:t>historia</a:t>
            </a:r>
            <a:r>
              <a:rPr lang="en-US" sz="4400" dirty="0">
                <a:highlight>
                  <a:srgbClr val="FFFF00"/>
                </a:highlight>
              </a:rPr>
              <a:t>, </a:t>
            </a:r>
            <a:r>
              <a:rPr lang="en-US" sz="4400" dirty="0" err="1">
                <a:highlight>
                  <a:srgbClr val="FFFF00"/>
                </a:highlight>
              </a:rPr>
              <a:t>pero</a:t>
            </a:r>
            <a:r>
              <a:rPr lang="en-US" sz="4400" dirty="0">
                <a:highlight>
                  <a:srgbClr val="FFFF00"/>
                </a:highlight>
              </a:rPr>
              <a:t> </a:t>
            </a:r>
            <a:r>
              <a:rPr lang="en-US" sz="4400" dirty="0"/>
              <a:t>no </a:t>
            </a:r>
            <a:r>
              <a:rPr lang="en-US" sz="4400" dirty="0" err="1"/>
              <a:t>parece</a:t>
            </a:r>
            <a:r>
              <a:rPr lang="en-US" sz="4400" dirty="0"/>
              <a:t> </a:t>
            </a:r>
            <a:r>
              <a:rPr lang="en-US" sz="4400" dirty="0" err="1"/>
              <a:t>haber</a:t>
            </a:r>
            <a:r>
              <a:rPr lang="en-US" sz="4400" dirty="0"/>
              <a:t> una </a:t>
            </a:r>
            <a:r>
              <a:rPr lang="en-US" sz="4400" dirty="0" err="1"/>
              <a:t>oportunidad</a:t>
            </a:r>
            <a:r>
              <a:rPr lang="en-US" sz="4400" dirty="0"/>
              <a:t> para </a:t>
            </a:r>
            <a:r>
              <a:rPr lang="en-US" sz="4400" dirty="0" err="1"/>
              <a:t>hacerlo</a:t>
            </a:r>
            <a:r>
              <a:rPr lang="en-US" sz="4400" dirty="0"/>
              <a:t>. </a:t>
            </a:r>
            <a:r>
              <a:rPr lang="en-US" sz="4400" dirty="0" err="1">
                <a:highlight>
                  <a:srgbClr val="FFFF00"/>
                </a:highlight>
              </a:rPr>
              <a:t>Todos</a:t>
            </a:r>
            <a:r>
              <a:rPr lang="en-US" sz="4400" dirty="0">
                <a:highlight>
                  <a:srgbClr val="FFFF00"/>
                </a:highlight>
              </a:rPr>
              <a:t> </a:t>
            </a:r>
            <a:r>
              <a:rPr lang="en-US" sz="4400" dirty="0" err="1">
                <a:highlight>
                  <a:srgbClr val="FFFF00"/>
                </a:highlight>
              </a:rPr>
              <a:t>luchamos</a:t>
            </a:r>
            <a:r>
              <a:rPr lang="en-US" sz="4400" dirty="0">
                <a:highlight>
                  <a:srgbClr val="FFFF00"/>
                </a:highlight>
              </a:rPr>
              <a:t> con la </a:t>
            </a:r>
            <a:r>
              <a:rPr lang="en-US" sz="4400" dirty="0" err="1">
                <a:highlight>
                  <a:srgbClr val="FFFF00"/>
                </a:highlight>
              </a:rPr>
              <a:t>desconexión</a:t>
            </a:r>
            <a:r>
              <a:rPr lang="en-US" sz="4400" dirty="0">
                <a:highlight>
                  <a:srgbClr val="FFFF00"/>
                </a:highlight>
              </a:rPr>
              <a:t> entre </a:t>
            </a:r>
            <a:r>
              <a:rPr lang="en-US" sz="4400" dirty="0" err="1">
                <a:highlight>
                  <a:srgbClr val="FFFF00"/>
                </a:highlight>
              </a:rPr>
              <a:t>nuestra</a:t>
            </a:r>
            <a:r>
              <a:rPr lang="en-US" sz="4400" dirty="0">
                <a:highlight>
                  <a:srgbClr val="FFFF00"/>
                </a:highlight>
              </a:rPr>
              <a:t> </a:t>
            </a:r>
            <a:r>
              <a:rPr lang="en-US" sz="4400" dirty="0" err="1">
                <a:highlight>
                  <a:srgbClr val="FFFF00"/>
                </a:highlight>
              </a:rPr>
              <a:t>reputación</a:t>
            </a:r>
            <a:r>
              <a:rPr lang="en-US" sz="4400" dirty="0">
                <a:highlight>
                  <a:srgbClr val="FFFF00"/>
                </a:highlight>
              </a:rPr>
              <a:t> </a:t>
            </a:r>
            <a:r>
              <a:rPr lang="en-US" sz="4400" dirty="0" err="1">
                <a:highlight>
                  <a:srgbClr val="FFFF00"/>
                </a:highlight>
              </a:rPr>
              <a:t>pública</a:t>
            </a:r>
            <a:r>
              <a:rPr lang="en-US" sz="4400" dirty="0">
                <a:highlight>
                  <a:srgbClr val="FFFF00"/>
                </a:highlight>
              </a:rPr>
              <a:t> y </a:t>
            </a:r>
            <a:r>
              <a:rPr lang="en-US" sz="4400" dirty="0" err="1">
                <a:highlight>
                  <a:srgbClr val="FFFF00"/>
                </a:highlight>
              </a:rPr>
              <a:t>nuestras</a:t>
            </a:r>
            <a:r>
              <a:rPr lang="en-US" sz="4400" dirty="0">
                <a:highlight>
                  <a:srgbClr val="FFFF00"/>
                </a:highlight>
              </a:rPr>
              <a:t> </a:t>
            </a:r>
            <a:r>
              <a:rPr lang="en-US" sz="4400" dirty="0" err="1">
                <a:highlight>
                  <a:srgbClr val="FFFF00"/>
                </a:highlight>
              </a:rPr>
              <a:t>luchas</a:t>
            </a:r>
            <a:r>
              <a:rPr lang="en-US" sz="4400" dirty="0">
                <a:highlight>
                  <a:srgbClr val="FFFF00"/>
                </a:highlight>
              </a:rPr>
              <a:t> </a:t>
            </a:r>
            <a:r>
              <a:rPr lang="en-US" sz="4400" dirty="0" err="1">
                <a:highlight>
                  <a:srgbClr val="FFFF00"/>
                </a:highlight>
              </a:rPr>
              <a:t>particulares</a:t>
            </a:r>
            <a:r>
              <a:rPr lang="en-US" sz="4400" dirty="0">
                <a:highlight>
                  <a:srgbClr val="FFFF00"/>
                </a:highlight>
              </a:rPr>
              <a:t>.</a:t>
            </a: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2010640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453C3D-ACAC-4A42-B4F8-A4D4EFA7B16B}"/>
              </a:ext>
            </a:extLst>
          </p:cNvPr>
          <p:cNvPicPr>
            <a:picLocks noChangeAspect="1"/>
          </p:cNvPicPr>
          <p:nvPr/>
        </p:nvPicPr>
        <p:blipFill rotWithShape="1">
          <a:blip r:embed="rId2">
            <a:alphaModFix amt="35000"/>
          </a:blip>
          <a:srcRect t="9670" r="1" b="5774"/>
          <a:stretch/>
        </p:blipFill>
        <p:spPr>
          <a:xfrm>
            <a:off x="-4243" y="10"/>
            <a:ext cx="12196243" cy="6857990"/>
          </a:xfrm>
          <a:prstGeom prst="rect">
            <a:avLst/>
          </a:prstGeom>
        </p:spPr>
      </p:pic>
      <p:sp>
        <p:nvSpPr>
          <p:cNvPr id="2" name="TextBox 1">
            <a:extLst>
              <a:ext uri="{FF2B5EF4-FFF2-40B4-BE49-F238E27FC236}">
                <a16:creationId xmlns:a16="http://schemas.microsoft.com/office/drawing/2014/main" id="{6A264EAC-EA8F-4043-9CF8-BB7CF9550195}"/>
              </a:ext>
            </a:extLst>
          </p:cNvPr>
          <p:cNvSpPr txBox="1"/>
          <p:nvPr/>
        </p:nvSpPr>
        <p:spPr>
          <a:xfrm>
            <a:off x="0" y="202347"/>
            <a:ext cx="12192000" cy="6857990"/>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6000" dirty="0"/>
              <a:t>La </a:t>
            </a:r>
            <a:r>
              <a:rPr lang="en-US" sz="6000" dirty="0" err="1"/>
              <a:t>Escritura</a:t>
            </a:r>
            <a:r>
              <a:rPr lang="en-US" sz="6000" dirty="0"/>
              <a:t> </a:t>
            </a:r>
            <a:r>
              <a:rPr lang="en-US" sz="6000" dirty="0" err="1"/>
              <a:t>declara</a:t>
            </a:r>
            <a:r>
              <a:rPr lang="en-US" sz="6000" dirty="0"/>
              <a:t> que la </a:t>
            </a:r>
            <a:r>
              <a:rPr lang="en-US" sz="6000" dirty="0" err="1"/>
              <a:t>transformación</a:t>
            </a:r>
            <a:r>
              <a:rPr lang="en-US" sz="6000" dirty="0"/>
              <a:t> personal se </a:t>
            </a:r>
            <a:r>
              <a:rPr lang="en-US" sz="6000" dirty="0" err="1"/>
              <a:t>lleva</a:t>
            </a:r>
            <a:r>
              <a:rPr lang="en-US" sz="6000" dirty="0"/>
              <a:t> a </a:t>
            </a:r>
            <a:r>
              <a:rPr lang="en-US" sz="6000" dirty="0" err="1"/>
              <a:t>cabo</a:t>
            </a:r>
            <a:r>
              <a:rPr lang="en-US" sz="6000" dirty="0"/>
              <a:t> a </a:t>
            </a:r>
            <a:r>
              <a:rPr lang="en-US" sz="6000" dirty="0" err="1"/>
              <a:t>medida</a:t>
            </a:r>
            <a:r>
              <a:rPr lang="en-US" sz="6000" dirty="0"/>
              <a:t> que </a:t>
            </a:r>
            <a:r>
              <a:rPr lang="en-US" sz="6000" dirty="0" err="1"/>
              <a:t>nuestros</a:t>
            </a:r>
            <a:r>
              <a:rPr lang="en-US" sz="6000" dirty="0"/>
              <a:t> </a:t>
            </a:r>
            <a:r>
              <a:rPr lang="en-US" sz="6000" dirty="0" err="1"/>
              <a:t>corazones</a:t>
            </a:r>
            <a:r>
              <a:rPr lang="en-US" sz="6000" dirty="0"/>
              <a:t> son </a:t>
            </a:r>
            <a:r>
              <a:rPr lang="en-US" sz="6000" dirty="0" err="1"/>
              <a:t>transformados</a:t>
            </a:r>
            <a:r>
              <a:rPr lang="en-US" sz="6000" dirty="0"/>
              <a:t> por la </a:t>
            </a:r>
            <a:r>
              <a:rPr lang="en-US" sz="6000" dirty="0" err="1"/>
              <a:t>gracia</a:t>
            </a:r>
            <a:r>
              <a:rPr lang="en-US" sz="6000" dirty="0"/>
              <a:t> de Dios y </a:t>
            </a:r>
            <a:r>
              <a:rPr lang="en-US" sz="6000" dirty="0" err="1"/>
              <a:t>nuestras</a:t>
            </a:r>
            <a:r>
              <a:rPr lang="en-US" sz="6000" dirty="0"/>
              <a:t> </a:t>
            </a:r>
            <a:r>
              <a:rPr lang="en-US" sz="6000" dirty="0" err="1"/>
              <a:t>mentes</a:t>
            </a:r>
            <a:r>
              <a:rPr lang="en-US" sz="6000" dirty="0"/>
              <a:t> son </a:t>
            </a:r>
            <a:r>
              <a:rPr lang="en-US" sz="6000" dirty="0" err="1"/>
              <a:t>renovadas</a:t>
            </a:r>
            <a:r>
              <a:rPr lang="en-US" sz="6000" dirty="0"/>
              <a:t> por el </a:t>
            </a:r>
            <a:r>
              <a:rPr lang="en-US" sz="6000" dirty="0" err="1"/>
              <a:t>Espíritu</a:t>
            </a:r>
            <a:r>
              <a:rPr lang="en-US" sz="6000" dirty="0"/>
              <a:t> Santo. </a:t>
            </a:r>
            <a:r>
              <a:rPr lang="en-US" sz="6000" dirty="0" err="1"/>
              <a:t>Nosotros</a:t>
            </a:r>
            <a:r>
              <a:rPr lang="en-US" sz="6000" dirty="0"/>
              <a:t> no </a:t>
            </a:r>
            <a:r>
              <a:rPr lang="en-US" sz="6000" dirty="0" err="1"/>
              <a:t>cambiamos</a:t>
            </a:r>
            <a:r>
              <a:rPr lang="en-US" sz="6000" dirty="0"/>
              <a:t> a </a:t>
            </a:r>
            <a:r>
              <a:rPr lang="en-US" sz="6000" dirty="0" err="1"/>
              <a:t>nadie</a:t>
            </a:r>
            <a:r>
              <a:rPr lang="en-US" sz="6000" dirty="0"/>
              <a:t>, ese es </a:t>
            </a:r>
            <a:r>
              <a:rPr lang="en-US" sz="6000" dirty="0" err="1"/>
              <a:t>trabajo</a:t>
            </a:r>
            <a:r>
              <a:rPr lang="en-US" sz="6000" dirty="0"/>
              <a:t> del </a:t>
            </a:r>
            <a:r>
              <a:rPr lang="en-US" sz="6000" dirty="0" err="1"/>
              <a:t>Redentor</a:t>
            </a:r>
            <a:r>
              <a:rPr lang="en-US" sz="6000" dirty="0"/>
              <a:t>. </a:t>
            </a:r>
            <a:r>
              <a:rPr lang="en-US" sz="6000" dirty="0" err="1"/>
              <a:t>Nosotros</a:t>
            </a:r>
            <a:r>
              <a:rPr lang="en-US" sz="6000" dirty="0"/>
              <a:t> </a:t>
            </a:r>
            <a:r>
              <a:rPr lang="en-US" sz="6000" dirty="0" err="1"/>
              <a:t>somos</a:t>
            </a:r>
            <a:r>
              <a:rPr lang="en-US" sz="6000" dirty="0"/>
              <a:t> </a:t>
            </a:r>
            <a:r>
              <a:rPr lang="en-US" sz="6000" dirty="0" err="1"/>
              <a:t>simplemente</a:t>
            </a:r>
            <a:r>
              <a:rPr lang="en-US" sz="6000" dirty="0"/>
              <a:t> Sus </a:t>
            </a:r>
            <a:r>
              <a:rPr lang="en-US" sz="6000" dirty="0" err="1"/>
              <a:t>instrumentos</a:t>
            </a:r>
            <a:r>
              <a:rPr lang="en-US" sz="6000" dirty="0"/>
              <a:t>.</a:t>
            </a:r>
          </a:p>
          <a:p>
            <a:pPr>
              <a:lnSpc>
                <a:spcPct val="90000"/>
              </a:lnSpc>
              <a:spcAft>
                <a:spcPts val="600"/>
              </a:spcAft>
            </a:pPr>
            <a:r>
              <a:rPr lang="en-US" sz="2000" dirty="0"/>
              <a:t> </a:t>
            </a:r>
          </a:p>
        </p:txBody>
      </p:sp>
    </p:spTree>
    <p:extLst>
      <p:ext uri="{BB962C8B-B14F-4D97-AF65-F5344CB8AC3E}">
        <p14:creationId xmlns:p14="http://schemas.microsoft.com/office/powerpoint/2010/main" val="405296777"/>
      </p:ext>
    </p:extLst>
  </p:cSld>
  <p:clrMapOvr>
    <a:overrideClrMapping bg1="dk1" tx1="lt1" bg2="dk2" tx2="lt2" accent1="accent1" accent2="accent2" accent3="accent3" accent4="accent4" accent5="accent5" accent6="accent6" hlink="hlink" folHlink="folHlink"/>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a:bodyPr>
          <a:lstStyle/>
          <a:p>
            <a:pPr marL="0" indent="0">
              <a:buNone/>
            </a:pPr>
            <a:r>
              <a:rPr lang="en-US" sz="4400" dirty="0" err="1"/>
              <a:t>Otra</a:t>
            </a:r>
            <a:r>
              <a:rPr lang="en-US" sz="4400" dirty="0"/>
              <a:t> </a:t>
            </a:r>
            <a:r>
              <a:rPr lang="en-US" sz="4400" dirty="0" err="1"/>
              <a:t>razón</a:t>
            </a:r>
            <a:r>
              <a:rPr lang="en-US" sz="4400" dirty="0"/>
              <a:t> por la que </a:t>
            </a:r>
            <a:r>
              <a:rPr lang="en-US" sz="4400" dirty="0" err="1"/>
              <a:t>mantenemos</a:t>
            </a:r>
            <a:r>
              <a:rPr lang="en-US" sz="4400" dirty="0"/>
              <a:t> la </a:t>
            </a:r>
            <a:r>
              <a:rPr lang="en-US" sz="4400" dirty="0" err="1"/>
              <a:t>informalidad</a:t>
            </a:r>
            <a:r>
              <a:rPr lang="en-US" sz="4400" dirty="0"/>
              <a:t> </a:t>
            </a:r>
            <a:r>
              <a:rPr lang="en-US" sz="4400" dirty="0" err="1"/>
              <a:t>en</a:t>
            </a:r>
            <a:r>
              <a:rPr lang="en-US" sz="4400" dirty="0"/>
              <a:t> las </a:t>
            </a:r>
            <a:r>
              <a:rPr lang="en-US" sz="4400" dirty="0" err="1"/>
              <a:t>relaciones</a:t>
            </a:r>
            <a:r>
              <a:rPr lang="en-US" sz="4400" dirty="0"/>
              <a:t> es que </a:t>
            </a:r>
            <a:r>
              <a:rPr lang="en-US" sz="4400" dirty="0" err="1">
                <a:highlight>
                  <a:srgbClr val="FFFF00"/>
                </a:highlight>
              </a:rPr>
              <a:t>nos</a:t>
            </a:r>
            <a:r>
              <a:rPr lang="en-US" sz="4400" dirty="0">
                <a:highlight>
                  <a:srgbClr val="FFFF00"/>
                </a:highlight>
              </a:rPr>
              <a:t> </a:t>
            </a:r>
            <a:r>
              <a:rPr lang="en-US" sz="4400" dirty="0" err="1">
                <a:highlight>
                  <a:srgbClr val="FFFF00"/>
                </a:highlight>
              </a:rPr>
              <a:t>tragamos</a:t>
            </a:r>
            <a:r>
              <a:rPr lang="en-US" sz="4400" dirty="0">
                <a:highlight>
                  <a:srgbClr val="FFFF00"/>
                </a:highlight>
              </a:rPr>
              <a:t> la </a:t>
            </a:r>
            <a:r>
              <a:rPr lang="en-US" sz="4400" dirty="0" err="1">
                <a:highlight>
                  <a:srgbClr val="FFFF00"/>
                </a:highlight>
              </a:rPr>
              <a:t>mentira</a:t>
            </a:r>
            <a:r>
              <a:rPr lang="en-US" sz="4400" dirty="0">
                <a:highlight>
                  <a:srgbClr val="FFFF00"/>
                </a:highlight>
              </a:rPr>
              <a:t> de que </a:t>
            </a:r>
            <a:r>
              <a:rPr lang="en-US" sz="4400" dirty="0" err="1">
                <a:highlight>
                  <a:srgbClr val="FFFF00"/>
                </a:highlight>
              </a:rPr>
              <a:t>somos</a:t>
            </a:r>
            <a:r>
              <a:rPr lang="en-US" sz="4400" dirty="0">
                <a:highlight>
                  <a:srgbClr val="FFFF00"/>
                </a:highlight>
              </a:rPr>
              <a:t> </a:t>
            </a:r>
            <a:r>
              <a:rPr lang="en-US" sz="4400" dirty="0" err="1">
                <a:highlight>
                  <a:srgbClr val="FFFF00"/>
                </a:highlight>
              </a:rPr>
              <a:t>únicos</a:t>
            </a:r>
            <a:r>
              <a:rPr lang="en-US" sz="4400" dirty="0">
                <a:highlight>
                  <a:srgbClr val="FFFF00"/>
                </a:highlight>
              </a:rPr>
              <a:t>, y que </a:t>
            </a:r>
            <a:r>
              <a:rPr lang="en-US" sz="4400" dirty="0" err="1">
                <a:highlight>
                  <a:srgbClr val="FFFF00"/>
                </a:highlight>
              </a:rPr>
              <a:t>nadie</a:t>
            </a:r>
            <a:r>
              <a:rPr lang="en-US" sz="4400" dirty="0">
                <a:highlight>
                  <a:srgbClr val="FFFF00"/>
                </a:highlight>
              </a:rPr>
              <a:t> </a:t>
            </a:r>
            <a:r>
              <a:rPr lang="en-US" sz="4400" dirty="0" err="1">
                <a:highlight>
                  <a:srgbClr val="FFFF00"/>
                </a:highlight>
              </a:rPr>
              <a:t>tiene</a:t>
            </a:r>
            <a:r>
              <a:rPr lang="en-US" sz="4400" dirty="0">
                <a:highlight>
                  <a:srgbClr val="FFFF00"/>
                </a:highlight>
              </a:rPr>
              <a:t> </a:t>
            </a:r>
            <a:r>
              <a:rPr lang="en-US" sz="4400" dirty="0" err="1">
                <a:highlight>
                  <a:srgbClr val="FFFF00"/>
                </a:highlight>
              </a:rPr>
              <a:t>nuestras</a:t>
            </a:r>
            <a:r>
              <a:rPr lang="en-US" sz="4400" dirty="0">
                <a:highlight>
                  <a:srgbClr val="FFFF00"/>
                </a:highlight>
              </a:rPr>
              <a:t> </a:t>
            </a:r>
            <a:r>
              <a:rPr lang="en-US" sz="4400" dirty="0" err="1">
                <a:highlight>
                  <a:srgbClr val="FFFF00"/>
                </a:highlight>
              </a:rPr>
              <a:t>mismas</a:t>
            </a:r>
            <a:r>
              <a:rPr lang="en-US" sz="4400" dirty="0">
                <a:highlight>
                  <a:srgbClr val="FFFF00"/>
                </a:highlight>
              </a:rPr>
              <a:t> </a:t>
            </a:r>
            <a:r>
              <a:rPr lang="en-US" sz="4400" dirty="0" err="1">
                <a:highlight>
                  <a:srgbClr val="FFFF00"/>
                </a:highlight>
              </a:rPr>
              <a:t>luchas</a:t>
            </a:r>
            <a:r>
              <a:rPr lang="en-US" sz="4400" dirty="0">
                <a:highlight>
                  <a:srgbClr val="FFFF00"/>
                </a:highlight>
              </a:rPr>
              <a:t>. </a:t>
            </a:r>
            <a:r>
              <a:rPr lang="en-US" sz="4400" dirty="0"/>
              <a:t>La imagen </a:t>
            </a:r>
            <a:r>
              <a:rPr lang="en-US" sz="4400" dirty="0" err="1"/>
              <a:t>pública</a:t>
            </a:r>
            <a:r>
              <a:rPr lang="en-US" sz="4400" dirty="0"/>
              <a:t> de la </a:t>
            </a:r>
            <a:r>
              <a:rPr lang="en-US" sz="4400" dirty="0" err="1"/>
              <a:t>gente</a:t>
            </a:r>
            <a:r>
              <a:rPr lang="en-US" sz="4400" dirty="0"/>
              <a:t> </a:t>
            </a:r>
            <a:r>
              <a:rPr lang="en-US" sz="4400" dirty="0" err="1"/>
              <a:t>nos</a:t>
            </a:r>
            <a:r>
              <a:rPr lang="en-US" sz="4400" dirty="0"/>
              <a:t> </a:t>
            </a:r>
            <a:r>
              <a:rPr lang="en-US" sz="4400" dirty="0" err="1"/>
              <a:t>engaña</a:t>
            </a:r>
            <a:r>
              <a:rPr lang="en-US" sz="4400" dirty="0"/>
              <a:t> y </a:t>
            </a:r>
            <a:r>
              <a:rPr lang="en-US" sz="4400" dirty="0" err="1"/>
              <a:t>olvidamos</a:t>
            </a:r>
            <a:r>
              <a:rPr lang="en-US" sz="4400" dirty="0"/>
              <a:t> que a </a:t>
            </a:r>
            <a:r>
              <a:rPr lang="en-US" sz="4400" dirty="0" err="1"/>
              <a:t>puerta</a:t>
            </a:r>
            <a:r>
              <a:rPr lang="en-US" sz="4400" dirty="0"/>
              <a:t> </a:t>
            </a:r>
            <a:r>
              <a:rPr lang="en-US" sz="4400" dirty="0" err="1"/>
              <a:t>cerrada</a:t>
            </a:r>
            <a:r>
              <a:rPr lang="en-US" sz="4400" dirty="0"/>
              <a:t> </a:t>
            </a:r>
            <a:r>
              <a:rPr lang="en-US" sz="4400" dirty="0" err="1"/>
              <a:t>ellos</a:t>
            </a:r>
            <a:r>
              <a:rPr lang="en-US" sz="4400" dirty="0"/>
              <a:t> </a:t>
            </a:r>
            <a:r>
              <a:rPr lang="en-US" sz="4400" dirty="0" err="1"/>
              <a:t>viven</a:t>
            </a:r>
            <a:r>
              <a:rPr lang="en-US" sz="4400" dirty="0"/>
              <a:t> una </a:t>
            </a:r>
            <a:r>
              <a:rPr lang="en-US" sz="4400" dirty="0" err="1"/>
              <a:t>vida</a:t>
            </a:r>
            <a:r>
              <a:rPr lang="en-US" sz="4400" dirty="0"/>
              <a:t> real </a:t>
            </a:r>
            <a:r>
              <a:rPr lang="en-US" sz="4400" dirty="0" err="1"/>
              <a:t>como</a:t>
            </a:r>
            <a:r>
              <a:rPr lang="en-US" sz="4400" dirty="0"/>
              <a:t> </a:t>
            </a:r>
            <a:r>
              <a:rPr lang="en-US" sz="4400" dirty="0" err="1"/>
              <a:t>nosotros</a:t>
            </a:r>
            <a:r>
              <a:rPr lang="en-US" sz="4400" dirty="0"/>
              <a:t>. Nos </a:t>
            </a:r>
            <a:r>
              <a:rPr lang="en-US" sz="4400" dirty="0" err="1"/>
              <a:t>olvidamos</a:t>
            </a:r>
            <a:r>
              <a:rPr lang="en-US" sz="4400" dirty="0"/>
              <a:t> que para </a:t>
            </a:r>
            <a:r>
              <a:rPr lang="en-US" sz="4400" dirty="0" err="1"/>
              <a:t>todo</a:t>
            </a:r>
            <a:r>
              <a:rPr lang="en-US" sz="4400" dirty="0"/>
              <a:t> el </a:t>
            </a:r>
            <a:r>
              <a:rPr lang="en-US" sz="4400" dirty="0" err="1"/>
              <a:t>mundo</a:t>
            </a:r>
            <a:r>
              <a:rPr lang="en-US" sz="4400" dirty="0"/>
              <a:t> la </a:t>
            </a:r>
            <a:r>
              <a:rPr lang="en-US" sz="4400" dirty="0" err="1"/>
              <a:t>vida</a:t>
            </a:r>
            <a:r>
              <a:rPr lang="en-US" sz="4400" dirty="0"/>
              <a:t> </a:t>
            </a:r>
            <a:r>
              <a:rPr lang="en-US" sz="4400" dirty="0" err="1"/>
              <a:t>está</a:t>
            </a:r>
            <a:r>
              <a:rPr lang="en-US" sz="4400" dirty="0"/>
              <a:t> </a:t>
            </a:r>
            <a:r>
              <a:rPr lang="en-US" sz="4400" dirty="0" err="1"/>
              <a:t>llena</a:t>
            </a:r>
            <a:r>
              <a:rPr lang="en-US" sz="4400" dirty="0"/>
              <a:t> de </a:t>
            </a:r>
            <a:r>
              <a:rPr lang="en-US" sz="4400" dirty="0" err="1"/>
              <a:t>decepción</a:t>
            </a:r>
            <a:r>
              <a:rPr lang="en-US" sz="4400" dirty="0"/>
              <a:t> y </a:t>
            </a:r>
            <a:r>
              <a:rPr lang="en-US" sz="4400" dirty="0" err="1"/>
              <a:t>dificultades</a:t>
            </a:r>
            <a:r>
              <a:rPr lang="en-US" sz="4400" dirty="0"/>
              <a:t>, </a:t>
            </a:r>
            <a:r>
              <a:rPr lang="en-US" sz="4400" dirty="0" err="1"/>
              <a:t>sufrimiento</a:t>
            </a:r>
            <a:r>
              <a:rPr lang="en-US" sz="4400" dirty="0"/>
              <a:t> y </a:t>
            </a:r>
            <a:r>
              <a:rPr lang="en-US" sz="4400" dirty="0" err="1"/>
              <a:t>lucha</a:t>
            </a:r>
            <a:r>
              <a:rPr lang="en-US" sz="4400" dirty="0"/>
              <a:t>, </a:t>
            </a:r>
            <a:r>
              <a:rPr lang="en-US" sz="4400" dirty="0" err="1"/>
              <a:t>tribulaciones</a:t>
            </a:r>
            <a:r>
              <a:rPr lang="en-US" sz="4400" dirty="0"/>
              <a:t> y </a:t>
            </a:r>
            <a:r>
              <a:rPr lang="en-US" sz="4400" dirty="0" err="1"/>
              <a:t>tentaciones</a:t>
            </a:r>
            <a:r>
              <a:rPr lang="en-US" sz="4400" dirty="0"/>
              <a:t>. </a:t>
            </a:r>
            <a:r>
              <a:rPr lang="en-US" sz="4400" dirty="0" err="1"/>
              <a:t>Nadie</a:t>
            </a:r>
            <a:r>
              <a:rPr lang="en-US" sz="4400" dirty="0"/>
              <a:t> </a:t>
            </a:r>
            <a:r>
              <a:rPr lang="en-US" sz="4400" dirty="0" err="1"/>
              <a:t>tiene</a:t>
            </a:r>
            <a:r>
              <a:rPr lang="en-US" sz="4400" dirty="0"/>
              <a:t> una </a:t>
            </a:r>
            <a:r>
              <a:rPr lang="en-US" sz="4400" dirty="0" err="1"/>
              <a:t>familia</a:t>
            </a:r>
            <a:r>
              <a:rPr lang="en-US" sz="4400" dirty="0"/>
              <a:t> perfecta, </a:t>
            </a:r>
            <a:r>
              <a:rPr lang="en-US" sz="4400" dirty="0" err="1"/>
              <a:t>nadie</a:t>
            </a:r>
            <a:r>
              <a:rPr lang="en-US" sz="4400" dirty="0"/>
              <a:t> </a:t>
            </a:r>
            <a:r>
              <a:rPr lang="en-US" sz="4400" dirty="0" err="1"/>
              <a:t>tiene</a:t>
            </a:r>
            <a:r>
              <a:rPr lang="en-US" sz="4400" dirty="0"/>
              <a:t> un </a:t>
            </a:r>
            <a:r>
              <a:rPr lang="en-US" sz="4400" dirty="0" err="1"/>
              <a:t>trabajo</a:t>
            </a:r>
            <a:r>
              <a:rPr lang="en-US" sz="4400" dirty="0"/>
              <a:t> perfecto, </a:t>
            </a:r>
            <a:r>
              <a:rPr lang="en-US" sz="4400" dirty="0" err="1"/>
              <a:t>nadie</a:t>
            </a:r>
            <a:r>
              <a:rPr lang="en-US" sz="4400" dirty="0"/>
              <a:t> </a:t>
            </a:r>
            <a:r>
              <a:rPr lang="en-US" sz="4400" dirty="0" err="1"/>
              <a:t>tiene</a:t>
            </a:r>
            <a:r>
              <a:rPr lang="en-US" sz="4400" dirty="0"/>
              <a:t> </a:t>
            </a:r>
            <a:r>
              <a:rPr lang="en-US" sz="4400" dirty="0" err="1"/>
              <a:t>relaciones</a:t>
            </a:r>
            <a:r>
              <a:rPr lang="en-US" sz="4400" dirty="0"/>
              <a:t> perfectas, y </a:t>
            </a:r>
            <a:r>
              <a:rPr lang="en-US" sz="4400" dirty="0" err="1"/>
              <a:t>nadie</a:t>
            </a:r>
            <a:r>
              <a:rPr lang="en-US" sz="4400" dirty="0"/>
              <a:t> </a:t>
            </a:r>
            <a:r>
              <a:rPr lang="en-US" sz="4400" dirty="0" err="1"/>
              <a:t>hace</a:t>
            </a:r>
            <a:r>
              <a:rPr lang="en-US" sz="4400" dirty="0"/>
              <a:t> lo </a:t>
            </a:r>
            <a:r>
              <a:rPr lang="en-US" sz="4400" dirty="0" err="1"/>
              <a:t>correcto</a:t>
            </a:r>
            <a:r>
              <a:rPr lang="en-US" sz="4400" dirty="0"/>
              <a:t> </a:t>
            </a:r>
            <a:r>
              <a:rPr lang="en-US" sz="4400" dirty="0" err="1"/>
              <a:t>todo</a:t>
            </a:r>
            <a:r>
              <a:rPr lang="en-US" sz="4400" dirty="0"/>
              <a:t> el </a:t>
            </a:r>
            <a:r>
              <a:rPr lang="en-US" sz="4400" dirty="0" err="1"/>
              <a:t>tiempo</a:t>
            </a:r>
            <a:r>
              <a:rPr lang="en-US" sz="4400" dirty="0"/>
              <a:t>.</a:t>
            </a:r>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2860173598"/>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lnSpcReduction="20000"/>
          </a:bodyPr>
          <a:lstStyle/>
          <a:p>
            <a:pPr marL="0" indent="0">
              <a:buNone/>
            </a:pPr>
            <a:r>
              <a:rPr lang="en-US" sz="8000" dirty="0"/>
              <a:t> </a:t>
            </a:r>
            <a:r>
              <a:rPr lang="en-US" sz="5400" dirty="0"/>
              <a:t>La Biblia </a:t>
            </a:r>
            <a:r>
              <a:rPr lang="en-US" sz="5400" dirty="0" err="1"/>
              <a:t>enseña</a:t>
            </a:r>
            <a:r>
              <a:rPr lang="en-US" sz="5400" dirty="0"/>
              <a:t> que la </a:t>
            </a:r>
            <a:r>
              <a:rPr lang="en-US" sz="5400" dirty="0" err="1"/>
              <a:t>gente</a:t>
            </a:r>
            <a:r>
              <a:rPr lang="en-US" sz="5400" dirty="0"/>
              <a:t> ama </a:t>
            </a:r>
            <a:r>
              <a:rPr lang="en-US" sz="5400" dirty="0" err="1"/>
              <a:t>más</a:t>
            </a:r>
            <a:r>
              <a:rPr lang="en-US" sz="5400" dirty="0"/>
              <a:t> las </a:t>
            </a:r>
            <a:r>
              <a:rPr lang="en-US" sz="5400" dirty="0" err="1"/>
              <a:t>tinieblas</a:t>
            </a:r>
            <a:r>
              <a:rPr lang="en-US" sz="5400" dirty="0"/>
              <a:t> que la luz, </a:t>
            </a:r>
            <a:r>
              <a:rPr lang="en-US" sz="5400" dirty="0" err="1"/>
              <a:t>porque</a:t>
            </a:r>
            <a:r>
              <a:rPr lang="en-US" sz="5400" dirty="0"/>
              <a:t> sus </a:t>
            </a:r>
            <a:r>
              <a:rPr lang="en-US" sz="5400" dirty="0" err="1"/>
              <a:t>acciones</a:t>
            </a:r>
            <a:r>
              <a:rPr lang="en-US" sz="5400" dirty="0"/>
              <a:t> son malas. </a:t>
            </a:r>
            <a:r>
              <a:rPr lang="en-US" sz="5400" dirty="0" err="1">
                <a:highlight>
                  <a:srgbClr val="FFFF00"/>
                </a:highlight>
              </a:rPr>
              <a:t>Todos</a:t>
            </a:r>
            <a:r>
              <a:rPr lang="en-US" sz="5400" dirty="0">
                <a:highlight>
                  <a:srgbClr val="FFFF00"/>
                </a:highlight>
              </a:rPr>
              <a:t> le </a:t>
            </a:r>
            <a:r>
              <a:rPr lang="en-US" sz="5400" dirty="0" err="1">
                <a:highlight>
                  <a:srgbClr val="FFFF00"/>
                </a:highlight>
              </a:rPr>
              <a:t>tenemos</a:t>
            </a:r>
            <a:r>
              <a:rPr lang="en-US" sz="5400" dirty="0">
                <a:highlight>
                  <a:srgbClr val="FFFF00"/>
                </a:highlight>
              </a:rPr>
              <a:t> un poco de </a:t>
            </a:r>
            <a:r>
              <a:rPr lang="en-US" sz="5400" dirty="0" err="1">
                <a:highlight>
                  <a:srgbClr val="FFFF00"/>
                </a:highlight>
              </a:rPr>
              <a:t>miedo</a:t>
            </a:r>
            <a:r>
              <a:rPr lang="en-US" sz="5400" dirty="0">
                <a:highlight>
                  <a:srgbClr val="FFFF00"/>
                </a:highlight>
              </a:rPr>
              <a:t> a la luz </a:t>
            </a:r>
            <a:r>
              <a:rPr lang="en-US" sz="5400" dirty="0" err="1">
                <a:highlight>
                  <a:srgbClr val="FFFF00"/>
                </a:highlight>
              </a:rPr>
              <a:t>inquisitiva</a:t>
            </a:r>
            <a:r>
              <a:rPr lang="en-US" sz="5400" dirty="0">
                <a:highlight>
                  <a:srgbClr val="FFFF00"/>
                </a:highlight>
              </a:rPr>
              <a:t> de la </a:t>
            </a:r>
            <a:r>
              <a:rPr lang="en-US" sz="5400" dirty="0" err="1">
                <a:highlight>
                  <a:srgbClr val="FFFF00"/>
                </a:highlight>
              </a:rPr>
              <a:t>verdadera</a:t>
            </a:r>
            <a:r>
              <a:rPr lang="en-US" sz="5400" dirty="0">
                <a:highlight>
                  <a:srgbClr val="FFFF00"/>
                </a:highlight>
              </a:rPr>
              <a:t> </a:t>
            </a:r>
            <a:r>
              <a:rPr lang="en-US" sz="5400" dirty="0" err="1">
                <a:highlight>
                  <a:srgbClr val="FFFF00"/>
                </a:highlight>
              </a:rPr>
              <a:t>amistad</a:t>
            </a:r>
            <a:r>
              <a:rPr lang="en-US" sz="5400" dirty="0"/>
              <a:t>. La </a:t>
            </a:r>
            <a:r>
              <a:rPr lang="en-US" sz="5400" dirty="0" err="1"/>
              <a:t>verdadera</a:t>
            </a:r>
            <a:r>
              <a:rPr lang="en-US" sz="5400" dirty="0"/>
              <a:t> </a:t>
            </a:r>
            <a:r>
              <a:rPr lang="en-US" sz="5400" dirty="0" err="1"/>
              <a:t>amistad</a:t>
            </a:r>
            <a:r>
              <a:rPr lang="en-US" sz="5400" dirty="0"/>
              <a:t> lo </a:t>
            </a:r>
            <a:r>
              <a:rPr lang="en-US" sz="5400" dirty="0" err="1"/>
              <a:t>saca</a:t>
            </a:r>
            <a:r>
              <a:rPr lang="en-US" sz="5400" dirty="0"/>
              <a:t> de la </a:t>
            </a:r>
            <a:r>
              <a:rPr lang="en-US" sz="5400" dirty="0" err="1"/>
              <a:t>oscuridad</a:t>
            </a:r>
            <a:r>
              <a:rPr lang="en-US" sz="5400" dirty="0"/>
              <a:t> de la </a:t>
            </a:r>
            <a:r>
              <a:rPr lang="en-US" sz="5400" dirty="0" err="1"/>
              <a:t>intimidad</a:t>
            </a:r>
            <a:r>
              <a:rPr lang="en-US" sz="5400" dirty="0"/>
              <a:t> personal al candor amoroso del </a:t>
            </a:r>
            <a:r>
              <a:rPr lang="en-US" sz="5400" dirty="0" err="1"/>
              <a:t>interés</a:t>
            </a:r>
            <a:r>
              <a:rPr lang="en-US" sz="5400" dirty="0"/>
              <a:t> </a:t>
            </a:r>
            <a:r>
              <a:rPr lang="en-US" sz="5400" dirty="0" err="1"/>
              <a:t>mutuo</a:t>
            </a:r>
            <a:r>
              <a:rPr lang="en-US" sz="5400" dirty="0"/>
              <a:t>. Lo </a:t>
            </a:r>
            <a:r>
              <a:rPr lang="en-US" sz="5400" dirty="0" err="1"/>
              <a:t>lleva</a:t>
            </a:r>
            <a:r>
              <a:rPr lang="en-US" sz="5400" dirty="0"/>
              <a:t> de ser un </a:t>
            </a:r>
            <a:r>
              <a:rPr lang="en-US" sz="5400" dirty="0" err="1"/>
              <a:t>sobre</a:t>
            </a:r>
            <a:r>
              <a:rPr lang="en-US" sz="5400" dirty="0"/>
              <a:t> </a:t>
            </a:r>
            <a:r>
              <a:rPr lang="en-US" sz="5400" dirty="0" err="1"/>
              <a:t>cerrado</a:t>
            </a:r>
            <a:r>
              <a:rPr lang="en-US" sz="5400" dirty="0"/>
              <a:t> a ser una carta </a:t>
            </a:r>
            <a:r>
              <a:rPr lang="en-US" sz="5400" dirty="0" err="1"/>
              <a:t>abierta</a:t>
            </a:r>
            <a:r>
              <a:rPr lang="en-US" sz="5400" dirty="0"/>
              <a:t>. </a:t>
            </a:r>
            <a:r>
              <a:rPr lang="en-US" sz="5400" dirty="0">
                <a:highlight>
                  <a:srgbClr val="FFFF00"/>
                </a:highlight>
              </a:rPr>
              <a:t>Las </a:t>
            </a:r>
            <a:r>
              <a:rPr lang="en-US" sz="5400" dirty="0" err="1">
                <a:highlight>
                  <a:srgbClr val="FFFF00"/>
                </a:highlight>
              </a:rPr>
              <a:t>mejores</a:t>
            </a:r>
            <a:r>
              <a:rPr lang="en-US" sz="5400" dirty="0">
                <a:highlight>
                  <a:srgbClr val="FFFF00"/>
                </a:highlight>
              </a:rPr>
              <a:t> </a:t>
            </a:r>
            <a:r>
              <a:rPr lang="en-US" sz="5400" dirty="0" err="1">
                <a:highlight>
                  <a:srgbClr val="FFFF00"/>
                </a:highlight>
              </a:rPr>
              <a:t>relaciones</a:t>
            </a:r>
            <a:r>
              <a:rPr lang="en-US" sz="5400" dirty="0">
                <a:highlight>
                  <a:srgbClr val="FFFF00"/>
                </a:highlight>
              </a:rPr>
              <a:t> se </a:t>
            </a:r>
            <a:r>
              <a:rPr lang="en-US" sz="5400" dirty="0" err="1">
                <a:highlight>
                  <a:srgbClr val="FFFF00"/>
                </a:highlight>
              </a:rPr>
              <a:t>construyen</a:t>
            </a:r>
            <a:r>
              <a:rPr lang="en-US" sz="5400" dirty="0">
                <a:highlight>
                  <a:srgbClr val="FFFF00"/>
                </a:highlight>
              </a:rPr>
              <a:t> </a:t>
            </a:r>
            <a:r>
              <a:rPr lang="en-US" sz="5400" dirty="0" err="1">
                <a:highlight>
                  <a:srgbClr val="FFFF00"/>
                </a:highlight>
              </a:rPr>
              <a:t>sobre</a:t>
            </a:r>
            <a:r>
              <a:rPr lang="en-US" sz="5400" dirty="0">
                <a:highlight>
                  <a:srgbClr val="FFFF00"/>
                </a:highlight>
              </a:rPr>
              <a:t> una base de </a:t>
            </a:r>
            <a:r>
              <a:rPr lang="en-US" sz="5400" dirty="0" err="1">
                <a:highlight>
                  <a:srgbClr val="FFFF00"/>
                </a:highlight>
              </a:rPr>
              <a:t>mutua</a:t>
            </a:r>
            <a:r>
              <a:rPr lang="en-US" sz="5400" dirty="0">
                <a:highlight>
                  <a:srgbClr val="FFFF00"/>
                </a:highlight>
              </a:rPr>
              <a:t> </a:t>
            </a:r>
            <a:r>
              <a:rPr lang="en-US" sz="5400" dirty="0" err="1">
                <a:highlight>
                  <a:srgbClr val="FFFF00"/>
                </a:highlight>
              </a:rPr>
              <a:t>entrega</a:t>
            </a:r>
            <a:r>
              <a:rPr lang="en-US" sz="5400" dirty="0">
                <a:highlight>
                  <a:srgbClr val="FFFF00"/>
                </a:highlight>
              </a:rPr>
              <a:t> de </a:t>
            </a:r>
            <a:r>
              <a:rPr lang="en-US" sz="5400" u="sng" dirty="0" err="1">
                <a:highlight>
                  <a:srgbClr val="FFFF00"/>
                </a:highlight>
              </a:rPr>
              <a:t>confianza</a:t>
            </a:r>
            <a:r>
              <a:rPr lang="en-US" sz="5400" dirty="0">
                <a:highlight>
                  <a:srgbClr val="FFFF00"/>
                </a:highlight>
              </a:rPr>
              <a:t> y de </a:t>
            </a:r>
            <a:r>
              <a:rPr lang="en-US" sz="5400" u="sng" dirty="0" err="1">
                <a:highlight>
                  <a:srgbClr val="FFFF00"/>
                </a:highlight>
              </a:rPr>
              <a:t>hablar</a:t>
            </a:r>
            <a:r>
              <a:rPr lang="en-US" sz="5400" u="sng" dirty="0">
                <a:highlight>
                  <a:srgbClr val="FFFF00"/>
                </a:highlight>
              </a:rPr>
              <a:t> </a:t>
            </a:r>
            <a:r>
              <a:rPr lang="en-US" sz="5400" u="sng" dirty="0" err="1">
                <a:highlight>
                  <a:srgbClr val="FFFF00"/>
                </a:highlight>
              </a:rPr>
              <a:t>verdad</a:t>
            </a:r>
            <a:r>
              <a:rPr lang="en-US" sz="5400" u="sng" dirty="0">
                <a:highlight>
                  <a:srgbClr val="FFFF00"/>
                </a:highlight>
              </a:rPr>
              <a:t>.</a:t>
            </a:r>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69423140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4000" dirty="0" err="1"/>
              <a:t>Otra</a:t>
            </a:r>
            <a:r>
              <a:rPr lang="en-US" sz="4000" dirty="0"/>
              <a:t> </a:t>
            </a:r>
            <a:r>
              <a:rPr lang="en-US" sz="4000" dirty="0" err="1"/>
              <a:t>razón</a:t>
            </a:r>
            <a:r>
              <a:rPr lang="en-US" sz="4000" dirty="0"/>
              <a:t> por la que rara </a:t>
            </a:r>
            <a:r>
              <a:rPr lang="en-US" sz="4000" dirty="0" err="1"/>
              <a:t>vez</a:t>
            </a:r>
            <a:r>
              <a:rPr lang="en-US" sz="4000" dirty="0"/>
              <a:t> </a:t>
            </a:r>
            <a:r>
              <a:rPr lang="en-US" sz="4000" dirty="0" err="1"/>
              <a:t>hablamos</a:t>
            </a:r>
            <a:r>
              <a:rPr lang="en-US" sz="4000" dirty="0"/>
              <a:t> </a:t>
            </a:r>
            <a:r>
              <a:rPr lang="en-US" sz="4000" dirty="0" err="1"/>
              <a:t>más</a:t>
            </a:r>
            <a:r>
              <a:rPr lang="en-US" sz="4000" dirty="0"/>
              <a:t> </a:t>
            </a:r>
            <a:r>
              <a:rPr lang="en-US" sz="4000" dirty="0" err="1"/>
              <a:t>allá</a:t>
            </a:r>
            <a:r>
              <a:rPr lang="en-US" sz="4000" dirty="0"/>
              <a:t> de un </a:t>
            </a:r>
            <a:r>
              <a:rPr lang="en-US" sz="4000" dirty="0" err="1"/>
              <a:t>nivel</a:t>
            </a:r>
            <a:r>
              <a:rPr lang="en-US" sz="4000" dirty="0"/>
              <a:t> informal </a:t>
            </a:r>
            <a:r>
              <a:rPr lang="en-US" sz="4000" dirty="0">
                <a:highlight>
                  <a:srgbClr val="FFFF00"/>
                </a:highlight>
              </a:rPr>
              <a:t>se debe a que </a:t>
            </a:r>
            <a:r>
              <a:rPr lang="en-US" sz="4000" u="sng" dirty="0">
                <a:highlight>
                  <a:srgbClr val="FFFF00"/>
                </a:highlight>
              </a:rPr>
              <a:t>no</a:t>
            </a:r>
            <a:r>
              <a:rPr lang="en-US" sz="4000" dirty="0">
                <a:highlight>
                  <a:srgbClr val="FFFF00"/>
                </a:highlight>
              </a:rPr>
              <a:t> </a:t>
            </a:r>
            <a:r>
              <a:rPr lang="en-US" sz="4000" dirty="0" err="1">
                <a:highlight>
                  <a:srgbClr val="FFFF00"/>
                </a:highlight>
              </a:rPr>
              <a:t>vemos</a:t>
            </a:r>
            <a:r>
              <a:rPr lang="en-US" sz="4000" dirty="0"/>
              <a:t>. La Biblia </a:t>
            </a:r>
            <a:r>
              <a:rPr lang="en-US" sz="4000" dirty="0" err="1"/>
              <a:t>tiene</a:t>
            </a:r>
            <a:r>
              <a:rPr lang="en-US" sz="4000" dirty="0"/>
              <a:t> </a:t>
            </a:r>
            <a:r>
              <a:rPr lang="en-US" sz="4000" dirty="0" err="1"/>
              <a:t>mucho</a:t>
            </a:r>
            <a:r>
              <a:rPr lang="en-US" sz="4000" dirty="0"/>
              <a:t> que </a:t>
            </a:r>
            <a:r>
              <a:rPr lang="en-US" sz="4000" dirty="0" err="1"/>
              <a:t>decir</a:t>
            </a:r>
            <a:r>
              <a:rPr lang="en-US" sz="4000" dirty="0"/>
              <a:t> </a:t>
            </a:r>
            <a:r>
              <a:rPr lang="en-US" sz="4000" dirty="0" err="1"/>
              <a:t>acerca</a:t>
            </a:r>
            <a:r>
              <a:rPr lang="en-US" sz="4000" dirty="0"/>
              <a:t> de </a:t>
            </a:r>
            <a:r>
              <a:rPr lang="en-US" sz="4000" dirty="0" err="1"/>
              <a:t>cuan</a:t>
            </a:r>
            <a:r>
              <a:rPr lang="en-US" sz="4000" dirty="0"/>
              <a:t> </a:t>
            </a:r>
            <a:r>
              <a:rPr lang="en-US" sz="4000" dirty="0" err="1"/>
              <a:t>ciegos</a:t>
            </a:r>
            <a:r>
              <a:rPr lang="en-US" sz="4000" dirty="0"/>
              <a:t> </a:t>
            </a:r>
            <a:r>
              <a:rPr lang="en-US" sz="4000" dirty="0" err="1"/>
              <a:t>estamos</a:t>
            </a:r>
            <a:r>
              <a:rPr lang="en-US" sz="4000" dirty="0"/>
              <a:t>. El </a:t>
            </a:r>
            <a:r>
              <a:rPr lang="en-US" sz="4000" dirty="0" err="1"/>
              <a:t>pecado</a:t>
            </a:r>
            <a:r>
              <a:rPr lang="en-US" sz="4000" dirty="0"/>
              <a:t> es </a:t>
            </a:r>
            <a:r>
              <a:rPr lang="en-US" sz="4000" dirty="0" err="1"/>
              <a:t>engañoso</a:t>
            </a:r>
            <a:r>
              <a:rPr lang="en-US" sz="4000" dirty="0"/>
              <a:t>, </a:t>
            </a:r>
            <a:r>
              <a:rPr lang="en-US" sz="4000" dirty="0" err="1"/>
              <a:t>nos</a:t>
            </a:r>
            <a:r>
              <a:rPr lang="en-US" sz="4000" dirty="0"/>
              <a:t> </a:t>
            </a:r>
            <a:r>
              <a:rPr lang="en-US" sz="4000" dirty="0" err="1"/>
              <a:t>hace</a:t>
            </a:r>
            <a:r>
              <a:rPr lang="en-US" sz="4000" dirty="0"/>
              <a:t> </a:t>
            </a:r>
            <a:r>
              <a:rPr lang="en-US" sz="4000" dirty="0" err="1"/>
              <a:t>ver</a:t>
            </a:r>
            <a:r>
              <a:rPr lang="en-US" sz="4000" dirty="0"/>
              <a:t> a los </a:t>
            </a:r>
            <a:r>
              <a:rPr lang="en-US" sz="4000" dirty="0" err="1"/>
              <a:t>demás</a:t>
            </a:r>
            <a:r>
              <a:rPr lang="en-US" sz="4000" dirty="0"/>
              <a:t> con una mayor </a:t>
            </a:r>
            <a:r>
              <a:rPr lang="en-US" sz="4000" dirty="0" err="1"/>
              <a:t>claridad</a:t>
            </a:r>
            <a:r>
              <a:rPr lang="en-US" sz="4000" dirty="0"/>
              <a:t> que con la que </a:t>
            </a:r>
            <a:r>
              <a:rPr lang="en-US" sz="4000" dirty="0" err="1"/>
              <a:t>nos</a:t>
            </a:r>
            <a:r>
              <a:rPr lang="en-US" sz="4000" dirty="0"/>
              <a:t> </a:t>
            </a:r>
            <a:r>
              <a:rPr lang="en-US" sz="4000" dirty="0" err="1"/>
              <a:t>vemos</a:t>
            </a:r>
            <a:r>
              <a:rPr lang="en-US" sz="4000" dirty="0"/>
              <a:t> a </a:t>
            </a:r>
            <a:r>
              <a:rPr lang="en-US" sz="4000" dirty="0" err="1"/>
              <a:t>nosotros</a:t>
            </a:r>
            <a:r>
              <a:rPr lang="en-US" sz="4000" dirty="0"/>
              <a:t> </a:t>
            </a:r>
            <a:r>
              <a:rPr lang="en-US" sz="4000" dirty="0" err="1"/>
              <a:t>mismos</a:t>
            </a:r>
            <a:r>
              <a:rPr lang="en-US" sz="4000" dirty="0"/>
              <a:t>. </a:t>
            </a:r>
            <a:r>
              <a:rPr lang="en-US" sz="4000" dirty="0" err="1"/>
              <a:t>Debido</a:t>
            </a:r>
            <a:r>
              <a:rPr lang="en-US" sz="4000" dirty="0"/>
              <a:t> a que </a:t>
            </a:r>
            <a:r>
              <a:rPr lang="en-US" sz="4000" dirty="0" err="1"/>
              <a:t>tendemos</a:t>
            </a:r>
            <a:r>
              <a:rPr lang="en-US" sz="4000" dirty="0"/>
              <a:t> a </a:t>
            </a:r>
            <a:r>
              <a:rPr lang="en-US" sz="4000" dirty="0" err="1"/>
              <a:t>creer</a:t>
            </a:r>
            <a:r>
              <a:rPr lang="en-US" sz="4000" dirty="0"/>
              <a:t> </a:t>
            </a:r>
            <a:r>
              <a:rPr lang="en-US" sz="4000" dirty="0" err="1"/>
              <a:t>en</a:t>
            </a:r>
            <a:r>
              <a:rPr lang="en-US" sz="4000" dirty="0"/>
              <a:t> </a:t>
            </a:r>
            <a:r>
              <a:rPr lang="en-US" sz="4000" dirty="0" err="1"/>
              <a:t>nuestros</a:t>
            </a:r>
            <a:r>
              <a:rPr lang="en-US" sz="4000" dirty="0"/>
              <a:t> </a:t>
            </a:r>
            <a:r>
              <a:rPr lang="en-US" sz="4000" dirty="0" err="1"/>
              <a:t>propios</a:t>
            </a:r>
            <a:r>
              <a:rPr lang="en-US" sz="4000" dirty="0"/>
              <a:t> </a:t>
            </a:r>
            <a:r>
              <a:rPr lang="en-US" sz="4000" dirty="0" err="1"/>
              <a:t>argumentos</a:t>
            </a:r>
            <a:r>
              <a:rPr lang="en-US" sz="4000" dirty="0"/>
              <a:t> y a </a:t>
            </a:r>
            <a:r>
              <a:rPr lang="en-US" sz="4000" dirty="0" err="1"/>
              <a:t>tragarnos</a:t>
            </a:r>
            <a:r>
              <a:rPr lang="en-US" sz="4000" dirty="0"/>
              <a:t> </a:t>
            </a:r>
            <a:r>
              <a:rPr lang="en-US" sz="4000" dirty="0" err="1"/>
              <a:t>nuestras</a:t>
            </a:r>
            <a:r>
              <a:rPr lang="en-US" sz="4000" dirty="0"/>
              <a:t> </a:t>
            </a:r>
            <a:r>
              <a:rPr lang="en-US" sz="4000" dirty="0" err="1"/>
              <a:t>propias</a:t>
            </a:r>
            <a:r>
              <a:rPr lang="en-US" sz="4000" dirty="0"/>
              <a:t> </a:t>
            </a:r>
            <a:r>
              <a:rPr lang="en-US" sz="4000" dirty="0" err="1"/>
              <a:t>excusas</a:t>
            </a:r>
            <a:r>
              <a:rPr lang="en-US" sz="4000" dirty="0"/>
              <a:t>, a menudo </a:t>
            </a:r>
            <a:r>
              <a:rPr lang="en-US" sz="4000" u="sng" dirty="0">
                <a:highlight>
                  <a:srgbClr val="FFFF00"/>
                </a:highlight>
              </a:rPr>
              <a:t>no</a:t>
            </a:r>
            <a:r>
              <a:rPr lang="en-US" sz="4000" dirty="0"/>
              <a:t> </a:t>
            </a:r>
            <a:r>
              <a:rPr lang="en-US" sz="4000" dirty="0" err="1"/>
              <a:t>somos</a:t>
            </a:r>
            <a:r>
              <a:rPr lang="en-US" sz="4000" dirty="0"/>
              <a:t> </a:t>
            </a:r>
            <a:r>
              <a:rPr lang="en-US" sz="4000" dirty="0" err="1"/>
              <a:t>conscientes</a:t>
            </a:r>
            <a:r>
              <a:rPr lang="en-US" sz="4000" dirty="0"/>
              <a:t> de </a:t>
            </a:r>
            <a:r>
              <a:rPr lang="en-US" sz="4000" dirty="0" err="1"/>
              <a:t>cuán</a:t>
            </a:r>
            <a:r>
              <a:rPr lang="en-US" sz="4000" dirty="0"/>
              <a:t> </a:t>
            </a:r>
            <a:r>
              <a:rPr lang="en-US" sz="4000" dirty="0" err="1"/>
              <a:t>grande</a:t>
            </a:r>
            <a:r>
              <a:rPr lang="en-US" sz="4000" dirty="0"/>
              <a:t> es </a:t>
            </a:r>
            <a:r>
              <a:rPr lang="en-US" sz="4000" dirty="0" err="1"/>
              <a:t>realmente</a:t>
            </a:r>
            <a:r>
              <a:rPr lang="en-US" sz="4000" dirty="0"/>
              <a:t> </a:t>
            </a:r>
            <a:r>
              <a:rPr lang="en-US" sz="4000" dirty="0" err="1"/>
              <a:t>nuestra</a:t>
            </a:r>
            <a:r>
              <a:rPr lang="en-US" sz="4000" dirty="0"/>
              <a:t> </a:t>
            </a:r>
            <a:r>
              <a:rPr lang="en-US" sz="4000" dirty="0" err="1"/>
              <a:t>necesidad</a:t>
            </a:r>
            <a:r>
              <a:rPr lang="en-US" sz="4000" dirty="0"/>
              <a:t> de </a:t>
            </a:r>
            <a:r>
              <a:rPr lang="en-US" sz="4000" dirty="0" err="1"/>
              <a:t>ayuda</a:t>
            </a:r>
            <a:endParaRPr lang="en-US" sz="4000" dirty="0"/>
          </a:p>
          <a:p>
            <a:pPr marL="0" indent="0">
              <a:buNone/>
            </a:pPr>
            <a:endParaRPr lang="en-US" sz="5400" u="sng" dirty="0">
              <a:highlight>
                <a:srgbClr val="FFFF00"/>
              </a:highlight>
            </a:endParaRPr>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341404269"/>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a:bodyPr>
          <a:lstStyle/>
          <a:p>
            <a:pPr marL="0" indent="0">
              <a:buNone/>
            </a:pPr>
            <a:r>
              <a:rPr lang="en-US" sz="6600" dirty="0"/>
              <a:t> </a:t>
            </a:r>
            <a:r>
              <a:rPr lang="en-US" sz="4800" dirty="0"/>
              <a:t>Tal </a:t>
            </a:r>
            <a:r>
              <a:rPr lang="en-US" sz="4800" dirty="0" err="1"/>
              <a:t>vez</a:t>
            </a:r>
            <a:r>
              <a:rPr lang="en-US" sz="4800" dirty="0"/>
              <a:t> la </a:t>
            </a:r>
            <a:r>
              <a:rPr lang="en-US" sz="4800" dirty="0" err="1"/>
              <a:t>razón</a:t>
            </a:r>
            <a:r>
              <a:rPr lang="en-US" sz="4800" dirty="0"/>
              <a:t> </a:t>
            </a:r>
            <a:r>
              <a:rPr lang="en-US" sz="4800" dirty="0" err="1"/>
              <a:t>más</a:t>
            </a:r>
            <a:r>
              <a:rPr lang="en-US" sz="4800" dirty="0"/>
              <a:t> simple de </a:t>
            </a:r>
            <a:r>
              <a:rPr lang="en-US" sz="4800" dirty="0" err="1"/>
              <a:t>nuestra</a:t>
            </a:r>
            <a:r>
              <a:rPr lang="en-US" sz="4800" dirty="0"/>
              <a:t> </a:t>
            </a:r>
            <a:r>
              <a:rPr lang="en-US" sz="4800" dirty="0" err="1"/>
              <a:t>falta</a:t>
            </a:r>
            <a:r>
              <a:rPr lang="en-US" sz="4800" dirty="0"/>
              <a:t> de </a:t>
            </a:r>
            <a:r>
              <a:rPr lang="en-US" sz="4800" dirty="0" err="1"/>
              <a:t>franqueza</a:t>
            </a:r>
            <a:r>
              <a:rPr lang="en-US" sz="4800" dirty="0"/>
              <a:t> auto-</a:t>
            </a:r>
            <a:r>
              <a:rPr lang="en-US" sz="4800" dirty="0" err="1"/>
              <a:t>reveladora</a:t>
            </a:r>
            <a:r>
              <a:rPr lang="en-US" sz="4800" dirty="0"/>
              <a:t> es que </a:t>
            </a:r>
            <a:r>
              <a:rPr lang="en-US" sz="4800" dirty="0" err="1"/>
              <a:t>nadie</a:t>
            </a:r>
            <a:r>
              <a:rPr lang="en-US" sz="4800" dirty="0"/>
              <a:t> </a:t>
            </a:r>
            <a:r>
              <a:rPr lang="en-US" sz="4800" dirty="0" err="1"/>
              <a:t>pregunta</a:t>
            </a:r>
            <a:r>
              <a:rPr lang="en-US" sz="4800" dirty="0"/>
              <a:t>. El </a:t>
            </a:r>
            <a:r>
              <a:rPr lang="en-US" sz="4800" dirty="0" err="1"/>
              <a:t>ritmo</a:t>
            </a:r>
            <a:r>
              <a:rPr lang="en-US" sz="4800" dirty="0"/>
              <a:t> </a:t>
            </a:r>
            <a:r>
              <a:rPr lang="en-US" sz="4800" dirty="0" err="1"/>
              <a:t>típico</a:t>
            </a:r>
            <a:r>
              <a:rPr lang="en-US" sz="4800" dirty="0"/>
              <a:t> de </a:t>
            </a:r>
            <a:r>
              <a:rPr lang="en-US" sz="4800" dirty="0" err="1"/>
              <a:t>nuestra</a:t>
            </a:r>
            <a:r>
              <a:rPr lang="en-US" sz="4800" dirty="0"/>
              <a:t> </a:t>
            </a:r>
            <a:r>
              <a:rPr lang="en-US" sz="4800" dirty="0" err="1"/>
              <a:t>vida</a:t>
            </a:r>
            <a:r>
              <a:rPr lang="en-US" sz="4800" dirty="0"/>
              <a:t> </a:t>
            </a:r>
            <a:r>
              <a:rPr lang="en-US" sz="4800" dirty="0" err="1"/>
              <a:t>nos</a:t>
            </a:r>
            <a:r>
              <a:rPr lang="en-US" sz="4800" dirty="0"/>
              <a:t> </a:t>
            </a:r>
            <a:r>
              <a:rPr lang="en-US" sz="4800" dirty="0" err="1"/>
              <a:t>incentiva</a:t>
            </a:r>
            <a:r>
              <a:rPr lang="en-US" sz="4800" dirty="0"/>
              <a:t> a </a:t>
            </a:r>
            <a:r>
              <a:rPr lang="en-US" sz="4800" dirty="0" err="1"/>
              <a:t>llegar</a:t>
            </a:r>
            <a:r>
              <a:rPr lang="en-US" sz="4800" dirty="0"/>
              <a:t> solo a la </a:t>
            </a:r>
            <a:r>
              <a:rPr lang="en-US" sz="4800" dirty="0" err="1"/>
              <a:t>superficie</a:t>
            </a:r>
            <a:r>
              <a:rPr lang="en-US" sz="4800" dirty="0"/>
              <a:t>. </a:t>
            </a:r>
            <a:r>
              <a:rPr lang="en-US" sz="4800" dirty="0" err="1"/>
              <a:t>En</a:t>
            </a:r>
            <a:r>
              <a:rPr lang="en-US" sz="4800" dirty="0"/>
              <a:t> el </a:t>
            </a:r>
            <a:r>
              <a:rPr lang="en-US" sz="4800" dirty="0" err="1"/>
              <a:t>ajetreo</a:t>
            </a:r>
            <a:r>
              <a:rPr lang="en-US" sz="4800" dirty="0"/>
              <a:t> de la </a:t>
            </a:r>
            <a:r>
              <a:rPr lang="en-US" sz="4800" dirty="0" err="1"/>
              <a:t>vida</a:t>
            </a:r>
            <a:r>
              <a:rPr lang="en-US" sz="4800" dirty="0"/>
              <a:t> </a:t>
            </a:r>
            <a:r>
              <a:rPr lang="en-US" sz="4800" dirty="0" err="1"/>
              <a:t>parece</a:t>
            </a:r>
            <a:r>
              <a:rPr lang="en-US" sz="4800" dirty="0"/>
              <a:t> </a:t>
            </a:r>
            <a:r>
              <a:rPr lang="en-US" sz="4800" dirty="0" err="1"/>
              <a:t>indiscreto</a:t>
            </a:r>
            <a:r>
              <a:rPr lang="en-US" sz="4800" dirty="0"/>
              <a:t> el </a:t>
            </a:r>
            <a:r>
              <a:rPr lang="en-US" sz="4800" dirty="0" err="1"/>
              <a:t>hacer</a:t>
            </a:r>
            <a:r>
              <a:rPr lang="en-US" sz="4800" dirty="0"/>
              <a:t> </a:t>
            </a:r>
            <a:r>
              <a:rPr lang="en-US" sz="4800" dirty="0" err="1"/>
              <a:t>preguntas</a:t>
            </a:r>
            <a:r>
              <a:rPr lang="en-US" sz="4800" dirty="0"/>
              <a:t> que no </a:t>
            </a:r>
            <a:r>
              <a:rPr lang="en-US" sz="4800" dirty="0" err="1"/>
              <a:t>pueden</a:t>
            </a:r>
            <a:r>
              <a:rPr lang="en-US" sz="4800" dirty="0"/>
              <a:t> </a:t>
            </a:r>
            <a:r>
              <a:rPr lang="en-US" sz="4800" dirty="0" err="1"/>
              <a:t>responderse</a:t>
            </a:r>
            <a:r>
              <a:rPr lang="en-US" sz="4800" dirty="0"/>
              <a:t> sin una auto-</a:t>
            </a:r>
            <a:r>
              <a:rPr lang="en-US" sz="4800" dirty="0" err="1"/>
              <a:t>revelación</a:t>
            </a:r>
            <a:r>
              <a:rPr lang="en-US" sz="4800" dirty="0"/>
              <a:t> personal. Sin embargo, de </a:t>
            </a:r>
            <a:r>
              <a:rPr lang="en-US" sz="4800" dirty="0" err="1"/>
              <a:t>alguna</a:t>
            </a:r>
            <a:r>
              <a:rPr lang="en-US" sz="4800" dirty="0"/>
              <a:t> </a:t>
            </a:r>
            <a:r>
              <a:rPr lang="en-US" sz="4800" dirty="0" err="1"/>
              <a:t>manera</a:t>
            </a:r>
            <a:r>
              <a:rPr lang="en-US" sz="4800" dirty="0"/>
              <a:t>, </a:t>
            </a:r>
            <a:r>
              <a:rPr lang="en-US" sz="4800" dirty="0" err="1"/>
              <a:t>todos</a:t>
            </a:r>
            <a:r>
              <a:rPr lang="en-US" sz="4800" dirty="0"/>
              <a:t> </a:t>
            </a:r>
            <a:r>
              <a:rPr lang="en-US" sz="4800" dirty="0" err="1"/>
              <a:t>tenemos</a:t>
            </a:r>
            <a:r>
              <a:rPr lang="en-US" sz="4800" dirty="0"/>
              <a:t> sed de </a:t>
            </a:r>
            <a:r>
              <a:rPr lang="en-US" sz="4800" dirty="0" err="1"/>
              <a:t>relaciones</a:t>
            </a:r>
            <a:r>
              <a:rPr lang="en-US" sz="4800" dirty="0"/>
              <a:t> de </a:t>
            </a:r>
            <a:r>
              <a:rPr lang="en-US" sz="4800" dirty="0" err="1"/>
              <a:t>esa</a:t>
            </a:r>
            <a:r>
              <a:rPr lang="en-US" sz="4800" dirty="0"/>
              <a:t> </a:t>
            </a:r>
            <a:r>
              <a:rPr lang="en-US" sz="4800" dirty="0" err="1"/>
              <a:t>calidad</a:t>
            </a:r>
            <a:r>
              <a:rPr lang="en-US" sz="4800" dirty="0"/>
              <a:t>. </a:t>
            </a:r>
            <a:r>
              <a:rPr lang="en-US" sz="4800" dirty="0" err="1"/>
              <a:t>Estas</a:t>
            </a:r>
            <a:r>
              <a:rPr lang="en-US" sz="4800" dirty="0"/>
              <a:t> son las </a:t>
            </a:r>
            <a:r>
              <a:rPr lang="en-US" sz="4800" dirty="0" err="1"/>
              <a:t>relaciones</a:t>
            </a:r>
            <a:r>
              <a:rPr lang="en-US" sz="4800" dirty="0"/>
              <a:t> </a:t>
            </a:r>
            <a:r>
              <a:rPr lang="en-US" sz="4800" dirty="0" err="1"/>
              <a:t>en</a:t>
            </a:r>
            <a:r>
              <a:rPr lang="en-US" sz="4800" dirty="0"/>
              <a:t> las que el </a:t>
            </a:r>
            <a:r>
              <a:rPr lang="en-US" sz="4800" dirty="0" err="1"/>
              <a:t>Redentor</a:t>
            </a:r>
            <a:r>
              <a:rPr lang="en-US" sz="4800" dirty="0"/>
              <a:t> </a:t>
            </a:r>
            <a:r>
              <a:rPr lang="en-US" sz="4800" dirty="0" err="1"/>
              <a:t>hace</a:t>
            </a:r>
            <a:r>
              <a:rPr lang="en-US" sz="4800" dirty="0"/>
              <a:t> </a:t>
            </a:r>
            <a:r>
              <a:rPr lang="en-US" sz="4800" dirty="0" err="1"/>
              <a:t>Su</a:t>
            </a:r>
            <a:r>
              <a:rPr lang="en-US" sz="4800" dirty="0"/>
              <a:t> </a:t>
            </a:r>
            <a:r>
              <a:rPr lang="en-US" sz="4800" dirty="0" err="1"/>
              <a:t>buen</a:t>
            </a:r>
            <a:r>
              <a:rPr lang="en-US" sz="4800" dirty="0"/>
              <a:t> </a:t>
            </a:r>
            <a:r>
              <a:rPr lang="en-US" sz="4800" dirty="0" err="1"/>
              <a:t>trabajo</a:t>
            </a:r>
            <a:r>
              <a:rPr lang="en-US" sz="4800" dirty="0"/>
              <a:t>.</a:t>
            </a:r>
          </a:p>
          <a:p>
            <a:pPr marL="0" indent="0">
              <a:buNone/>
            </a:pPr>
            <a:endParaRPr lang="en-US" sz="4000" dirty="0"/>
          </a:p>
          <a:p>
            <a:pPr marL="0" indent="0">
              <a:buNone/>
            </a:pPr>
            <a:endParaRPr lang="en-US" sz="5400" u="sng" dirty="0">
              <a:highlight>
                <a:srgbClr val="FFFF00"/>
              </a:highlight>
            </a:endParaRPr>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422381701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lnSpcReduction="10000"/>
          </a:bodyPr>
          <a:lstStyle/>
          <a:p>
            <a:pPr marL="0" indent="0">
              <a:buNone/>
            </a:pPr>
            <a:r>
              <a:rPr lang="en-US" sz="4800" dirty="0">
                <a:highlight>
                  <a:srgbClr val="FFFF00"/>
                </a:highlight>
              </a:rPr>
              <a:t>El </a:t>
            </a:r>
            <a:r>
              <a:rPr lang="en-US" sz="4800" dirty="0" err="1">
                <a:highlight>
                  <a:srgbClr val="FFFF00"/>
                </a:highlight>
              </a:rPr>
              <a:t>genio</a:t>
            </a:r>
            <a:r>
              <a:rPr lang="en-US" sz="4800" dirty="0">
                <a:highlight>
                  <a:srgbClr val="FFFF00"/>
                </a:highlight>
              </a:rPr>
              <a:t> del </a:t>
            </a:r>
            <a:r>
              <a:rPr lang="en-US" sz="4800" dirty="0" err="1">
                <a:highlight>
                  <a:srgbClr val="FFFF00"/>
                </a:highlight>
              </a:rPr>
              <a:t>ministerio</a:t>
            </a:r>
            <a:r>
              <a:rPr lang="en-US" sz="4800" dirty="0">
                <a:highlight>
                  <a:srgbClr val="FFFF00"/>
                </a:highlight>
              </a:rPr>
              <a:t> personal es que es </a:t>
            </a:r>
            <a:r>
              <a:rPr lang="en-US" sz="4800" i="1" dirty="0">
                <a:highlight>
                  <a:srgbClr val="FFFF00"/>
                </a:highlight>
              </a:rPr>
              <a:t>personal</a:t>
            </a:r>
            <a:r>
              <a:rPr lang="en-US" sz="4800" dirty="0"/>
              <a:t>. Este </a:t>
            </a:r>
            <a:r>
              <a:rPr lang="en-US" sz="4800" dirty="0" err="1"/>
              <a:t>puede</a:t>
            </a:r>
            <a:r>
              <a:rPr lang="en-US" sz="4800" dirty="0"/>
              <a:t> </a:t>
            </a:r>
            <a:r>
              <a:rPr lang="en-US" sz="4800" dirty="0" err="1"/>
              <a:t>tomar</a:t>
            </a:r>
            <a:r>
              <a:rPr lang="en-US" sz="4800" dirty="0"/>
              <a:t> los </a:t>
            </a:r>
            <a:r>
              <a:rPr lang="en-US" sz="4800" dirty="0" err="1"/>
              <a:t>grandes</a:t>
            </a:r>
            <a:r>
              <a:rPr lang="en-US" sz="4800" dirty="0"/>
              <a:t> </a:t>
            </a:r>
            <a:r>
              <a:rPr lang="en-US" sz="4800" dirty="0" err="1"/>
              <a:t>temas</a:t>
            </a:r>
            <a:r>
              <a:rPr lang="en-US" sz="4800" dirty="0"/>
              <a:t> de la Gran Historia y </a:t>
            </a:r>
            <a:r>
              <a:rPr lang="en-US" sz="4800" dirty="0" err="1"/>
              <a:t>aplicarlos</a:t>
            </a:r>
            <a:r>
              <a:rPr lang="en-US" sz="4800" dirty="0"/>
              <a:t> con </a:t>
            </a:r>
            <a:r>
              <a:rPr lang="en-US" sz="4800" dirty="0" err="1"/>
              <a:t>absoluta</a:t>
            </a:r>
            <a:r>
              <a:rPr lang="en-US" sz="4800" dirty="0"/>
              <a:t> </a:t>
            </a:r>
            <a:r>
              <a:rPr lang="en-US" sz="4800" dirty="0" err="1"/>
              <a:t>especificidad</a:t>
            </a:r>
            <a:r>
              <a:rPr lang="en-US" sz="4800" dirty="0"/>
              <a:t> a las </a:t>
            </a:r>
            <a:r>
              <a:rPr lang="en-US" sz="4800" dirty="0" err="1"/>
              <a:t>particularidades</a:t>
            </a:r>
            <a:r>
              <a:rPr lang="en-US" sz="4800" dirty="0"/>
              <a:t> de la </a:t>
            </a:r>
            <a:r>
              <a:rPr lang="en-US" sz="4800" dirty="0" err="1"/>
              <a:t>vida</a:t>
            </a:r>
            <a:r>
              <a:rPr lang="en-US" sz="4800" dirty="0"/>
              <a:t> de un </a:t>
            </a:r>
            <a:r>
              <a:rPr lang="en-US" sz="4800" dirty="0" err="1"/>
              <a:t>individuo</a:t>
            </a:r>
            <a:r>
              <a:rPr lang="en-US" sz="4800" dirty="0"/>
              <a:t>. El </a:t>
            </a:r>
            <a:r>
              <a:rPr lang="en-US" sz="4800" dirty="0" err="1"/>
              <a:t>ministerio</a:t>
            </a:r>
            <a:r>
              <a:rPr lang="en-US" sz="4800" dirty="0"/>
              <a:t> personal no es </a:t>
            </a:r>
            <a:r>
              <a:rPr lang="en-US" sz="4800" dirty="0" err="1"/>
              <a:t>predicar</a:t>
            </a:r>
            <a:r>
              <a:rPr lang="en-US" sz="4800" dirty="0"/>
              <a:t> a una </a:t>
            </a:r>
            <a:r>
              <a:rPr lang="en-US" sz="4800" dirty="0" err="1"/>
              <a:t>congregación</a:t>
            </a:r>
            <a:r>
              <a:rPr lang="en-US" sz="4800" dirty="0"/>
              <a:t> </a:t>
            </a:r>
            <a:r>
              <a:rPr lang="en-US" sz="4800" dirty="0" err="1"/>
              <a:t>muy</a:t>
            </a:r>
            <a:r>
              <a:rPr lang="en-US" sz="4800" dirty="0"/>
              <a:t> </a:t>
            </a:r>
            <a:r>
              <a:rPr lang="en-US" sz="4800" dirty="0" err="1"/>
              <a:t>pequeña</a:t>
            </a:r>
            <a:r>
              <a:rPr lang="en-US" sz="4800" dirty="0"/>
              <a:t>. </a:t>
            </a:r>
            <a:br>
              <a:rPr lang="en-US" sz="4800" dirty="0"/>
            </a:br>
            <a:r>
              <a:rPr lang="en-US" sz="4800" dirty="0">
                <a:highlight>
                  <a:srgbClr val="FFFF00"/>
                </a:highlight>
              </a:rPr>
              <a:t>Es el </a:t>
            </a:r>
            <a:r>
              <a:rPr lang="en-US" sz="4800" dirty="0" err="1">
                <a:highlight>
                  <a:srgbClr val="FFFF00"/>
                </a:highlight>
              </a:rPr>
              <a:t>ministerio</a:t>
            </a:r>
            <a:r>
              <a:rPr lang="en-US" sz="4800" dirty="0">
                <a:highlight>
                  <a:srgbClr val="FFFF00"/>
                </a:highlight>
              </a:rPr>
              <a:t> </a:t>
            </a:r>
            <a:r>
              <a:rPr lang="en-US" sz="4800" dirty="0" err="1">
                <a:highlight>
                  <a:srgbClr val="FFFF00"/>
                </a:highlight>
              </a:rPr>
              <a:t>cuidadoso</a:t>
            </a:r>
            <a:r>
              <a:rPr lang="en-US" sz="4800" dirty="0">
                <a:highlight>
                  <a:srgbClr val="FFFF00"/>
                </a:highlight>
              </a:rPr>
              <a:t> de Cristo y </a:t>
            </a:r>
            <a:r>
              <a:rPr lang="en-US" sz="4800" dirty="0" err="1">
                <a:highlight>
                  <a:srgbClr val="FFFF00"/>
                </a:highlight>
              </a:rPr>
              <a:t>Su</a:t>
            </a:r>
            <a:r>
              <a:rPr lang="en-US" sz="4800" dirty="0">
                <a:highlight>
                  <a:srgbClr val="FFFF00"/>
                </a:highlight>
              </a:rPr>
              <a:t> Palabra a las </a:t>
            </a:r>
            <a:r>
              <a:rPr lang="en-US" sz="4800" dirty="0" err="1">
                <a:highlight>
                  <a:srgbClr val="FFFF00"/>
                </a:highlight>
              </a:rPr>
              <a:t>luchas</a:t>
            </a:r>
            <a:r>
              <a:rPr lang="en-US" sz="4800" dirty="0">
                <a:highlight>
                  <a:srgbClr val="FFFF00"/>
                </a:highlight>
              </a:rPr>
              <a:t> del </a:t>
            </a:r>
            <a:r>
              <a:rPr lang="en-US" sz="4800" dirty="0" err="1">
                <a:highlight>
                  <a:srgbClr val="FFFF00"/>
                </a:highlight>
              </a:rPr>
              <a:t>corazón</a:t>
            </a:r>
            <a:r>
              <a:rPr lang="en-US" sz="4800" dirty="0">
                <a:highlight>
                  <a:srgbClr val="FFFF00"/>
                </a:highlight>
              </a:rPr>
              <a:t> que </a:t>
            </a:r>
            <a:r>
              <a:rPr lang="en-US" sz="4800" dirty="0" err="1">
                <a:highlight>
                  <a:srgbClr val="FFFF00"/>
                </a:highlight>
              </a:rPr>
              <a:t>han</a:t>
            </a:r>
            <a:r>
              <a:rPr lang="en-US" sz="4800" dirty="0">
                <a:highlight>
                  <a:srgbClr val="FFFF00"/>
                </a:highlight>
              </a:rPr>
              <a:t> </a:t>
            </a:r>
            <a:r>
              <a:rPr lang="en-US" sz="4800" dirty="0" err="1">
                <a:highlight>
                  <a:srgbClr val="FFFF00"/>
                </a:highlight>
              </a:rPr>
              <a:t>sido</a:t>
            </a:r>
            <a:r>
              <a:rPr lang="en-US" sz="4800" dirty="0">
                <a:highlight>
                  <a:srgbClr val="FFFF00"/>
                </a:highlight>
              </a:rPr>
              <a:t> </a:t>
            </a:r>
            <a:r>
              <a:rPr lang="en-US" sz="4800" dirty="0" err="1">
                <a:highlight>
                  <a:srgbClr val="FFFF00"/>
                </a:highlight>
              </a:rPr>
              <a:t>descubiertas</a:t>
            </a:r>
            <a:r>
              <a:rPr lang="en-US" sz="4800" dirty="0">
                <a:highlight>
                  <a:srgbClr val="FFFF00"/>
                </a:highlight>
              </a:rPr>
              <a:t> por medio de </a:t>
            </a:r>
            <a:r>
              <a:rPr lang="en-US" sz="4800" dirty="0" err="1">
                <a:highlight>
                  <a:srgbClr val="FFFF00"/>
                </a:highlight>
              </a:rPr>
              <a:t>buenas</a:t>
            </a:r>
            <a:r>
              <a:rPr lang="en-US" sz="4800" dirty="0">
                <a:highlight>
                  <a:srgbClr val="FFFF00"/>
                </a:highlight>
              </a:rPr>
              <a:t> </a:t>
            </a:r>
            <a:r>
              <a:rPr lang="en-US" sz="4800" dirty="0" err="1">
                <a:highlight>
                  <a:srgbClr val="FFFF00"/>
                </a:highlight>
              </a:rPr>
              <a:t>preguntas</a:t>
            </a:r>
            <a:r>
              <a:rPr lang="en-US" sz="4800" dirty="0">
                <a:highlight>
                  <a:srgbClr val="FFFF00"/>
                </a:highlight>
              </a:rPr>
              <a:t> por </a:t>
            </a:r>
            <a:r>
              <a:rPr lang="en-US" sz="4800" dirty="0" err="1">
                <a:highlight>
                  <a:srgbClr val="FFFF00"/>
                </a:highlight>
              </a:rPr>
              <a:t>parte</a:t>
            </a:r>
            <a:r>
              <a:rPr lang="en-US" sz="4800" dirty="0">
                <a:highlight>
                  <a:srgbClr val="FFFF00"/>
                </a:highlight>
              </a:rPr>
              <a:t> de un amigo </a:t>
            </a:r>
            <a:r>
              <a:rPr lang="en-US" sz="4800" dirty="0" err="1">
                <a:highlight>
                  <a:srgbClr val="FFFF00"/>
                </a:highlight>
              </a:rPr>
              <a:t>comprometido</a:t>
            </a:r>
            <a:r>
              <a:rPr lang="en-US" sz="4800" dirty="0">
                <a:highlight>
                  <a:srgbClr val="FFFF00"/>
                </a:highlight>
              </a:rPr>
              <a:t>. </a:t>
            </a:r>
            <a:endParaRPr lang="en-US" sz="6600" dirty="0">
              <a:highlight>
                <a:srgbClr val="FFFF00"/>
              </a:highlight>
            </a:endParaRPr>
          </a:p>
          <a:p>
            <a:pPr marL="0" indent="0">
              <a:buNone/>
            </a:pPr>
            <a:endParaRPr lang="en-US" sz="5400" u="sng" dirty="0">
              <a:highlight>
                <a:srgbClr val="FFFF00"/>
              </a:highlight>
            </a:endParaRPr>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369715931"/>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lnSpcReduction="10000"/>
          </a:bodyPr>
          <a:lstStyle/>
          <a:p>
            <a:r>
              <a:rPr lang="en-US" sz="6000" b="1" dirty="0"/>
              <a:t>CRISTO, EL RECOPILADOR DE DATOS</a:t>
            </a:r>
            <a:endParaRPr lang="en-US" sz="6000" dirty="0"/>
          </a:p>
          <a:p>
            <a:r>
              <a:rPr lang="en-US" sz="6000" dirty="0" err="1"/>
              <a:t>Puede</a:t>
            </a:r>
            <a:r>
              <a:rPr lang="en-US" sz="6000" dirty="0"/>
              <a:t> </a:t>
            </a:r>
            <a:r>
              <a:rPr lang="en-US" sz="6000" dirty="0" err="1"/>
              <a:t>parecer</a:t>
            </a:r>
            <a:r>
              <a:rPr lang="en-US" sz="6000" dirty="0"/>
              <a:t> una </a:t>
            </a:r>
            <a:r>
              <a:rPr lang="en-US" sz="6000" dirty="0" err="1"/>
              <a:t>exageración</a:t>
            </a:r>
            <a:r>
              <a:rPr lang="en-US" sz="6000" dirty="0"/>
              <a:t> </a:t>
            </a:r>
            <a:r>
              <a:rPr lang="en-US" sz="6000" dirty="0" err="1"/>
              <a:t>pensar</a:t>
            </a:r>
            <a:r>
              <a:rPr lang="en-US" sz="6000" dirty="0"/>
              <a:t> </a:t>
            </a:r>
            <a:r>
              <a:rPr lang="en-US" sz="6000" dirty="0" err="1"/>
              <a:t>en</a:t>
            </a:r>
            <a:r>
              <a:rPr lang="en-US" sz="6000" dirty="0"/>
              <a:t> Cristo </a:t>
            </a:r>
            <a:r>
              <a:rPr lang="en-US" sz="6000" dirty="0" err="1"/>
              <a:t>como</a:t>
            </a:r>
            <a:r>
              <a:rPr lang="en-US" sz="6000" dirty="0"/>
              <a:t> un </a:t>
            </a:r>
            <a:r>
              <a:rPr lang="en-US" sz="6000" dirty="0" err="1"/>
              <a:t>modelo</a:t>
            </a:r>
            <a:r>
              <a:rPr lang="en-US" sz="6000" dirty="0"/>
              <a:t> de </a:t>
            </a:r>
            <a:r>
              <a:rPr lang="en-US" sz="6000" dirty="0" err="1"/>
              <a:t>recopilador</a:t>
            </a:r>
            <a:r>
              <a:rPr lang="en-US" sz="6000" dirty="0"/>
              <a:t> de </a:t>
            </a:r>
            <a:r>
              <a:rPr lang="en-US" sz="6000" dirty="0" err="1"/>
              <a:t>datos</a:t>
            </a:r>
            <a:r>
              <a:rPr lang="en-US" sz="6000" dirty="0"/>
              <a:t>, </a:t>
            </a:r>
            <a:r>
              <a:rPr lang="en-US" sz="6000" dirty="0" err="1"/>
              <a:t>pero</a:t>
            </a:r>
            <a:r>
              <a:rPr lang="en-US" sz="6000" dirty="0"/>
              <a:t> </a:t>
            </a:r>
            <a:r>
              <a:rPr lang="en-US" sz="6000" dirty="0" err="1"/>
              <a:t>eso</a:t>
            </a:r>
            <a:r>
              <a:rPr lang="en-US" sz="6000" dirty="0"/>
              <a:t> es </a:t>
            </a:r>
            <a:r>
              <a:rPr lang="en-US" sz="6000" dirty="0" err="1"/>
              <a:t>exactamente</a:t>
            </a:r>
            <a:r>
              <a:rPr lang="en-US" sz="6000" dirty="0"/>
              <a:t> lo que </a:t>
            </a:r>
            <a:r>
              <a:rPr lang="en-US" sz="6000" dirty="0" err="1"/>
              <a:t>hizo</a:t>
            </a:r>
            <a:r>
              <a:rPr lang="en-US" sz="6000" dirty="0"/>
              <a:t> </a:t>
            </a:r>
            <a:r>
              <a:rPr lang="en-US" sz="6000" dirty="0" err="1"/>
              <a:t>cuando</a:t>
            </a:r>
            <a:r>
              <a:rPr lang="en-US" sz="6000" dirty="0"/>
              <a:t> </a:t>
            </a:r>
            <a:r>
              <a:rPr lang="en-US" sz="6000" dirty="0" err="1"/>
              <a:t>caminó</a:t>
            </a:r>
            <a:r>
              <a:rPr lang="en-US" sz="6000" dirty="0"/>
              <a:t> entre </a:t>
            </a:r>
            <a:r>
              <a:rPr lang="en-US" sz="6000" dirty="0" err="1"/>
              <a:t>nosotros</a:t>
            </a:r>
            <a:r>
              <a:rPr lang="en-US" sz="6000" dirty="0"/>
              <a:t>. Este se </a:t>
            </a:r>
            <a:r>
              <a:rPr lang="en-US" sz="6000" dirty="0" err="1"/>
              <a:t>nos</a:t>
            </a:r>
            <a:r>
              <a:rPr lang="en-US" sz="6000" dirty="0"/>
              <a:t> </a:t>
            </a:r>
            <a:r>
              <a:rPr lang="en-US" sz="6000" dirty="0" err="1"/>
              <a:t>muestra</a:t>
            </a:r>
            <a:r>
              <a:rPr lang="en-US" sz="6000" dirty="0"/>
              <a:t> </a:t>
            </a:r>
            <a:r>
              <a:rPr lang="en-US" sz="6000" dirty="0" err="1"/>
              <a:t>poderosamente</a:t>
            </a:r>
            <a:r>
              <a:rPr lang="en-US" sz="6000" dirty="0"/>
              <a:t> </a:t>
            </a:r>
            <a:r>
              <a:rPr lang="en-US" sz="6000" dirty="0" err="1"/>
              <a:t>en</a:t>
            </a:r>
            <a:r>
              <a:rPr lang="en-US" sz="6000" dirty="0"/>
              <a:t> </a:t>
            </a:r>
            <a:r>
              <a:rPr lang="en-US" sz="6000" dirty="0" err="1"/>
              <a:t>Hebreos</a:t>
            </a:r>
            <a:r>
              <a:rPr lang="en-US" sz="6000" dirty="0"/>
              <a:t> 4:14–16.</a:t>
            </a:r>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39309093"/>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a:bodyPr>
          <a:lstStyle/>
          <a:p>
            <a:pPr marL="0" indent="0">
              <a:buNone/>
            </a:pPr>
            <a:r>
              <a:rPr lang="en-US" sz="5400" dirty="0"/>
              <a:t>Este </a:t>
            </a:r>
            <a:r>
              <a:rPr lang="en-US" sz="5400" dirty="0" err="1"/>
              <a:t>pasaje</a:t>
            </a:r>
            <a:r>
              <a:rPr lang="en-US" sz="5400" dirty="0"/>
              <a:t> </a:t>
            </a:r>
            <a:r>
              <a:rPr lang="en-US" sz="5400" dirty="0" err="1"/>
              <a:t>nos</a:t>
            </a:r>
            <a:r>
              <a:rPr lang="en-US" sz="5400" dirty="0"/>
              <a:t> anima a </a:t>
            </a:r>
            <a:r>
              <a:rPr lang="en-US" sz="5400" dirty="0" err="1"/>
              <a:t>ir</a:t>
            </a:r>
            <a:r>
              <a:rPr lang="en-US" sz="5400" dirty="0"/>
              <a:t> al </a:t>
            </a:r>
            <a:r>
              <a:rPr lang="en-US" sz="5400" dirty="0" err="1"/>
              <a:t>Consejero</a:t>
            </a:r>
            <a:r>
              <a:rPr lang="en-US" sz="5400" dirty="0"/>
              <a:t> Admirable con </a:t>
            </a:r>
            <a:r>
              <a:rPr lang="en-US" sz="5400" dirty="0" err="1"/>
              <a:t>toda</a:t>
            </a:r>
            <a:r>
              <a:rPr lang="en-US" sz="5400" dirty="0"/>
              <a:t> la </a:t>
            </a:r>
            <a:r>
              <a:rPr lang="en-US" sz="5400" dirty="0" err="1"/>
              <a:t>gama</a:t>
            </a:r>
            <a:r>
              <a:rPr lang="en-US" sz="5400" dirty="0"/>
              <a:t> de </a:t>
            </a:r>
            <a:r>
              <a:rPr lang="en-US" sz="5400" dirty="0" err="1"/>
              <a:t>nuestras</a:t>
            </a:r>
            <a:r>
              <a:rPr lang="en-US" sz="5400" dirty="0"/>
              <a:t> </a:t>
            </a:r>
            <a:r>
              <a:rPr lang="en-US" sz="5400" dirty="0" err="1"/>
              <a:t>experiencias</a:t>
            </a:r>
            <a:r>
              <a:rPr lang="en-US" sz="5400" dirty="0"/>
              <a:t> y las </a:t>
            </a:r>
            <a:r>
              <a:rPr lang="en-US" sz="5400" dirty="0" err="1"/>
              <a:t>debilidades</a:t>
            </a:r>
            <a:r>
              <a:rPr lang="en-US" sz="5400" dirty="0"/>
              <a:t> que </a:t>
            </a:r>
            <a:r>
              <a:rPr lang="en-US" sz="5400" dirty="0" err="1"/>
              <a:t>estas</a:t>
            </a:r>
            <a:r>
              <a:rPr lang="en-US" sz="5400" dirty="0"/>
              <a:t> </a:t>
            </a:r>
            <a:r>
              <a:rPr lang="en-US" sz="5400" dirty="0" err="1"/>
              <a:t>exponen</a:t>
            </a:r>
            <a:r>
              <a:rPr lang="en-US" sz="5400" dirty="0"/>
              <a:t>. Podemos </a:t>
            </a:r>
            <a:r>
              <a:rPr lang="en-US" sz="5400" dirty="0" err="1"/>
              <a:t>llegar</a:t>
            </a:r>
            <a:r>
              <a:rPr lang="en-US" sz="5400" dirty="0"/>
              <a:t> a </a:t>
            </a:r>
            <a:r>
              <a:rPr lang="en-US" sz="5400" dirty="0" err="1"/>
              <a:t>sabiendas</a:t>
            </a:r>
            <a:r>
              <a:rPr lang="en-US" sz="5400" dirty="0"/>
              <a:t> de que </a:t>
            </a:r>
            <a:r>
              <a:rPr lang="en-US" sz="5400" dirty="0" err="1"/>
              <a:t>vamos</a:t>
            </a:r>
            <a:r>
              <a:rPr lang="en-US" sz="5400" dirty="0"/>
              <a:t> a </a:t>
            </a:r>
            <a:r>
              <a:rPr lang="en-US" sz="5400" dirty="0" err="1"/>
              <a:t>recibir</a:t>
            </a:r>
            <a:r>
              <a:rPr lang="en-US" sz="5400" dirty="0"/>
              <a:t> la misericordia y la </a:t>
            </a:r>
            <a:r>
              <a:rPr lang="en-US" sz="5400" dirty="0" err="1"/>
              <a:t>gracia</a:t>
            </a:r>
            <a:r>
              <a:rPr lang="en-US" sz="5400" dirty="0"/>
              <a:t> </a:t>
            </a:r>
            <a:r>
              <a:rPr lang="en-US" sz="5400" dirty="0" err="1"/>
              <a:t>adecuada</a:t>
            </a:r>
            <a:r>
              <a:rPr lang="en-US" sz="5400" dirty="0"/>
              <a:t> a la </a:t>
            </a:r>
            <a:r>
              <a:rPr lang="en-US" sz="5400" dirty="0" err="1"/>
              <a:t>necesidad</a:t>
            </a:r>
            <a:r>
              <a:rPr lang="en-US" sz="5400" dirty="0"/>
              <a:t> del </a:t>
            </a:r>
            <a:r>
              <a:rPr lang="en-US" sz="5400" dirty="0" err="1"/>
              <a:t>momento</a:t>
            </a:r>
            <a:r>
              <a:rPr lang="en-US" sz="5400" dirty="0"/>
              <a:t>. </a:t>
            </a:r>
            <a:r>
              <a:rPr lang="en-US" sz="5400" dirty="0" err="1"/>
              <a:t>Esta</a:t>
            </a:r>
            <a:r>
              <a:rPr lang="en-US" sz="5400" dirty="0"/>
              <a:t> es una </a:t>
            </a:r>
            <a:r>
              <a:rPr lang="en-US" sz="5400" dirty="0" err="1"/>
              <a:t>promesa</a:t>
            </a:r>
            <a:r>
              <a:rPr lang="en-US" sz="5400" dirty="0"/>
              <a:t> de </a:t>
            </a:r>
            <a:r>
              <a:rPr lang="en-US" sz="5400" dirty="0" err="1"/>
              <a:t>ayuda</a:t>
            </a:r>
            <a:r>
              <a:rPr lang="en-US" sz="5400" dirty="0"/>
              <a:t> </a:t>
            </a:r>
            <a:r>
              <a:rPr lang="en-US" sz="5400" dirty="0" err="1"/>
              <a:t>personalizada</a:t>
            </a:r>
            <a:r>
              <a:rPr lang="en-US" sz="5400" dirty="0"/>
              <a:t>. Cristo es </a:t>
            </a:r>
            <a:r>
              <a:rPr lang="en-US" sz="5400" dirty="0" err="1"/>
              <a:t>capaz</a:t>
            </a:r>
            <a:r>
              <a:rPr lang="en-US" sz="5400" dirty="0"/>
              <a:t> de </a:t>
            </a:r>
            <a:r>
              <a:rPr lang="en-US" sz="5400" dirty="0" err="1"/>
              <a:t>compadecerse</a:t>
            </a:r>
            <a:r>
              <a:rPr lang="en-US" sz="5400" dirty="0"/>
              <a:t> de </a:t>
            </a:r>
            <a:r>
              <a:rPr lang="en-US" sz="5400" dirty="0" err="1"/>
              <a:t>cada</a:t>
            </a:r>
            <a:r>
              <a:rPr lang="en-US" sz="5400" dirty="0"/>
              <a:t> una de </a:t>
            </a:r>
            <a:r>
              <a:rPr lang="en-US" sz="5400" dirty="0" err="1"/>
              <a:t>nuestras</a:t>
            </a:r>
            <a:r>
              <a:rPr lang="en-US" sz="5400" dirty="0"/>
              <a:t> </a:t>
            </a:r>
            <a:r>
              <a:rPr lang="en-US" sz="5400" dirty="0" err="1"/>
              <a:t>debilidades</a:t>
            </a:r>
            <a:r>
              <a:rPr lang="en-US" sz="5400" dirty="0"/>
              <a:t>.</a:t>
            </a:r>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9559018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4800" dirty="0"/>
              <a:t>Y la palabra </a:t>
            </a:r>
            <a:r>
              <a:rPr lang="en-US" sz="4800" dirty="0" err="1"/>
              <a:t>griega</a:t>
            </a:r>
            <a:r>
              <a:rPr lang="en-US" sz="4800" dirty="0"/>
              <a:t> </a:t>
            </a:r>
            <a:r>
              <a:rPr lang="en-US" sz="4800" dirty="0" err="1"/>
              <a:t>traducida</a:t>
            </a:r>
            <a:r>
              <a:rPr lang="en-US" sz="4800" dirty="0"/>
              <a:t> </a:t>
            </a:r>
            <a:r>
              <a:rPr lang="en-US" sz="4800" dirty="0" err="1"/>
              <a:t>como</a:t>
            </a:r>
            <a:r>
              <a:rPr lang="en-US" sz="4800" dirty="0"/>
              <a:t> “</a:t>
            </a:r>
            <a:r>
              <a:rPr lang="en-US" sz="4800" dirty="0" err="1"/>
              <a:t>compadecerse</a:t>
            </a:r>
            <a:r>
              <a:rPr lang="en-US" sz="4800" dirty="0"/>
              <a:t>” </a:t>
            </a:r>
            <a:r>
              <a:rPr lang="en-US" sz="4800" dirty="0" err="1"/>
              <a:t>aquí</a:t>
            </a:r>
            <a:r>
              <a:rPr lang="en-US" sz="4800" dirty="0"/>
              <a:t> </a:t>
            </a:r>
            <a:r>
              <a:rPr lang="en-US" sz="4800" dirty="0" err="1"/>
              <a:t>significa</a:t>
            </a:r>
            <a:r>
              <a:rPr lang="en-US" sz="4800" dirty="0"/>
              <a:t> </a:t>
            </a:r>
            <a:r>
              <a:rPr lang="en-US" sz="4800" dirty="0" err="1"/>
              <a:t>mucho</a:t>
            </a:r>
            <a:r>
              <a:rPr lang="en-US" sz="4800" dirty="0"/>
              <a:t> </a:t>
            </a:r>
            <a:r>
              <a:rPr lang="en-US" sz="4800" dirty="0" err="1"/>
              <a:t>más</a:t>
            </a:r>
            <a:r>
              <a:rPr lang="en-US" sz="4800" dirty="0"/>
              <a:t> que un </a:t>
            </a:r>
            <a:r>
              <a:rPr lang="en-US" sz="4800" dirty="0" err="1"/>
              <a:t>destello</a:t>
            </a:r>
            <a:r>
              <a:rPr lang="en-US" sz="4800" dirty="0"/>
              <a:t> de </a:t>
            </a:r>
            <a:r>
              <a:rPr lang="en-US" sz="4800" dirty="0" err="1"/>
              <a:t>compasión</a:t>
            </a:r>
            <a:r>
              <a:rPr lang="en-US" sz="4800" dirty="0"/>
              <a:t> o una </a:t>
            </a:r>
            <a:r>
              <a:rPr lang="en-US" sz="4800" dirty="0" err="1"/>
              <a:t>oleada</a:t>
            </a:r>
            <a:r>
              <a:rPr lang="en-US" sz="4800" dirty="0"/>
              <a:t> de </a:t>
            </a:r>
            <a:r>
              <a:rPr lang="en-US" sz="4800" dirty="0" err="1"/>
              <a:t>piedad</a:t>
            </a:r>
            <a:r>
              <a:rPr lang="en-US" sz="4800" dirty="0"/>
              <a:t>. Nuestra </a:t>
            </a:r>
            <a:r>
              <a:rPr lang="en-US" sz="4800" dirty="0" err="1"/>
              <a:t>experiencia</a:t>
            </a:r>
            <a:r>
              <a:rPr lang="en-US" sz="4800" dirty="0"/>
              <a:t> de </a:t>
            </a:r>
            <a:r>
              <a:rPr lang="en-US" sz="4800" dirty="0" err="1"/>
              <a:t>compasión</a:t>
            </a:r>
            <a:r>
              <a:rPr lang="en-US" sz="4800" dirty="0"/>
              <a:t> se </a:t>
            </a:r>
            <a:r>
              <a:rPr lang="en-US" sz="4800" dirty="0" err="1"/>
              <a:t>limita</a:t>
            </a:r>
            <a:r>
              <a:rPr lang="en-US" sz="4800" dirty="0"/>
              <a:t> </a:t>
            </a:r>
            <a:r>
              <a:rPr lang="en-US" sz="4800" dirty="0" err="1"/>
              <a:t>generalmente</a:t>
            </a:r>
            <a:r>
              <a:rPr lang="en-US" sz="4800" dirty="0"/>
              <a:t> a </a:t>
            </a:r>
            <a:r>
              <a:rPr lang="en-US" sz="4800" dirty="0" err="1"/>
              <a:t>sentir</a:t>
            </a:r>
            <a:r>
              <a:rPr lang="en-US" sz="4800" dirty="0"/>
              <a:t> </a:t>
            </a:r>
            <a:r>
              <a:rPr lang="en-US" sz="4800" dirty="0" err="1"/>
              <a:t>lástima</a:t>
            </a:r>
            <a:r>
              <a:rPr lang="en-US" sz="4800" dirty="0"/>
              <a:t> por </a:t>
            </a:r>
            <a:r>
              <a:rPr lang="en-US" sz="4800" dirty="0" err="1"/>
              <a:t>alguien</a:t>
            </a:r>
            <a:r>
              <a:rPr lang="en-US" sz="4800" dirty="0"/>
              <a:t> y </a:t>
            </a:r>
            <a:r>
              <a:rPr lang="en-US" sz="4800" dirty="0" err="1"/>
              <a:t>estar</a:t>
            </a:r>
            <a:r>
              <a:rPr lang="en-US" sz="4800" dirty="0"/>
              <a:t> </a:t>
            </a:r>
            <a:r>
              <a:rPr lang="en-US" sz="4800" dirty="0" err="1"/>
              <a:t>agradecido</a:t>
            </a:r>
            <a:r>
              <a:rPr lang="en-US" sz="4800" dirty="0"/>
              <a:t> de no </a:t>
            </a:r>
            <a:r>
              <a:rPr lang="en-US" sz="4800" dirty="0" err="1"/>
              <a:t>estar</a:t>
            </a:r>
            <a:r>
              <a:rPr lang="en-US" sz="4800" dirty="0"/>
              <a:t> </a:t>
            </a:r>
            <a:r>
              <a:rPr lang="en-US" sz="4800" dirty="0" err="1"/>
              <a:t>en</a:t>
            </a:r>
            <a:r>
              <a:rPr lang="en-US" sz="4800" dirty="0"/>
              <a:t> </a:t>
            </a:r>
            <a:r>
              <a:rPr lang="en-US" sz="4800" dirty="0" err="1"/>
              <a:t>su</a:t>
            </a:r>
            <a:r>
              <a:rPr lang="en-US" sz="4800" dirty="0"/>
              <a:t> </a:t>
            </a:r>
            <a:r>
              <a:rPr lang="en-US" sz="4800" dirty="0" err="1"/>
              <a:t>pellejo</a:t>
            </a:r>
            <a:r>
              <a:rPr lang="en-US" sz="4800" dirty="0"/>
              <a:t>. Pero la </a:t>
            </a:r>
            <a:r>
              <a:rPr lang="en-US" sz="4800" dirty="0" err="1"/>
              <a:t>compasión</a:t>
            </a:r>
            <a:r>
              <a:rPr lang="en-US" sz="4800" dirty="0"/>
              <a:t> </a:t>
            </a:r>
            <a:r>
              <a:rPr lang="en-US" sz="4800" dirty="0" err="1"/>
              <a:t>aquí</a:t>
            </a:r>
            <a:r>
              <a:rPr lang="en-US" sz="4800" dirty="0"/>
              <a:t> </a:t>
            </a:r>
            <a:r>
              <a:rPr lang="en-US" sz="4800" dirty="0" err="1"/>
              <a:t>significa</a:t>
            </a:r>
            <a:r>
              <a:rPr lang="en-US" sz="4800" dirty="0"/>
              <a:t> </a:t>
            </a:r>
            <a:r>
              <a:rPr lang="en-US" sz="4800" i="1" dirty="0" err="1"/>
              <a:t>conmoverse</a:t>
            </a:r>
            <a:r>
              <a:rPr lang="en-US" sz="4800" i="1" dirty="0"/>
              <a:t> por lo que ha </a:t>
            </a:r>
            <a:r>
              <a:rPr lang="en-US" sz="4800" i="1" dirty="0" err="1"/>
              <a:t>conmovido</a:t>
            </a:r>
            <a:r>
              <a:rPr lang="en-US" sz="4800" i="1" dirty="0"/>
              <a:t> a </a:t>
            </a:r>
            <a:r>
              <a:rPr lang="en-US" sz="4800" i="1" dirty="0" err="1"/>
              <a:t>otra</a:t>
            </a:r>
            <a:r>
              <a:rPr lang="en-US" sz="4800" i="1" dirty="0"/>
              <a:t> persona</a:t>
            </a:r>
            <a:r>
              <a:rPr lang="en-US" sz="4800" dirty="0"/>
              <a:t>.</a:t>
            </a:r>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847699013"/>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4800" dirty="0"/>
              <a:t>La doble </a:t>
            </a:r>
            <a:r>
              <a:rPr lang="en-US" sz="4800" dirty="0" err="1"/>
              <a:t>negación</a:t>
            </a:r>
            <a:r>
              <a:rPr lang="en-US" sz="4800" dirty="0"/>
              <a:t> </a:t>
            </a:r>
            <a:r>
              <a:rPr lang="en-US" sz="4800" dirty="0" err="1"/>
              <a:t>en</a:t>
            </a:r>
            <a:r>
              <a:rPr lang="en-US" sz="4800" dirty="0"/>
              <a:t> el </a:t>
            </a:r>
            <a:r>
              <a:rPr lang="en-US" sz="4800" dirty="0" err="1"/>
              <a:t>pasaje</a:t>
            </a:r>
            <a:r>
              <a:rPr lang="en-US" sz="4800" dirty="0"/>
              <a:t> (“no </a:t>
            </a:r>
            <a:r>
              <a:rPr lang="en-US" sz="4800" dirty="0" err="1"/>
              <a:t>tenemos</a:t>
            </a:r>
            <a:r>
              <a:rPr lang="en-US" sz="4800" dirty="0"/>
              <a:t>… que no </a:t>
            </a:r>
            <a:r>
              <a:rPr lang="en-US" sz="4800" dirty="0" err="1"/>
              <a:t>pueda</a:t>
            </a:r>
            <a:r>
              <a:rPr lang="en-US" sz="4800" dirty="0"/>
              <a:t>”) es una </a:t>
            </a:r>
            <a:r>
              <a:rPr lang="en-US" sz="4800" dirty="0" err="1"/>
              <a:t>declaración</a:t>
            </a:r>
            <a:r>
              <a:rPr lang="en-US" sz="4800" dirty="0"/>
              <a:t> </a:t>
            </a:r>
            <a:r>
              <a:rPr lang="en-US" sz="4800" dirty="0" err="1"/>
              <a:t>positiva</a:t>
            </a:r>
            <a:r>
              <a:rPr lang="en-US" sz="4800" dirty="0"/>
              <a:t> de que es </a:t>
            </a:r>
            <a:r>
              <a:rPr lang="en-US" sz="4800" dirty="0" err="1"/>
              <a:t>exactamente</a:t>
            </a:r>
            <a:r>
              <a:rPr lang="en-US" sz="4800" dirty="0"/>
              <a:t> </a:t>
            </a:r>
            <a:r>
              <a:rPr lang="en-US" sz="4800" dirty="0" err="1"/>
              <a:t>así</a:t>
            </a:r>
            <a:r>
              <a:rPr lang="en-US" sz="4800" dirty="0"/>
              <a:t> </a:t>
            </a:r>
            <a:r>
              <a:rPr lang="en-US" sz="4800" dirty="0" err="1"/>
              <a:t>como</a:t>
            </a:r>
            <a:r>
              <a:rPr lang="en-US" sz="4800" dirty="0"/>
              <a:t> el </a:t>
            </a:r>
            <a:r>
              <a:rPr lang="en-US" sz="4800" dirty="0" err="1"/>
              <a:t>Consejero</a:t>
            </a:r>
            <a:r>
              <a:rPr lang="en-US" sz="4800" dirty="0"/>
              <a:t> </a:t>
            </a:r>
            <a:r>
              <a:rPr lang="en-US" sz="4800" dirty="0" err="1"/>
              <a:t>Maravilloso</a:t>
            </a:r>
            <a:r>
              <a:rPr lang="en-US" sz="4800" dirty="0"/>
              <a:t> </a:t>
            </a:r>
            <a:r>
              <a:rPr lang="en-US" sz="4800" dirty="0" err="1"/>
              <a:t>responde</a:t>
            </a:r>
            <a:r>
              <a:rPr lang="en-US" sz="4800" dirty="0"/>
              <a:t> a </a:t>
            </a:r>
            <a:r>
              <a:rPr lang="en-US" sz="4800" dirty="0" err="1"/>
              <a:t>nosotros</a:t>
            </a:r>
            <a:r>
              <a:rPr lang="en-US" sz="4800" dirty="0"/>
              <a:t> </a:t>
            </a:r>
            <a:r>
              <a:rPr lang="en-US" sz="4800" dirty="0" err="1"/>
              <a:t>en</a:t>
            </a:r>
            <a:r>
              <a:rPr lang="en-US" sz="4800" dirty="0"/>
              <a:t> </a:t>
            </a:r>
            <a:r>
              <a:rPr lang="en-US" sz="4800" dirty="0" err="1"/>
              <a:t>nuestras</a:t>
            </a:r>
            <a:r>
              <a:rPr lang="en-US" sz="4800" dirty="0"/>
              <a:t> </a:t>
            </a:r>
            <a:r>
              <a:rPr lang="en-US" sz="4800" dirty="0" err="1"/>
              <a:t>luchas</a:t>
            </a:r>
            <a:r>
              <a:rPr lang="en-US" sz="4800" dirty="0"/>
              <a:t> con la </a:t>
            </a:r>
            <a:r>
              <a:rPr lang="en-US" sz="4800" dirty="0" err="1"/>
              <a:t>vida</a:t>
            </a:r>
            <a:r>
              <a:rPr lang="en-US" sz="4800" dirty="0"/>
              <a:t>. Es un </a:t>
            </a:r>
            <a:r>
              <a:rPr lang="en-US" sz="4800" dirty="0" err="1"/>
              <a:t>consuelo</a:t>
            </a:r>
            <a:r>
              <a:rPr lang="en-US" sz="4800" dirty="0"/>
              <a:t> </a:t>
            </a:r>
            <a:r>
              <a:rPr lang="en-US" sz="4800" dirty="0" err="1"/>
              <a:t>extraordinario</a:t>
            </a:r>
            <a:r>
              <a:rPr lang="en-US" sz="4800" dirty="0"/>
              <a:t> </a:t>
            </a:r>
            <a:r>
              <a:rPr lang="en-US" sz="4800" dirty="0" err="1"/>
              <a:t>comprender</a:t>
            </a:r>
            <a:r>
              <a:rPr lang="en-US" sz="4800" dirty="0"/>
              <a:t> que Ese al que </a:t>
            </a:r>
            <a:r>
              <a:rPr lang="en-US" sz="4800" dirty="0" err="1"/>
              <a:t>acudimos</a:t>
            </a:r>
            <a:r>
              <a:rPr lang="en-US" sz="4800" dirty="0"/>
              <a:t> “se da </a:t>
            </a:r>
            <a:r>
              <a:rPr lang="en-US" sz="4800" dirty="0" err="1"/>
              <a:t>cuenta</a:t>
            </a:r>
            <a:r>
              <a:rPr lang="en-US" sz="4800" dirty="0"/>
              <a:t>”. </a:t>
            </a:r>
            <a:r>
              <a:rPr lang="en-US" sz="4800" dirty="0" err="1"/>
              <a:t>Él</a:t>
            </a:r>
            <a:r>
              <a:rPr lang="en-US" sz="4800" dirty="0"/>
              <a:t> </a:t>
            </a:r>
            <a:r>
              <a:rPr lang="en-US" sz="4800" dirty="0" err="1"/>
              <a:t>entiende</a:t>
            </a:r>
            <a:r>
              <a:rPr lang="en-US" sz="4800" dirty="0"/>
              <a:t> </a:t>
            </a:r>
            <a:r>
              <a:rPr lang="en-US" sz="4800" dirty="0" err="1"/>
              <a:t>perfectamente</a:t>
            </a:r>
            <a:r>
              <a:rPr lang="en-US" sz="4800" dirty="0"/>
              <a:t> lo que </a:t>
            </a:r>
            <a:r>
              <a:rPr lang="en-US" sz="4800" dirty="0" err="1"/>
              <a:t>estamos</a:t>
            </a:r>
            <a:r>
              <a:rPr lang="en-US" sz="4800" dirty="0"/>
              <a:t> </a:t>
            </a:r>
            <a:r>
              <a:rPr lang="en-US" sz="4800" dirty="0" err="1"/>
              <a:t>pasando</a:t>
            </a:r>
            <a:r>
              <a:rPr lang="en-US" sz="4800" dirty="0"/>
              <a:t> y </a:t>
            </a:r>
            <a:r>
              <a:rPr lang="en-US" sz="4800" dirty="0" err="1"/>
              <a:t>está</a:t>
            </a:r>
            <a:r>
              <a:rPr lang="en-US" sz="4800" dirty="0"/>
              <a:t> </a:t>
            </a:r>
            <a:r>
              <a:rPr lang="en-US" sz="4800" dirty="0" err="1"/>
              <a:t>dispuesto</a:t>
            </a:r>
            <a:r>
              <a:rPr lang="en-US" sz="4800" dirty="0"/>
              <a:t> a responder con la </a:t>
            </a:r>
            <a:r>
              <a:rPr lang="en-US" sz="4800" dirty="0" err="1"/>
              <a:t>ayuda</a:t>
            </a:r>
            <a:r>
              <a:rPr lang="en-US" sz="4800" dirty="0"/>
              <a:t> </a:t>
            </a:r>
            <a:r>
              <a:rPr lang="en-US" sz="4800" dirty="0" err="1"/>
              <a:t>adecuada</a:t>
            </a:r>
            <a:r>
              <a:rPr lang="en-US" sz="4800" dirty="0"/>
              <a:t>.</a:t>
            </a:r>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022194811"/>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lnSpcReduction="20000"/>
          </a:bodyPr>
          <a:lstStyle/>
          <a:p>
            <a:pPr marL="0" indent="0">
              <a:buNone/>
            </a:pPr>
            <a:r>
              <a:rPr lang="en-US" sz="5800" dirty="0"/>
              <a:t>¿No es </a:t>
            </a:r>
            <a:r>
              <a:rPr lang="en-US" sz="5800" dirty="0" err="1"/>
              <a:t>esto</a:t>
            </a:r>
            <a:r>
              <a:rPr lang="en-US" sz="5800" dirty="0"/>
              <a:t> lo que </a:t>
            </a:r>
            <a:r>
              <a:rPr lang="en-US" sz="5800" dirty="0" err="1"/>
              <a:t>quiere</a:t>
            </a:r>
            <a:r>
              <a:rPr lang="en-US" sz="5800" dirty="0"/>
              <a:t> </a:t>
            </a:r>
            <a:r>
              <a:rPr lang="en-US" sz="5800" dirty="0" err="1"/>
              <a:t>todo</a:t>
            </a:r>
            <a:r>
              <a:rPr lang="en-US" sz="5800" dirty="0"/>
              <a:t> el que </a:t>
            </a:r>
            <a:r>
              <a:rPr lang="en-US" sz="5800" dirty="0" err="1"/>
              <a:t>está</a:t>
            </a:r>
            <a:r>
              <a:rPr lang="en-US" sz="5800" dirty="0"/>
              <a:t> </a:t>
            </a:r>
            <a:r>
              <a:rPr lang="en-US" sz="5800" dirty="0" err="1"/>
              <a:t>en</a:t>
            </a:r>
            <a:r>
              <a:rPr lang="en-US" sz="5800" dirty="0"/>
              <a:t> </a:t>
            </a:r>
            <a:r>
              <a:rPr lang="en-US" sz="5800" dirty="0" err="1"/>
              <a:t>problemas</a:t>
            </a:r>
            <a:r>
              <a:rPr lang="en-US" sz="5800" dirty="0"/>
              <a:t>? </a:t>
            </a:r>
            <a:r>
              <a:rPr lang="en-US" sz="5800" dirty="0" err="1"/>
              <a:t>Deseamos</a:t>
            </a:r>
            <a:r>
              <a:rPr lang="en-US" sz="5800" dirty="0"/>
              <a:t> </a:t>
            </a:r>
            <a:r>
              <a:rPr lang="en-US" sz="5800" dirty="0" err="1"/>
              <a:t>más</a:t>
            </a:r>
            <a:r>
              <a:rPr lang="en-US" sz="5800" dirty="0"/>
              <a:t> que </a:t>
            </a:r>
            <a:r>
              <a:rPr lang="en-US" sz="5800" dirty="0" err="1"/>
              <a:t>lastima</a:t>
            </a:r>
            <a:r>
              <a:rPr lang="en-US" sz="5800" dirty="0"/>
              <a:t>, una </a:t>
            </a:r>
            <a:r>
              <a:rPr lang="en-US" sz="5800" dirty="0" err="1"/>
              <a:t>palmadita</a:t>
            </a:r>
            <a:r>
              <a:rPr lang="en-US" sz="5800" dirty="0"/>
              <a:t> </a:t>
            </a:r>
            <a:r>
              <a:rPr lang="en-US" sz="5800" dirty="0" err="1"/>
              <a:t>en</a:t>
            </a:r>
            <a:r>
              <a:rPr lang="en-US" sz="5800" dirty="0"/>
              <a:t> la </a:t>
            </a:r>
            <a:r>
              <a:rPr lang="en-US" sz="5800" dirty="0" err="1"/>
              <a:t>espalda</a:t>
            </a:r>
            <a:r>
              <a:rPr lang="en-US" sz="5800" dirty="0"/>
              <a:t>, o </a:t>
            </a:r>
            <a:r>
              <a:rPr lang="en-US" sz="5800" dirty="0" err="1"/>
              <a:t>algunas</a:t>
            </a:r>
            <a:r>
              <a:rPr lang="en-US" sz="5800" dirty="0"/>
              <a:t> palabras de </a:t>
            </a:r>
            <a:r>
              <a:rPr lang="en-US" sz="5800" dirty="0" err="1"/>
              <a:t>esperanza</a:t>
            </a:r>
            <a:r>
              <a:rPr lang="en-US" sz="5800" dirty="0"/>
              <a:t>. </a:t>
            </a:r>
            <a:r>
              <a:rPr lang="en-US" sz="5800" dirty="0" err="1"/>
              <a:t>Deseamos</a:t>
            </a:r>
            <a:r>
              <a:rPr lang="en-US" sz="5800" dirty="0"/>
              <a:t> a </a:t>
            </a:r>
            <a:r>
              <a:rPr lang="en-US" sz="5800" dirty="0" err="1"/>
              <a:t>alguien</a:t>
            </a:r>
            <a:r>
              <a:rPr lang="en-US" sz="5800" dirty="0"/>
              <a:t> que sea </a:t>
            </a:r>
            <a:r>
              <a:rPr lang="en-US" sz="5800" dirty="0" err="1"/>
              <a:t>capaz</a:t>
            </a:r>
            <a:r>
              <a:rPr lang="en-US" sz="5800" dirty="0"/>
              <a:t> de </a:t>
            </a:r>
            <a:r>
              <a:rPr lang="en-US" sz="5800" dirty="0" err="1"/>
              <a:t>comprender</a:t>
            </a:r>
            <a:r>
              <a:rPr lang="en-US" sz="5800" dirty="0"/>
              <a:t> lo que </a:t>
            </a:r>
            <a:r>
              <a:rPr lang="en-US" sz="5800" dirty="0" err="1"/>
              <a:t>estamos</a:t>
            </a:r>
            <a:r>
              <a:rPr lang="en-US" sz="5800" dirty="0"/>
              <a:t> </a:t>
            </a:r>
            <a:r>
              <a:rPr lang="en-US" sz="5800" dirty="0" err="1"/>
              <a:t>hablando</a:t>
            </a:r>
            <a:r>
              <a:rPr lang="en-US" sz="5800" dirty="0"/>
              <a:t> y se </a:t>
            </a:r>
            <a:r>
              <a:rPr lang="en-US" sz="5800" dirty="0" err="1"/>
              <a:t>preocupe</a:t>
            </a:r>
            <a:r>
              <a:rPr lang="en-US" sz="5800" dirty="0"/>
              <a:t> lo </a:t>
            </a:r>
            <a:r>
              <a:rPr lang="en-US" sz="5800" dirty="0" err="1"/>
              <a:t>suficiente</a:t>
            </a:r>
            <a:r>
              <a:rPr lang="en-US" sz="5800" dirty="0"/>
              <a:t> </a:t>
            </a:r>
            <a:r>
              <a:rPr lang="en-US" sz="5800" dirty="0" err="1"/>
              <a:t>como</a:t>
            </a:r>
            <a:r>
              <a:rPr lang="en-US" sz="5800" dirty="0"/>
              <a:t> para </a:t>
            </a:r>
            <a:r>
              <a:rPr lang="en-US" sz="5800" dirty="0" err="1"/>
              <a:t>ayudarnos</a:t>
            </a:r>
            <a:r>
              <a:rPr lang="en-US" sz="5800" dirty="0"/>
              <a:t> a </a:t>
            </a:r>
            <a:r>
              <a:rPr lang="en-US" sz="5800" dirty="0" err="1"/>
              <a:t>hacer</a:t>
            </a:r>
            <a:r>
              <a:rPr lang="en-US" sz="5800" dirty="0"/>
              <a:t> algo al </a:t>
            </a:r>
            <a:r>
              <a:rPr lang="en-US" sz="5800" dirty="0" err="1"/>
              <a:t>respecto</a:t>
            </a:r>
            <a:r>
              <a:rPr lang="en-US" sz="5800" dirty="0"/>
              <a:t>. </a:t>
            </a:r>
            <a:r>
              <a:rPr lang="en-US" sz="5800" dirty="0" err="1"/>
              <a:t>Darnos</a:t>
            </a:r>
            <a:r>
              <a:rPr lang="en-US" sz="5800" dirty="0"/>
              <a:t> </a:t>
            </a:r>
            <a:r>
              <a:rPr lang="en-US" sz="5800" dirty="0" err="1"/>
              <a:t>cuenta</a:t>
            </a:r>
            <a:r>
              <a:rPr lang="en-US" sz="5800" dirty="0"/>
              <a:t> de que </a:t>
            </a:r>
            <a:r>
              <a:rPr lang="en-US" sz="5800" dirty="0" err="1"/>
              <a:t>todo</a:t>
            </a:r>
            <a:r>
              <a:rPr lang="en-US" sz="5800" dirty="0"/>
              <a:t> </a:t>
            </a:r>
            <a:r>
              <a:rPr lang="en-US" sz="5800" dirty="0" err="1"/>
              <a:t>esto</a:t>
            </a:r>
            <a:r>
              <a:rPr lang="en-US" sz="5800" dirty="0"/>
              <a:t> lo </a:t>
            </a:r>
            <a:r>
              <a:rPr lang="en-US" sz="5800" dirty="0" err="1"/>
              <a:t>encontramos</a:t>
            </a:r>
            <a:r>
              <a:rPr lang="en-US" sz="5800" dirty="0"/>
              <a:t> </a:t>
            </a:r>
            <a:r>
              <a:rPr lang="en-US" sz="5800" dirty="0" err="1"/>
              <a:t>en</a:t>
            </a:r>
            <a:r>
              <a:rPr lang="en-US" sz="5800" dirty="0"/>
              <a:t> Cristo es una </a:t>
            </a:r>
            <a:r>
              <a:rPr lang="en-US" sz="5800" dirty="0" err="1"/>
              <a:t>gracia</a:t>
            </a:r>
            <a:r>
              <a:rPr lang="en-US" sz="5800" dirty="0"/>
              <a:t> hermosa.</a:t>
            </a:r>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3653140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encils">
            <a:extLst>
              <a:ext uri="{FF2B5EF4-FFF2-40B4-BE49-F238E27FC236}">
                <a16:creationId xmlns:a16="http://schemas.microsoft.com/office/drawing/2014/main" id="{2A06F57A-CF9B-334A-B457-014903E91CB7}"/>
              </a:ext>
            </a:extLst>
          </p:cNvPr>
          <p:cNvPicPr>
            <a:picLocks noChangeAspect="1"/>
          </p:cNvPicPr>
          <p:nvPr/>
        </p:nvPicPr>
        <p:blipFill rotWithShape="1">
          <a:blip r:embed="rId2"/>
          <a:srcRect t="10063" b="11540"/>
          <a:stretch/>
        </p:blipFill>
        <p:spPr>
          <a:xfrm>
            <a:off x="20" y="10"/>
            <a:ext cx="14337774" cy="8064998"/>
          </a:xfrm>
          <a:prstGeom prst="rect">
            <a:avLst/>
          </a:prstGeom>
        </p:spPr>
      </p:pic>
      <p:sp>
        <p:nvSpPr>
          <p:cNvPr id="2" name="TextBox 1">
            <a:extLst>
              <a:ext uri="{FF2B5EF4-FFF2-40B4-BE49-F238E27FC236}">
                <a16:creationId xmlns:a16="http://schemas.microsoft.com/office/drawing/2014/main" id="{BE15623F-AAB8-C341-952E-D4096D41E265}"/>
              </a:ext>
            </a:extLst>
          </p:cNvPr>
          <p:cNvSpPr txBox="1"/>
          <p:nvPr/>
        </p:nvSpPr>
        <p:spPr>
          <a:xfrm>
            <a:off x="329184" y="182880"/>
            <a:ext cx="11484864" cy="6327647"/>
          </a:xfrm>
          <a:prstGeom prst="rect">
            <a:avLst/>
          </a:prstGeom>
        </p:spPr>
        <p:txBody>
          <a:bodyPr vert="horz" lIns="91440" tIns="45720" rIns="91440" bIns="45720" rtlCol="0">
            <a:normAutofit fontScale="85000" lnSpcReduction="10000"/>
          </a:bodyPr>
          <a:lstStyle/>
          <a:p>
            <a:pPr indent="-228600">
              <a:lnSpc>
                <a:spcPct val="90000"/>
              </a:lnSpc>
              <a:spcAft>
                <a:spcPts val="600"/>
              </a:spcAft>
              <a:buFont typeface="Arial" panose="020B0604020202020204" pitchFamily="34" charset="0"/>
              <a:buChar char="•"/>
            </a:pPr>
            <a:r>
              <a:rPr lang="en-US" sz="6500" dirty="0">
                <a:solidFill>
                  <a:srgbClr val="FFFFFF"/>
                </a:solidFill>
              </a:rPr>
              <a:t>¡El </a:t>
            </a:r>
            <a:r>
              <a:rPr lang="en-US" sz="6500" dirty="0" err="1">
                <a:solidFill>
                  <a:srgbClr val="FFFFFF"/>
                </a:solidFill>
              </a:rPr>
              <a:t>problema</a:t>
            </a:r>
            <a:r>
              <a:rPr lang="en-US" sz="6500" dirty="0">
                <a:solidFill>
                  <a:srgbClr val="FFFFFF"/>
                </a:solidFill>
              </a:rPr>
              <a:t> es que la </a:t>
            </a:r>
            <a:r>
              <a:rPr lang="en-US" sz="6500" dirty="0" err="1">
                <a:solidFill>
                  <a:srgbClr val="FFFFFF"/>
                </a:solidFill>
              </a:rPr>
              <a:t>mayoría</a:t>
            </a:r>
            <a:r>
              <a:rPr lang="en-US" sz="6500" dirty="0">
                <a:solidFill>
                  <a:srgbClr val="FFFFFF"/>
                </a:solidFill>
              </a:rPr>
              <a:t> de </a:t>
            </a:r>
            <a:r>
              <a:rPr lang="en-US" sz="6500" dirty="0" err="1">
                <a:solidFill>
                  <a:srgbClr val="FFFFFF"/>
                </a:solidFill>
              </a:rPr>
              <a:t>nosotros</a:t>
            </a:r>
            <a:r>
              <a:rPr lang="en-US" sz="6500" dirty="0">
                <a:solidFill>
                  <a:srgbClr val="FFFFFF"/>
                </a:solidFill>
              </a:rPr>
              <a:t> </a:t>
            </a:r>
            <a:r>
              <a:rPr lang="en-US" sz="6500" dirty="0" err="1">
                <a:solidFill>
                  <a:srgbClr val="FFFFFF"/>
                </a:solidFill>
              </a:rPr>
              <a:t>piensa</a:t>
            </a:r>
            <a:r>
              <a:rPr lang="en-US" sz="6500" dirty="0">
                <a:solidFill>
                  <a:srgbClr val="FFFFFF"/>
                </a:solidFill>
              </a:rPr>
              <a:t> que Dios </a:t>
            </a:r>
            <a:r>
              <a:rPr lang="en-US" sz="6500" dirty="0" err="1">
                <a:solidFill>
                  <a:srgbClr val="FFFFFF"/>
                </a:solidFill>
              </a:rPr>
              <a:t>lleva</a:t>
            </a:r>
            <a:r>
              <a:rPr lang="en-US" sz="6500" dirty="0">
                <a:solidFill>
                  <a:srgbClr val="FFFFFF"/>
                </a:solidFill>
              </a:rPr>
              <a:t> </a:t>
            </a:r>
            <a:r>
              <a:rPr lang="en-US" sz="6500" dirty="0" err="1">
                <a:solidFill>
                  <a:srgbClr val="FFFFFF"/>
                </a:solidFill>
              </a:rPr>
              <a:t>consigo</a:t>
            </a:r>
            <a:r>
              <a:rPr lang="en-US" sz="6500" dirty="0">
                <a:solidFill>
                  <a:srgbClr val="FFFFFF"/>
                </a:solidFill>
              </a:rPr>
              <a:t> una </a:t>
            </a:r>
            <a:r>
              <a:rPr lang="en-US" sz="6500" dirty="0" err="1">
                <a:solidFill>
                  <a:srgbClr val="FFFFFF"/>
                </a:solidFill>
              </a:rPr>
              <a:t>caja</a:t>
            </a:r>
            <a:r>
              <a:rPr lang="en-US" sz="6500" dirty="0">
                <a:solidFill>
                  <a:srgbClr val="FFFFFF"/>
                </a:solidFill>
              </a:rPr>
              <a:t> de </a:t>
            </a:r>
            <a:r>
              <a:rPr lang="en-US" sz="6500" dirty="0" err="1">
                <a:solidFill>
                  <a:srgbClr val="FFFFFF"/>
                </a:solidFill>
              </a:rPr>
              <a:t>herramientas</a:t>
            </a:r>
            <a:r>
              <a:rPr lang="en-US" sz="6500" dirty="0">
                <a:solidFill>
                  <a:srgbClr val="FFFFFF"/>
                </a:solidFill>
              </a:rPr>
              <a:t> </a:t>
            </a:r>
            <a:r>
              <a:rPr lang="en-US" sz="6500" dirty="0" err="1">
                <a:solidFill>
                  <a:srgbClr val="FFFFFF"/>
                </a:solidFill>
              </a:rPr>
              <a:t>muy</a:t>
            </a:r>
            <a:r>
              <a:rPr lang="en-US" sz="6500" dirty="0">
                <a:solidFill>
                  <a:srgbClr val="FFFFFF"/>
                </a:solidFill>
              </a:rPr>
              <a:t> </a:t>
            </a:r>
            <a:r>
              <a:rPr lang="en-US" sz="6500" dirty="0" err="1">
                <a:solidFill>
                  <a:srgbClr val="FFFFFF"/>
                </a:solidFill>
              </a:rPr>
              <a:t>pequeña</a:t>
            </a:r>
            <a:r>
              <a:rPr lang="en-US" sz="6500" dirty="0">
                <a:solidFill>
                  <a:srgbClr val="FFFFFF"/>
                </a:solidFill>
              </a:rPr>
              <a:t>! Un </a:t>
            </a:r>
            <a:r>
              <a:rPr lang="en-US" sz="6500" dirty="0" err="1">
                <a:solidFill>
                  <a:srgbClr val="FFFFFF"/>
                </a:solidFill>
              </a:rPr>
              <a:t>buen</a:t>
            </a:r>
            <a:r>
              <a:rPr lang="en-US" sz="6500" dirty="0">
                <a:solidFill>
                  <a:srgbClr val="FFFFFF"/>
                </a:solidFill>
              </a:rPr>
              <a:t> </a:t>
            </a:r>
            <a:r>
              <a:rPr lang="en-US" sz="6500" dirty="0" err="1">
                <a:solidFill>
                  <a:srgbClr val="FFFFFF"/>
                </a:solidFill>
              </a:rPr>
              <a:t>carpintero</a:t>
            </a:r>
            <a:r>
              <a:rPr lang="en-US" sz="6500" dirty="0">
                <a:solidFill>
                  <a:srgbClr val="FFFFFF"/>
                </a:solidFill>
              </a:rPr>
              <a:t> </a:t>
            </a:r>
            <a:r>
              <a:rPr lang="en-US" sz="6500" dirty="0" err="1">
                <a:solidFill>
                  <a:srgbClr val="FFFFFF"/>
                </a:solidFill>
              </a:rPr>
              <a:t>utiliza</a:t>
            </a:r>
            <a:r>
              <a:rPr lang="en-US" sz="6500" dirty="0">
                <a:solidFill>
                  <a:srgbClr val="FFFFFF"/>
                </a:solidFill>
              </a:rPr>
              <a:t> </a:t>
            </a:r>
            <a:r>
              <a:rPr lang="en-US" sz="6500" dirty="0" err="1">
                <a:solidFill>
                  <a:srgbClr val="FFFFFF"/>
                </a:solidFill>
              </a:rPr>
              <a:t>muchas</a:t>
            </a:r>
            <a:r>
              <a:rPr lang="en-US" sz="6500" dirty="0">
                <a:solidFill>
                  <a:srgbClr val="FFFFFF"/>
                </a:solidFill>
              </a:rPr>
              <a:t> </a:t>
            </a:r>
            <a:r>
              <a:rPr lang="en-US" sz="6500" dirty="0" err="1">
                <a:solidFill>
                  <a:srgbClr val="FFFFFF"/>
                </a:solidFill>
              </a:rPr>
              <a:t>herramientas</a:t>
            </a:r>
            <a:r>
              <a:rPr lang="en-US" sz="6500" dirty="0">
                <a:solidFill>
                  <a:srgbClr val="FFFFFF"/>
                </a:solidFill>
              </a:rPr>
              <a:t>, </a:t>
            </a:r>
            <a:r>
              <a:rPr lang="en-US" sz="6500" dirty="0" err="1">
                <a:solidFill>
                  <a:srgbClr val="FFFFFF"/>
                </a:solidFill>
              </a:rPr>
              <a:t>cada</a:t>
            </a:r>
            <a:r>
              <a:rPr lang="en-US" sz="6500" dirty="0">
                <a:solidFill>
                  <a:srgbClr val="FFFFFF"/>
                </a:solidFill>
              </a:rPr>
              <a:t> una </a:t>
            </a:r>
            <a:r>
              <a:rPr lang="en-US" sz="6500" dirty="0" err="1">
                <a:solidFill>
                  <a:srgbClr val="FFFFFF"/>
                </a:solidFill>
              </a:rPr>
              <a:t>diseñada</a:t>
            </a:r>
            <a:r>
              <a:rPr lang="en-US" sz="6500" dirty="0">
                <a:solidFill>
                  <a:srgbClr val="FFFFFF"/>
                </a:solidFill>
              </a:rPr>
              <a:t> para un </a:t>
            </a:r>
            <a:r>
              <a:rPr lang="en-US" sz="6500" dirty="0" err="1">
                <a:solidFill>
                  <a:srgbClr val="FFFFFF"/>
                </a:solidFill>
              </a:rPr>
              <a:t>trabajo</a:t>
            </a:r>
            <a:r>
              <a:rPr lang="en-US" sz="6500" dirty="0">
                <a:solidFill>
                  <a:srgbClr val="FFFFFF"/>
                </a:solidFill>
              </a:rPr>
              <a:t> </a:t>
            </a:r>
            <a:r>
              <a:rPr lang="en-US" sz="6500" dirty="0" err="1">
                <a:solidFill>
                  <a:srgbClr val="FFFFFF"/>
                </a:solidFill>
              </a:rPr>
              <a:t>en</a:t>
            </a:r>
            <a:r>
              <a:rPr lang="en-US" sz="6500" dirty="0">
                <a:solidFill>
                  <a:srgbClr val="FFFFFF"/>
                </a:solidFill>
              </a:rPr>
              <a:t> </a:t>
            </a:r>
            <a:r>
              <a:rPr lang="en-US" sz="6500" dirty="0" err="1">
                <a:solidFill>
                  <a:srgbClr val="FFFFFF"/>
                </a:solidFill>
              </a:rPr>
              <a:t>específico</a:t>
            </a:r>
            <a:r>
              <a:rPr lang="en-US" sz="6500" dirty="0">
                <a:solidFill>
                  <a:srgbClr val="FFFFFF"/>
                </a:solidFill>
              </a:rPr>
              <a:t>. Dios </a:t>
            </a:r>
            <a:r>
              <a:rPr lang="en-US" sz="6500" dirty="0" err="1">
                <a:solidFill>
                  <a:srgbClr val="FFFFFF"/>
                </a:solidFill>
              </a:rPr>
              <a:t>tiene</a:t>
            </a:r>
            <a:r>
              <a:rPr lang="en-US" sz="6500" dirty="0">
                <a:solidFill>
                  <a:srgbClr val="FFFFFF"/>
                </a:solidFill>
              </a:rPr>
              <a:t> una gran </a:t>
            </a:r>
            <a:r>
              <a:rPr lang="en-US" sz="6500" dirty="0" err="1">
                <a:solidFill>
                  <a:srgbClr val="FFFFFF"/>
                </a:solidFill>
              </a:rPr>
              <a:t>caja</a:t>
            </a:r>
            <a:r>
              <a:rPr lang="en-US" sz="6500" dirty="0">
                <a:solidFill>
                  <a:srgbClr val="FFFFFF"/>
                </a:solidFill>
              </a:rPr>
              <a:t> de </a:t>
            </a:r>
            <a:r>
              <a:rPr lang="en-US" sz="6500" dirty="0" err="1">
                <a:solidFill>
                  <a:srgbClr val="FFFFFF"/>
                </a:solidFill>
              </a:rPr>
              <a:t>herramientas</a:t>
            </a:r>
            <a:r>
              <a:rPr lang="en-US" sz="6500" dirty="0">
                <a:solidFill>
                  <a:srgbClr val="FFFFFF"/>
                </a:solidFill>
              </a:rPr>
              <a:t>, y Sus </a:t>
            </a:r>
            <a:r>
              <a:rPr lang="en-US" sz="6500" dirty="0" err="1">
                <a:solidFill>
                  <a:srgbClr val="FFFFFF"/>
                </a:solidFill>
              </a:rPr>
              <a:t>herramientas</a:t>
            </a:r>
            <a:r>
              <a:rPr lang="en-US" sz="6500" dirty="0">
                <a:solidFill>
                  <a:srgbClr val="FFFFFF"/>
                </a:solidFill>
              </a:rPr>
              <a:t> </a:t>
            </a:r>
            <a:r>
              <a:rPr lang="en-US" sz="6500" dirty="0" err="1">
                <a:solidFill>
                  <a:srgbClr val="FFFFFF"/>
                </a:solidFill>
              </a:rPr>
              <a:t>principales</a:t>
            </a:r>
            <a:r>
              <a:rPr lang="en-US" sz="6500" dirty="0">
                <a:solidFill>
                  <a:srgbClr val="FFFFFF"/>
                </a:solidFill>
              </a:rPr>
              <a:t> son Sus </a:t>
            </a:r>
            <a:r>
              <a:rPr lang="en-US" sz="6500" dirty="0" err="1">
                <a:solidFill>
                  <a:srgbClr val="FFFFFF"/>
                </a:solidFill>
              </a:rPr>
              <a:t>hijos</a:t>
            </a:r>
            <a:r>
              <a:rPr lang="en-US" sz="6500" dirty="0">
                <a:solidFill>
                  <a:srgbClr val="FFFFFF"/>
                </a:solidFill>
              </a:rPr>
              <a:t>. </a:t>
            </a:r>
          </a:p>
        </p:txBody>
      </p:sp>
    </p:spTree>
    <p:extLst>
      <p:ext uri="{BB962C8B-B14F-4D97-AF65-F5344CB8AC3E}">
        <p14:creationId xmlns:p14="http://schemas.microsoft.com/office/powerpoint/2010/main" val="3296120490"/>
      </p:ext>
    </p:extLst>
  </p:cSld>
  <p:clrMapOvr>
    <a:overrideClrMapping bg1="dk1" tx1="lt1" bg2="dk2" tx2="lt2" accent1="accent1" accent2="accent2" accent3="accent3" accent4="accent4" accent5="accent5" accent6="accent6" hlink="hlink" folHlink="folHlink"/>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4400" dirty="0"/>
              <a:t>La palabra </a:t>
            </a:r>
            <a:r>
              <a:rPr lang="en-US" sz="4400" dirty="0" err="1"/>
              <a:t>griega</a:t>
            </a:r>
            <a:r>
              <a:rPr lang="en-US" sz="4400" dirty="0"/>
              <a:t> </a:t>
            </a:r>
            <a:r>
              <a:rPr lang="en-US" sz="4400" dirty="0" err="1"/>
              <a:t>traducida</a:t>
            </a:r>
            <a:r>
              <a:rPr lang="en-US" sz="4400" dirty="0"/>
              <a:t> </a:t>
            </a:r>
            <a:r>
              <a:rPr lang="en-US" sz="4400" dirty="0" err="1"/>
              <a:t>en</a:t>
            </a:r>
            <a:r>
              <a:rPr lang="en-US" sz="4400" dirty="0"/>
              <a:t> </a:t>
            </a:r>
            <a:r>
              <a:rPr lang="en-US" sz="4400" dirty="0" err="1"/>
              <a:t>este</a:t>
            </a:r>
            <a:r>
              <a:rPr lang="en-US" sz="4400" dirty="0"/>
              <a:t> </a:t>
            </a:r>
            <a:r>
              <a:rPr lang="en-US" sz="4400" dirty="0" err="1"/>
              <a:t>pasaje</a:t>
            </a:r>
            <a:r>
              <a:rPr lang="en-US" sz="4400" dirty="0"/>
              <a:t> </a:t>
            </a:r>
            <a:r>
              <a:rPr lang="en-US" sz="4400" dirty="0" err="1"/>
              <a:t>como</a:t>
            </a:r>
            <a:r>
              <a:rPr lang="en-US" sz="4400" dirty="0"/>
              <a:t> “</a:t>
            </a:r>
            <a:r>
              <a:rPr lang="en-US" sz="4400" dirty="0" err="1"/>
              <a:t>debilidades</a:t>
            </a:r>
            <a:r>
              <a:rPr lang="en-US" sz="4400" dirty="0"/>
              <a:t>” es </a:t>
            </a:r>
            <a:r>
              <a:rPr lang="en-US" sz="4400" dirty="0" err="1"/>
              <a:t>también</a:t>
            </a:r>
            <a:r>
              <a:rPr lang="en-US" sz="4400" dirty="0"/>
              <a:t> </a:t>
            </a:r>
            <a:r>
              <a:rPr lang="en-US" sz="4400" dirty="0" err="1"/>
              <a:t>muy</a:t>
            </a:r>
            <a:r>
              <a:rPr lang="en-US" sz="4400" dirty="0"/>
              <a:t> </a:t>
            </a:r>
            <a:r>
              <a:rPr lang="en-US" sz="4400" dirty="0" err="1"/>
              <a:t>fuerte</a:t>
            </a:r>
            <a:r>
              <a:rPr lang="en-US" sz="4400" dirty="0"/>
              <a:t>. Se </a:t>
            </a:r>
            <a:r>
              <a:rPr lang="en-US" sz="4400" dirty="0" err="1"/>
              <a:t>entiende</a:t>
            </a:r>
            <a:r>
              <a:rPr lang="en-US" sz="4400" dirty="0"/>
              <a:t> </a:t>
            </a:r>
            <a:r>
              <a:rPr lang="en-US" sz="4400" dirty="0" err="1"/>
              <a:t>mejor</a:t>
            </a:r>
            <a:r>
              <a:rPr lang="en-US" sz="4400" dirty="0"/>
              <a:t> </a:t>
            </a:r>
            <a:r>
              <a:rPr lang="en-US" sz="4400" dirty="0" err="1"/>
              <a:t>como</a:t>
            </a:r>
            <a:r>
              <a:rPr lang="en-US" sz="4400" dirty="0"/>
              <a:t> </a:t>
            </a:r>
            <a:r>
              <a:rPr lang="en-US" sz="4400" dirty="0">
                <a:highlight>
                  <a:srgbClr val="FFFF00"/>
                </a:highlight>
              </a:rPr>
              <a:t>“la </a:t>
            </a:r>
            <a:r>
              <a:rPr lang="en-US" sz="4400" dirty="0" err="1">
                <a:highlight>
                  <a:srgbClr val="FFFF00"/>
                </a:highlight>
              </a:rPr>
              <a:t>condición</a:t>
            </a:r>
            <a:r>
              <a:rPr lang="en-US" sz="4400" dirty="0">
                <a:highlight>
                  <a:srgbClr val="FFFF00"/>
                </a:highlight>
              </a:rPr>
              <a:t> </a:t>
            </a:r>
            <a:r>
              <a:rPr lang="en-US" sz="4400" dirty="0" err="1">
                <a:highlight>
                  <a:srgbClr val="FFFF00"/>
                </a:highlight>
              </a:rPr>
              <a:t>humana</a:t>
            </a:r>
            <a:r>
              <a:rPr lang="en-US" sz="4400" dirty="0">
                <a:highlight>
                  <a:srgbClr val="FFFF00"/>
                </a:highlight>
              </a:rPr>
              <a:t>.” </a:t>
            </a:r>
            <a:r>
              <a:rPr lang="en-US" sz="4400" dirty="0"/>
              <a:t>El </a:t>
            </a:r>
            <a:r>
              <a:rPr lang="en-US" sz="4400" dirty="0" err="1"/>
              <a:t>escritor</a:t>
            </a:r>
            <a:r>
              <a:rPr lang="en-US" sz="4400" dirty="0"/>
              <a:t> de </a:t>
            </a:r>
            <a:r>
              <a:rPr lang="en-US" sz="4400" dirty="0" err="1"/>
              <a:t>Hebreos</a:t>
            </a:r>
            <a:r>
              <a:rPr lang="en-US" sz="4400" dirty="0"/>
              <a:t> dice que </a:t>
            </a:r>
            <a:r>
              <a:rPr lang="en-US" sz="4400" dirty="0">
                <a:highlight>
                  <a:srgbClr val="FFFF00"/>
                </a:highlight>
              </a:rPr>
              <a:t>Jesús </a:t>
            </a:r>
            <a:r>
              <a:rPr lang="en-US" sz="4400" dirty="0" err="1">
                <a:highlight>
                  <a:srgbClr val="FFFF00"/>
                </a:highlight>
              </a:rPr>
              <a:t>realmente</a:t>
            </a:r>
            <a:r>
              <a:rPr lang="en-US" sz="4400" dirty="0">
                <a:highlight>
                  <a:srgbClr val="FFFF00"/>
                </a:highlight>
              </a:rPr>
              <a:t> </a:t>
            </a:r>
            <a:r>
              <a:rPr lang="en-US" sz="4400" dirty="0" err="1">
                <a:highlight>
                  <a:srgbClr val="FFFF00"/>
                </a:highlight>
              </a:rPr>
              <a:t>entiende</a:t>
            </a:r>
            <a:r>
              <a:rPr lang="en-US" sz="4400" dirty="0">
                <a:highlight>
                  <a:srgbClr val="FFFF00"/>
                </a:highlight>
              </a:rPr>
              <a:t> lo que </a:t>
            </a:r>
            <a:r>
              <a:rPr lang="en-US" sz="4400" dirty="0" err="1">
                <a:highlight>
                  <a:srgbClr val="FFFF00"/>
                </a:highlight>
              </a:rPr>
              <a:t>significa</a:t>
            </a:r>
            <a:r>
              <a:rPr lang="en-US" sz="4400" dirty="0">
                <a:highlight>
                  <a:srgbClr val="FFFF00"/>
                </a:highlight>
              </a:rPr>
              <a:t> </a:t>
            </a:r>
            <a:r>
              <a:rPr lang="en-US" sz="4400" dirty="0" err="1">
                <a:highlight>
                  <a:srgbClr val="FFFF00"/>
                </a:highlight>
              </a:rPr>
              <a:t>vivir</a:t>
            </a:r>
            <a:r>
              <a:rPr lang="en-US" sz="4400" dirty="0">
                <a:highlight>
                  <a:srgbClr val="FFFF00"/>
                </a:highlight>
              </a:rPr>
              <a:t> </a:t>
            </a:r>
            <a:r>
              <a:rPr lang="en-US" sz="4400" dirty="0" err="1">
                <a:highlight>
                  <a:srgbClr val="FFFF00"/>
                </a:highlight>
              </a:rPr>
              <a:t>en</a:t>
            </a:r>
            <a:r>
              <a:rPr lang="en-US" sz="4400" dirty="0">
                <a:highlight>
                  <a:srgbClr val="FFFF00"/>
                </a:highlight>
              </a:rPr>
              <a:t> </a:t>
            </a:r>
            <a:r>
              <a:rPr lang="en-US" sz="4400" dirty="0" err="1">
                <a:highlight>
                  <a:srgbClr val="FFFF00"/>
                </a:highlight>
              </a:rPr>
              <a:t>este</a:t>
            </a:r>
            <a:r>
              <a:rPr lang="en-US" sz="4400" dirty="0">
                <a:highlight>
                  <a:srgbClr val="FFFF00"/>
                </a:highlight>
              </a:rPr>
              <a:t> </a:t>
            </a:r>
            <a:r>
              <a:rPr lang="en-US" sz="4400" dirty="0" err="1">
                <a:highlight>
                  <a:srgbClr val="FFFF00"/>
                </a:highlight>
              </a:rPr>
              <a:t>mundo</a:t>
            </a:r>
            <a:r>
              <a:rPr lang="en-US" sz="4400" dirty="0">
                <a:highlight>
                  <a:srgbClr val="FFFF00"/>
                </a:highlight>
              </a:rPr>
              <a:t> </a:t>
            </a:r>
            <a:r>
              <a:rPr lang="en-US" sz="4400" dirty="0" err="1">
                <a:highlight>
                  <a:srgbClr val="FFFF00"/>
                </a:highlight>
              </a:rPr>
              <a:t>caído</a:t>
            </a:r>
            <a:r>
              <a:rPr lang="en-US" sz="4400" dirty="0"/>
              <a:t>. </a:t>
            </a:r>
            <a:r>
              <a:rPr lang="en-US" sz="4400" dirty="0" err="1"/>
              <a:t>Él</a:t>
            </a:r>
            <a:r>
              <a:rPr lang="en-US" sz="4400" dirty="0"/>
              <a:t> </a:t>
            </a:r>
            <a:r>
              <a:rPr lang="en-US" sz="4400" dirty="0" err="1"/>
              <a:t>entiende</a:t>
            </a:r>
            <a:r>
              <a:rPr lang="en-US" sz="4400" dirty="0"/>
              <a:t> el </a:t>
            </a:r>
            <a:r>
              <a:rPr lang="en-US" sz="4400" dirty="0" err="1"/>
              <a:t>catálogo</a:t>
            </a:r>
            <a:r>
              <a:rPr lang="en-US" sz="4400" dirty="0"/>
              <a:t> </a:t>
            </a:r>
            <a:r>
              <a:rPr lang="en-US" sz="4400" dirty="0" err="1"/>
              <a:t>completo</a:t>
            </a:r>
            <a:r>
              <a:rPr lang="en-US" sz="4400" dirty="0"/>
              <a:t> de </a:t>
            </a:r>
            <a:r>
              <a:rPr lang="en-US" sz="4400" dirty="0" err="1"/>
              <a:t>tentaciones</a:t>
            </a:r>
            <a:r>
              <a:rPr lang="en-US" sz="4400" dirty="0"/>
              <a:t> que </a:t>
            </a:r>
            <a:r>
              <a:rPr lang="en-US" sz="4400" dirty="0" err="1"/>
              <a:t>enfrentamos</a:t>
            </a:r>
            <a:r>
              <a:rPr lang="en-US" sz="4400" dirty="0"/>
              <a:t>. </a:t>
            </a:r>
            <a:r>
              <a:rPr lang="en-US" sz="4400" dirty="0" err="1"/>
              <a:t>Él</a:t>
            </a:r>
            <a:r>
              <a:rPr lang="en-US" sz="4400" dirty="0"/>
              <a:t> </a:t>
            </a:r>
            <a:r>
              <a:rPr lang="en-US" sz="4400" dirty="0" err="1"/>
              <a:t>entiende</a:t>
            </a:r>
            <a:r>
              <a:rPr lang="en-US" sz="4400" dirty="0"/>
              <a:t> lo </a:t>
            </a:r>
            <a:r>
              <a:rPr lang="en-US" sz="4400" dirty="0" err="1"/>
              <a:t>difícil</a:t>
            </a:r>
            <a:r>
              <a:rPr lang="en-US" sz="4400" dirty="0"/>
              <a:t> y </a:t>
            </a:r>
            <a:r>
              <a:rPr lang="en-US" sz="4400" dirty="0" err="1"/>
              <a:t>complicado</a:t>
            </a:r>
            <a:r>
              <a:rPr lang="en-US" sz="4400" dirty="0"/>
              <a:t> que son </a:t>
            </a:r>
            <a:r>
              <a:rPr lang="en-US" sz="4400" dirty="0" err="1"/>
              <a:t>nuestras</a:t>
            </a:r>
            <a:r>
              <a:rPr lang="en-US" sz="4400" dirty="0"/>
              <a:t> </a:t>
            </a:r>
            <a:r>
              <a:rPr lang="en-US" sz="4400" dirty="0" err="1"/>
              <a:t>relaciones</a:t>
            </a:r>
            <a:r>
              <a:rPr lang="en-US" sz="4400" dirty="0"/>
              <a:t>. </a:t>
            </a:r>
            <a:r>
              <a:rPr lang="en-US" sz="4400" dirty="0" err="1"/>
              <a:t>Él</a:t>
            </a:r>
            <a:r>
              <a:rPr lang="en-US" sz="4400" dirty="0"/>
              <a:t> </a:t>
            </a:r>
            <a:r>
              <a:rPr lang="en-US" sz="4400" dirty="0" err="1"/>
              <a:t>entiende</a:t>
            </a:r>
            <a:r>
              <a:rPr lang="en-US" sz="4400" dirty="0"/>
              <a:t> la </a:t>
            </a:r>
            <a:r>
              <a:rPr lang="en-US" sz="4400" dirty="0" err="1"/>
              <a:t>traición</a:t>
            </a:r>
            <a:r>
              <a:rPr lang="en-US" sz="4400" dirty="0"/>
              <a:t>, el </a:t>
            </a:r>
            <a:r>
              <a:rPr lang="en-US" sz="4400" dirty="0" err="1"/>
              <a:t>rechazo</a:t>
            </a:r>
            <a:r>
              <a:rPr lang="en-US" sz="4400" dirty="0"/>
              <a:t>, el dolor </a:t>
            </a:r>
            <a:r>
              <a:rPr lang="en-US" sz="4400" dirty="0" err="1"/>
              <a:t>físico</a:t>
            </a:r>
            <a:r>
              <a:rPr lang="en-US" sz="4400" dirty="0"/>
              <a:t>, y la </a:t>
            </a:r>
            <a:r>
              <a:rPr lang="en-US" sz="4400" dirty="0" err="1"/>
              <a:t>soledad</a:t>
            </a:r>
            <a:r>
              <a:rPr lang="en-US" sz="4400" dirty="0"/>
              <a:t>. Jesús sabe lo que </a:t>
            </a:r>
            <a:r>
              <a:rPr lang="en-US" sz="4400" dirty="0" err="1"/>
              <a:t>significa</a:t>
            </a:r>
            <a:r>
              <a:rPr lang="en-US" sz="4400" dirty="0"/>
              <a:t> ser </a:t>
            </a:r>
            <a:r>
              <a:rPr lang="en-US" sz="4400" dirty="0" err="1"/>
              <a:t>humano</a:t>
            </a:r>
            <a:r>
              <a:rPr lang="en-US" sz="4400" dirty="0"/>
              <a:t>. ¡</a:t>
            </a:r>
            <a:r>
              <a:rPr lang="en-US" sz="4400" dirty="0" err="1"/>
              <a:t>Él</a:t>
            </a:r>
            <a:r>
              <a:rPr lang="en-US" sz="4400" dirty="0"/>
              <a:t> </a:t>
            </a:r>
            <a:r>
              <a:rPr lang="en-US" sz="4400" i="1" dirty="0" err="1"/>
              <a:t>nos</a:t>
            </a:r>
            <a:r>
              <a:rPr lang="en-US" sz="4400" dirty="0"/>
              <a:t> </a:t>
            </a:r>
            <a:r>
              <a:rPr lang="en-US" sz="4400" dirty="0" err="1"/>
              <a:t>conoce</a:t>
            </a:r>
            <a:r>
              <a:rPr lang="en-US" sz="4400" dirty="0"/>
              <a:t>!</a:t>
            </a:r>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3578520869"/>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lnSpcReduction="10000"/>
          </a:bodyPr>
          <a:lstStyle/>
          <a:p>
            <a:pPr marL="0" indent="0">
              <a:buNone/>
            </a:pPr>
            <a:r>
              <a:rPr lang="en-US" sz="8000" dirty="0"/>
              <a:t> </a:t>
            </a:r>
            <a:r>
              <a:rPr lang="en-US" sz="5400" dirty="0"/>
              <a:t>Jesús </a:t>
            </a:r>
            <a:r>
              <a:rPr lang="en-US" sz="5400" dirty="0" err="1"/>
              <a:t>resistió</a:t>
            </a:r>
            <a:r>
              <a:rPr lang="en-US" sz="5400" dirty="0"/>
              <a:t> </a:t>
            </a:r>
            <a:r>
              <a:rPr lang="en-US" sz="5400" dirty="0" err="1"/>
              <a:t>todo</a:t>
            </a:r>
            <a:r>
              <a:rPr lang="en-US" sz="5400" dirty="0"/>
              <a:t> el </a:t>
            </a:r>
            <a:r>
              <a:rPr lang="en-US" sz="5400" dirty="0" err="1"/>
              <a:t>poder</a:t>
            </a:r>
            <a:r>
              <a:rPr lang="en-US" sz="5400" dirty="0"/>
              <a:t> de la </a:t>
            </a:r>
            <a:r>
              <a:rPr lang="en-US" sz="5400" dirty="0" err="1"/>
              <a:t>tentación</a:t>
            </a:r>
            <a:r>
              <a:rPr lang="en-US" sz="5400" dirty="0"/>
              <a:t> </a:t>
            </a:r>
            <a:r>
              <a:rPr lang="en-US" sz="5400" dirty="0" err="1"/>
              <a:t>porque</a:t>
            </a:r>
            <a:r>
              <a:rPr lang="en-US" sz="5400" dirty="0"/>
              <a:t> </a:t>
            </a:r>
            <a:r>
              <a:rPr lang="en-US" sz="5400" dirty="0" err="1"/>
              <a:t>nunca</a:t>
            </a:r>
            <a:r>
              <a:rPr lang="en-US" sz="5400" dirty="0"/>
              <a:t> </a:t>
            </a:r>
            <a:r>
              <a:rPr lang="en-US" sz="5400" dirty="0" err="1"/>
              <a:t>cedió</a:t>
            </a:r>
            <a:r>
              <a:rPr lang="en-US" sz="5400" dirty="0"/>
              <a:t>, </a:t>
            </a:r>
            <a:r>
              <a:rPr lang="en-US" sz="5400" dirty="0" err="1"/>
              <a:t>porque</a:t>
            </a:r>
            <a:r>
              <a:rPr lang="en-US" sz="5400" dirty="0"/>
              <a:t> no </a:t>
            </a:r>
            <a:r>
              <a:rPr lang="en-US" sz="5400" dirty="0" err="1"/>
              <a:t>huyó</a:t>
            </a:r>
            <a:r>
              <a:rPr lang="en-US" sz="5400" dirty="0"/>
              <a:t>, </a:t>
            </a:r>
            <a:r>
              <a:rPr lang="en-US" sz="5400" dirty="0" err="1"/>
              <a:t>porque</a:t>
            </a:r>
            <a:r>
              <a:rPr lang="en-US" sz="5400" dirty="0"/>
              <a:t> </a:t>
            </a:r>
            <a:r>
              <a:rPr lang="en-US" sz="5400" dirty="0" err="1"/>
              <a:t>nunca</a:t>
            </a:r>
            <a:r>
              <a:rPr lang="en-US" sz="5400" dirty="0"/>
              <a:t> </a:t>
            </a:r>
            <a:r>
              <a:rPr lang="en-US" sz="5400" dirty="0" err="1"/>
              <a:t>fue</a:t>
            </a:r>
            <a:r>
              <a:rPr lang="en-US" sz="5400" dirty="0"/>
              <a:t> </a:t>
            </a:r>
            <a:r>
              <a:rPr lang="en-US" sz="5400" dirty="0" err="1"/>
              <a:t>donde</a:t>
            </a:r>
            <a:r>
              <a:rPr lang="en-US" sz="5400" dirty="0"/>
              <a:t> la </a:t>
            </a:r>
            <a:r>
              <a:rPr lang="en-US" sz="5400" dirty="0" err="1"/>
              <a:t>tentación</a:t>
            </a:r>
            <a:r>
              <a:rPr lang="en-US" sz="5400" dirty="0"/>
              <a:t> le </a:t>
            </a:r>
            <a:r>
              <a:rPr lang="en-US" sz="5400" dirty="0" err="1"/>
              <a:t>guiaba</a:t>
            </a:r>
            <a:r>
              <a:rPr lang="en-US" sz="5400" dirty="0"/>
              <a:t>, </a:t>
            </a:r>
            <a:r>
              <a:rPr lang="en-US" sz="5400" dirty="0" err="1"/>
              <a:t>sino</a:t>
            </a:r>
            <a:r>
              <a:rPr lang="en-US" sz="5400" dirty="0"/>
              <a:t> que se </a:t>
            </a:r>
            <a:r>
              <a:rPr lang="en-US" sz="5400" dirty="0" err="1"/>
              <a:t>mantuvo</a:t>
            </a:r>
            <a:r>
              <a:rPr lang="en-US" sz="5400" dirty="0"/>
              <a:t> </a:t>
            </a:r>
            <a:r>
              <a:rPr lang="en-US" sz="5400" dirty="0" err="1"/>
              <a:t>fuerte</a:t>
            </a:r>
            <a:r>
              <a:rPr lang="en-US" sz="5400" dirty="0"/>
              <a:t> hasta que </a:t>
            </a:r>
            <a:r>
              <a:rPr lang="en-US" sz="5400" dirty="0" err="1"/>
              <a:t>terminara</a:t>
            </a:r>
            <a:r>
              <a:rPr lang="en-US" sz="5400" dirty="0"/>
              <a:t> el </a:t>
            </a:r>
            <a:r>
              <a:rPr lang="en-US" sz="5400" dirty="0" err="1"/>
              <a:t>momento</a:t>
            </a:r>
            <a:r>
              <a:rPr lang="en-US" sz="5400" dirty="0"/>
              <a:t> de la </a:t>
            </a:r>
            <a:r>
              <a:rPr lang="en-US" sz="5400" dirty="0" err="1"/>
              <a:t>tentación</a:t>
            </a:r>
            <a:r>
              <a:rPr lang="en-US" sz="5400" dirty="0"/>
              <a:t>. Cristo </a:t>
            </a:r>
            <a:r>
              <a:rPr lang="en-US" sz="5400" dirty="0" err="1"/>
              <a:t>soportó</a:t>
            </a:r>
            <a:r>
              <a:rPr lang="en-US" sz="5400" dirty="0"/>
              <a:t> el </a:t>
            </a:r>
            <a:r>
              <a:rPr lang="en-US" sz="5400" dirty="0" err="1"/>
              <a:t>estrés</a:t>
            </a:r>
            <a:r>
              <a:rPr lang="en-US" sz="5400" dirty="0"/>
              <a:t>, el dolor, el </a:t>
            </a:r>
            <a:r>
              <a:rPr lang="en-US" sz="5400" dirty="0" err="1"/>
              <a:t>sufrimiento</a:t>
            </a:r>
            <a:r>
              <a:rPr lang="en-US" sz="5400" dirty="0"/>
              <a:t> y el </a:t>
            </a:r>
            <a:r>
              <a:rPr lang="en-US" sz="5400" dirty="0" err="1"/>
              <a:t>sacrificio</a:t>
            </a:r>
            <a:r>
              <a:rPr lang="en-US" sz="5400" dirty="0"/>
              <a:t> con una </a:t>
            </a:r>
            <a:r>
              <a:rPr lang="en-US" sz="5400" dirty="0" err="1"/>
              <a:t>intensidad</a:t>
            </a:r>
            <a:r>
              <a:rPr lang="en-US" sz="5400" dirty="0"/>
              <a:t> que </a:t>
            </a:r>
            <a:r>
              <a:rPr lang="en-US" sz="5400" dirty="0" err="1"/>
              <a:t>nosotros</a:t>
            </a:r>
            <a:r>
              <a:rPr lang="en-US" sz="5400" dirty="0"/>
              <a:t> </a:t>
            </a:r>
            <a:r>
              <a:rPr lang="en-US" sz="5400" dirty="0" err="1"/>
              <a:t>nunca</a:t>
            </a:r>
            <a:r>
              <a:rPr lang="en-US" sz="5400" dirty="0"/>
              <a:t> </a:t>
            </a:r>
            <a:r>
              <a:rPr lang="en-US" sz="5400" dirty="0" err="1"/>
              <a:t>enfrentaremos</a:t>
            </a:r>
            <a:r>
              <a:rPr lang="en-US" sz="5400" dirty="0"/>
              <a:t> </a:t>
            </a:r>
            <a:r>
              <a:rPr lang="en-US" sz="5400" dirty="0" err="1"/>
              <a:t>porque</a:t>
            </a:r>
            <a:r>
              <a:rPr lang="en-US" sz="5400" dirty="0"/>
              <a:t> </a:t>
            </a:r>
            <a:r>
              <a:rPr lang="en-US" sz="5400" dirty="0" err="1"/>
              <a:t>Él</a:t>
            </a:r>
            <a:r>
              <a:rPr lang="en-US" sz="5400" dirty="0"/>
              <a:t> no se </a:t>
            </a:r>
            <a:r>
              <a:rPr lang="en-US" sz="5400" dirty="0" err="1"/>
              <a:t>rompió</a:t>
            </a:r>
            <a:r>
              <a:rPr lang="en-US" sz="5400" dirty="0"/>
              <a:t>.</a:t>
            </a:r>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1100237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lnSpcReduction="10000"/>
          </a:bodyPr>
          <a:lstStyle/>
          <a:p>
            <a:pPr marL="0" indent="0">
              <a:buNone/>
            </a:pPr>
            <a:r>
              <a:rPr lang="en-US" sz="4800" dirty="0"/>
              <a:t>Jesús </a:t>
            </a:r>
            <a:r>
              <a:rPr lang="en-US" sz="4800" dirty="0" err="1"/>
              <a:t>nos</a:t>
            </a:r>
            <a:r>
              <a:rPr lang="en-US" sz="4800" dirty="0"/>
              <a:t> </a:t>
            </a:r>
            <a:r>
              <a:rPr lang="en-US" sz="4800" dirty="0" err="1"/>
              <a:t>entiende</a:t>
            </a:r>
            <a:r>
              <a:rPr lang="en-US" sz="4800" dirty="0"/>
              <a:t> </a:t>
            </a:r>
            <a:r>
              <a:rPr lang="en-US" sz="4800" dirty="0" err="1"/>
              <a:t>porque</a:t>
            </a:r>
            <a:r>
              <a:rPr lang="en-US" sz="4800" dirty="0"/>
              <a:t> </a:t>
            </a:r>
            <a:r>
              <a:rPr lang="en-US" sz="4800" dirty="0" err="1"/>
              <a:t>entró</a:t>
            </a:r>
            <a:r>
              <a:rPr lang="en-US" sz="4800" dirty="0"/>
              <a:t> a </a:t>
            </a:r>
            <a:r>
              <a:rPr lang="en-US" sz="4800" dirty="0" err="1"/>
              <a:t>nuestro</a:t>
            </a:r>
            <a:r>
              <a:rPr lang="en-US" sz="4800" dirty="0"/>
              <a:t> </a:t>
            </a:r>
            <a:r>
              <a:rPr lang="en-US" sz="4800" dirty="0" err="1"/>
              <a:t>mundo</a:t>
            </a:r>
            <a:r>
              <a:rPr lang="en-US" sz="4800" dirty="0"/>
              <a:t>. Durante </a:t>
            </a:r>
            <a:r>
              <a:rPr lang="en-US" sz="4800" dirty="0" err="1"/>
              <a:t>treinta</a:t>
            </a:r>
            <a:r>
              <a:rPr lang="en-US" sz="4800" dirty="0"/>
              <a:t> y </a:t>
            </a:r>
            <a:r>
              <a:rPr lang="en-US" sz="4800" dirty="0" err="1"/>
              <a:t>tres</a:t>
            </a:r>
            <a:r>
              <a:rPr lang="en-US" sz="4800" dirty="0"/>
              <a:t> </a:t>
            </a:r>
            <a:r>
              <a:rPr lang="en-US" sz="4800" dirty="0" err="1"/>
              <a:t>años</a:t>
            </a:r>
            <a:r>
              <a:rPr lang="en-US" sz="4800" dirty="0"/>
              <a:t>, </a:t>
            </a:r>
            <a:r>
              <a:rPr lang="en-US" sz="4800" dirty="0" err="1"/>
              <a:t>vivió</a:t>
            </a:r>
            <a:r>
              <a:rPr lang="en-US" sz="4800" dirty="0"/>
              <a:t> entre </a:t>
            </a:r>
            <a:r>
              <a:rPr lang="en-US" sz="4800" dirty="0" err="1"/>
              <a:t>nosotros</a:t>
            </a:r>
            <a:r>
              <a:rPr lang="en-US" sz="4800" dirty="0"/>
              <a:t>, </a:t>
            </a:r>
            <a:r>
              <a:rPr lang="en-US" sz="4800" dirty="0" err="1"/>
              <a:t>recopilando</a:t>
            </a:r>
            <a:r>
              <a:rPr lang="en-US" sz="4800" dirty="0"/>
              <a:t> </a:t>
            </a:r>
            <a:r>
              <a:rPr lang="en-US" sz="4800" dirty="0" err="1"/>
              <a:t>datos</a:t>
            </a:r>
            <a:r>
              <a:rPr lang="en-US" sz="4800" dirty="0"/>
              <a:t> </a:t>
            </a:r>
            <a:r>
              <a:rPr lang="en-US" sz="4800" dirty="0" err="1"/>
              <a:t>sobre</a:t>
            </a:r>
            <a:r>
              <a:rPr lang="en-US" sz="4800" dirty="0"/>
              <a:t> la </a:t>
            </a:r>
            <a:r>
              <a:rPr lang="en-US" sz="4800" dirty="0" err="1"/>
              <a:t>naturaleza</a:t>
            </a:r>
            <a:r>
              <a:rPr lang="en-US" sz="4800" dirty="0"/>
              <a:t> de </a:t>
            </a:r>
            <a:r>
              <a:rPr lang="en-US" sz="4800" dirty="0" err="1"/>
              <a:t>nuestra</a:t>
            </a:r>
            <a:r>
              <a:rPr lang="en-US" sz="4800" dirty="0"/>
              <a:t> </a:t>
            </a:r>
            <a:r>
              <a:rPr lang="en-US" sz="4800" dirty="0" err="1"/>
              <a:t>experiencia</a:t>
            </a:r>
            <a:r>
              <a:rPr lang="en-US" sz="4800" dirty="0"/>
              <a:t>. No </a:t>
            </a:r>
            <a:r>
              <a:rPr lang="en-US" sz="4800" dirty="0" err="1"/>
              <a:t>malgastó</a:t>
            </a:r>
            <a:r>
              <a:rPr lang="en-US" sz="4800" dirty="0"/>
              <a:t> </a:t>
            </a:r>
            <a:r>
              <a:rPr lang="en-US" sz="4800" dirty="0" err="1"/>
              <a:t>ni</a:t>
            </a:r>
            <a:r>
              <a:rPr lang="en-US" sz="4800" dirty="0"/>
              <a:t> un solo </a:t>
            </a:r>
            <a:r>
              <a:rPr lang="en-US" sz="4800" dirty="0" err="1"/>
              <a:t>minuto</a:t>
            </a:r>
            <a:r>
              <a:rPr lang="en-US" sz="4800" dirty="0"/>
              <a:t> de </a:t>
            </a:r>
            <a:r>
              <a:rPr lang="en-US" sz="4800" dirty="0" err="1"/>
              <a:t>esos</a:t>
            </a:r>
            <a:r>
              <a:rPr lang="en-US" sz="4800" dirty="0"/>
              <a:t> </a:t>
            </a:r>
            <a:r>
              <a:rPr lang="en-US" sz="4800" dirty="0" err="1"/>
              <a:t>años</a:t>
            </a:r>
            <a:r>
              <a:rPr lang="en-US" sz="4800" dirty="0"/>
              <a:t>. No vino </a:t>
            </a:r>
            <a:r>
              <a:rPr lang="en-US" sz="4800" dirty="0" err="1"/>
              <a:t>solamente</a:t>
            </a:r>
            <a:r>
              <a:rPr lang="en-US" sz="4800" dirty="0"/>
              <a:t> a </a:t>
            </a:r>
            <a:r>
              <a:rPr lang="en-US" sz="4800" dirty="0" err="1"/>
              <a:t>aprobar</a:t>
            </a:r>
            <a:r>
              <a:rPr lang="en-US" sz="4800" dirty="0"/>
              <a:t> la </a:t>
            </a:r>
            <a:r>
              <a:rPr lang="en-US" sz="4800" dirty="0" err="1"/>
              <a:t>prueba</a:t>
            </a:r>
            <a:r>
              <a:rPr lang="en-US" sz="4800" dirty="0"/>
              <a:t> que </a:t>
            </a:r>
            <a:r>
              <a:rPr lang="en-US" sz="4800" dirty="0" err="1"/>
              <a:t>Adán</a:t>
            </a:r>
            <a:r>
              <a:rPr lang="en-US" sz="4800" dirty="0"/>
              <a:t> </a:t>
            </a:r>
            <a:r>
              <a:rPr lang="en-US" sz="4800" dirty="0" err="1"/>
              <a:t>suspendió</a:t>
            </a:r>
            <a:r>
              <a:rPr lang="en-US" sz="4800" dirty="0"/>
              <a:t>, </a:t>
            </a:r>
            <a:r>
              <a:rPr lang="en-US" sz="4800" dirty="0" err="1"/>
              <a:t>sino</a:t>
            </a:r>
            <a:r>
              <a:rPr lang="en-US" sz="4800" dirty="0"/>
              <a:t> </a:t>
            </a:r>
            <a:r>
              <a:rPr lang="en-US" sz="4800" dirty="0" err="1"/>
              <a:t>también</a:t>
            </a:r>
            <a:r>
              <a:rPr lang="en-US" sz="4800" dirty="0"/>
              <a:t> vino a </a:t>
            </a:r>
            <a:r>
              <a:rPr lang="en-US" sz="4800" dirty="0" err="1"/>
              <a:t>familiarizarse</a:t>
            </a:r>
            <a:r>
              <a:rPr lang="en-US" sz="4800" dirty="0"/>
              <a:t> a </a:t>
            </a:r>
            <a:r>
              <a:rPr lang="en-US" sz="4800" dirty="0" err="1"/>
              <a:t>fondo</a:t>
            </a:r>
            <a:r>
              <a:rPr lang="en-US" sz="4800" dirty="0"/>
              <a:t> con </a:t>
            </a:r>
            <a:r>
              <a:rPr lang="en-US" sz="4800" dirty="0" err="1"/>
              <a:t>todo</a:t>
            </a:r>
            <a:r>
              <a:rPr lang="en-US" sz="4800" dirty="0"/>
              <a:t> lo que </a:t>
            </a:r>
            <a:r>
              <a:rPr lang="en-US" sz="4800" dirty="0" err="1"/>
              <a:t>nosotros</a:t>
            </a:r>
            <a:r>
              <a:rPr lang="en-US" sz="4800" dirty="0"/>
              <a:t> </a:t>
            </a:r>
            <a:r>
              <a:rPr lang="en-US" sz="4800" dirty="0" err="1"/>
              <a:t>enfrentaríamos</a:t>
            </a:r>
            <a:r>
              <a:rPr lang="en-US" sz="4800" dirty="0"/>
              <a:t> al </a:t>
            </a:r>
            <a:r>
              <a:rPr lang="en-US" sz="4800" dirty="0" err="1"/>
              <a:t>luchar</a:t>
            </a:r>
            <a:r>
              <a:rPr lang="en-US" sz="4800" dirty="0"/>
              <a:t> con la </a:t>
            </a:r>
            <a:r>
              <a:rPr lang="en-US" sz="4800" dirty="0" err="1"/>
              <a:t>vida</a:t>
            </a:r>
            <a:r>
              <a:rPr lang="en-US" sz="4800" dirty="0"/>
              <a:t> hasta </a:t>
            </a:r>
            <a:r>
              <a:rPr lang="en-US" sz="4800" dirty="0" err="1"/>
              <a:t>Su</a:t>
            </a:r>
            <a:r>
              <a:rPr lang="en-US" sz="4800" dirty="0"/>
              <a:t> </a:t>
            </a:r>
            <a:r>
              <a:rPr lang="en-US" sz="4800" dirty="0" err="1"/>
              <a:t>regreso</a:t>
            </a:r>
            <a:r>
              <a:rPr lang="en-US" sz="4800" dirty="0"/>
              <a:t>.</a:t>
            </a:r>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420955517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8800" dirty="0"/>
              <a:t> </a:t>
            </a:r>
            <a:r>
              <a:rPr lang="en-US" sz="5400" dirty="0" err="1"/>
              <a:t>Puesto</a:t>
            </a:r>
            <a:r>
              <a:rPr lang="en-US" sz="5400" dirty="0"/>
              <a:t> que Cristo es </a:t>
            </a:r>
            <a:r>
              <a:rPr lang="en-US" sz="5400" dirty="0" err="1"/>
              <a:t>nuestro</a:t>
            </a:r>
            <a:r>
              <a:rPr lang="en-US" sz="5400" dirty="0"/>
              <a:t> </a:t>
            </a:r>
            <a:r>
              <a:rPr lang="en-US" sz="5400" dirty="0" err="1"/>
              <a:t>modelo</a:t>
            </a:r>
            <a:r>
              <a:rPr lang="en-US" sz="5400" dirty="0"/>
              <a:t> de </a:t>
            </a:r>
            <a:r>
              <a:rPr lang="en-US" sz="5400" dirty="0" err="1"/>
              <a:t>ministerio</a:t>
            </a:r>
            <a:r>
              <a:rPr lang="en-US" sz="5400" dirty="0"/>
              <a:t> personal, </a:t>
            </a:r>
            <a:r>
              <a:rPr lang="en-US" sz="5400" dirty="0" err="1"/>
              <a:t>nosotros</a:t>
            </a:r>
            <a:r>
              <a:rPr lang="en-US" sz="5400" dirty="0"/>
              <a:t> </a:t>
            </a:r>
            <a:r>
              <a:rPr lang="en-US" sz="5400" dirty="0" err="1"/>
              <a:t>también</a:t>
            </a:r>
            <a:r>
              <a:rPr lang="en-US" sz="5400" dirty="0"/>
              <a:t> </a:t>
            </a:r>
            <a:r>
              <a:rPr lang="en-US" sz="5400" dirty="0" err="1"/>
              <a:t>queremos</a:t>
            </a:r>
            <a:r>
              <a:rPr lang="en-US" sz="5400" dirty="0"/>
              <a:t> </a:t>
            </a:r>
            <a:r>
              <a:rPr lang="en-US" sz="5400" dirty="0" err="1"/>
              <a:t>entender</a:t>
            </a:r>
            <a:r>
              <a:rPr lang="en-US" sz="5400" dirty="0"/>
              <a:t> a las personas para </a:t>
            </a:r>
            <a:r>
              <a:rPr lang="en-US" sz="5400" dirty="0" err="1"/>
              <a:t>servirle</a:t>
            </a:r>
            <a:r>
              <a:rPr lang="en-US" sz="5400" dirty="0"/>
              <a:t> a </a:t>
            </a:r>
            <a:r>
              <a:rPr lang="en-US" sz="5400" dirty="0" err="1"/>
              <a:t>Él</a:t>
            </a:r>
            <a:r>
              <a:rPr lang="en-US" sz="5400" dirty="0"/>
              <a:t> </a:t>
            </a:r>
            <a:r>
              <a:rPr lang="en-US" sz="5400" dirty="0" err="1"/>
              <a:t>ministrando</a:t>
            </a:r>
            <a:r>
              <a:rPr lang="en-US" sz="5400" dirty="0"/>
              <a:t> sus </a:t>
            </a:r>
            <a:r>
              <a:rPr lang="en-US" sz="5400" dirty="0" err="1"/>
              <a:t>vidas</a:t>
            </a:r>
            <a:r>
              <a:rPr lang="en-US" sz="5400" dirty="0"/>
              <a:t>. </a:t>
            </a:r>
            <a:r>
              <a:rPr lang="en-US" sz="5400" dirty="0" err="1"/>
              <a:t>Nosotros</a:t>
            </a:r>
            <a:r>
              <a:rPr lang="en-US" sz="5400" dirty="0"/>
              <a:t> </a:t>
            </a:r>
            <a:r>
              <a:rPr lang="en-US" sz="5400" dirty="0" err="1"/>
              <a:t>debemos</a:t>
            </a:r>
            <a:r>
              <a:rPr lang="en-US" sz="5400" dirty="0"/>
              <a:t> </a:t>
            </a:r>
            <a:r>
              <a:rPr lang="en-US" sz="5400" dirty="0" err="1"/>
              <a:t>comprometernos</a:t>
            </a:r>
            <a:r>
              <a:rPr lang="en-US" sz="5400" dirty="0"/>
              <a:t> a </a:t>
            </a:r>
            <a:r>
              <a:rPr lang="en-US" sz="5400" dirty="0" err="1"/>
              <a:t>entrar</a:t>
            </a:r>
            <a:r>
              <a:rPr lang="en-US" sz="5400" dirty="0"/>
              <a:t> </a:t>
            </a:r>
            <a:r>
              <a:rPr lang="en-US" sz="5400" dirty="0" err="1"/>
              <a:t>en</a:t>
            </a:r>
            <a:r>
              <a:rPr lang="en-US" sz="5400" dirty="0"/>
              <a:t> el </a:t>
            </a:r>
            <a:r>
              <a:rPr lang="en-US" sz="5400" dirty="0" err="1"/>
              <a:t>mundo</a:t>
            </a:r>
            <a:r>
              <a:rPr lang="en-US" sz="5400" dirty="0"/>
              <a:t> de </a:t>
            </a:r>
            <a:r>
              <a:rPr lang="en-US" sz="5400" dirty="0" err="1"/>
              <a:t>ellas</a:t>
            </a:r>
            <a:r>
              <a:rPr lang="en-US" sz="5400" dirty="0"/>
              <a:t>. Podemos </a:t>
            </a:r>
            <a:r>
              <a:rPr lang="en-US" sz="5400" dirty="0" err="1"/>
              <a:t>empezar</a:t>
            </a:r>
            <a:r>
              <a:rPr lang="en-US" sz="5400" dirty="0"/>
              <a:t> por </a:t>
            </a:r>
            <a:r>
              <a:rPr lang="en-US" sz="5400" dirty="0" err="1"/>
              <a:t>tomarnos</a:t>
            </a:r>
            <a:r>
              <a:rPr lang="en-US" sz="5400" dirty="0"/>
              <a:t> el </a:t>
            </a:r>
            <a:r>
              <a:rPr lang="en-US" sz="5400" dirty="0" err="1"/>
              <a:t>tiempo</a:t>
            </a:r>
            <a:r>
              <a:rPr lang="en-US" sz="5400" dirty="0"/>
              <a:t> para </a:t>
            </a:r>
            <a:r>
              <a:rPr lang="en-US" sz="5400" dirty="0" err="1"/>
              <a:t>hacer</a:t>
            </a:r>
            <a:r>
              <a:rPr lang="en-US" sz="5400" dirty="0"/>
              <a:t> </a:t>
            </a:r>
            <a:r>
              <a:rPr lang="en-US" sz="5400" dirty="0" err="1"/>
              <a:t>buenas</a:t>
            </a:r>
            <a:r>
              <a:rPr lang="en-US" sz="5400" dirty="0"/>
              <a:t> </a:t>
            </a:r>
            <a:r>
              <a:rPr lang="en-US" sz="5400" dirty="0" err="1"/>
              <a:t>preguntas</a:t>
            </a:r>
            <a:r>
              <a:rPr lang="en-US" sz="5400" dirty="0"/>
              <a:t> y </a:t>
            </a:r>
            <a:r>
              <a:rPr lang="en-US" sz="5400" dirty="0" err="1"/>
              <a:t>escuchar</a:t>
            </a:r>
            <a:r>
              <a:rPr lang="en-US" sz="5400" dirty="0"/>
              <a:t> bien</a:t>
            </a:r>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12601648"/>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lnSpcReduction="10000"/>
          </a:bodyPr>
          <a:lstStyle/>
          <a:p>
            <a:pPr marL="0" indent="0">
              <a:buNone/>
            </a:pPr>
            <a:r>
              <a:rPr lang="en-US" sz="8000" dirty="0"/>
              <a:t> </a:t>
            </a:r>
            <a:r>
              <a:rPr lang="en-US" sz="4400" b="1" dirty="0"/>
              <a:t>EL PROBLEMA DE LAS SUPOSICIONES</a:t>
            </a:r>
            <a:endParaRPr lang="en-US" sz="4400" dirty="0"/>
          </a:p>
          <a:p>
            <a:r>
              <a:rPr lang="en-US" sz="4400" dirty="0"/>
              <a:t>¿Por </a:t>
            </a:r>
            <a:r>
              <a:rPr lang="en-US" sz="4400" dirty="0" err="1"/>
              <a:t>qué</a:t>
            </a:r>
            <a:r>
              <a:rPr lang="en-US" sz="4400" dirty="0"/>
              <a:t> no </a:t>
            </a:r>
            <a:r>
              <a:rPr lang="en-US" sz="4400" dirty="0" err="1"/>
              <a:t>hacemos</a:t>
            </a:r>
            <a:r>
              <a:rPr lang="en-US" sz="4400" dirty="0"/>
              <a:t> </a:t>
            </a:r>
            <a:r>
              <a:rPr lang="en-US" sz="4400" dirty="0" err="1"/>
              <a:t>mejores</a:t>
            </a:r>
            <a:r>
              <a:rPr lang="en-US" sz="4400" dirty="0"/>
              <a:t> </a:t>
            </a:r>
            <a:r>
              <a:rPr lang="en-US" sz="4400" dirty="0" err="1"/>
              <a:t>preguntas</a:t>
            </a:r>
            <a:r>
              <a:rPr lang="en-US" sz="4400" dirty="0"/>
              <a:t> y no </a:t>
            </a:r>
            <a:r>
              <a:rPr lang="en-US" sz="4400" dirty="0" err="1"/>
              <a:t>nos</a:t>
            </a:r>
            <a:r>
              <a:rPr lang="en-US" sz="4400" dirty="0"/>
              <a:t> </a:t>
            </a:r>
            <a:r>
              <a:rPr lang="en-US" sz="4400" dirty="0" err="1"/>
              <a:t>tomamos</a:t>
            </a:r>
            <a:r>
              <a:rPr lang="en-US" sz="4400" dirty="0"/>
              <a:t> el </a:t>
            </a:r>
            <a:r>
              <a:rPr lang="en-US" sz="4400" dirty="0" err="1"/>
              <a:t>tiempo</a:t>
            </a:r>
            <a:r>
              <a:rPr lang="en-US" sz="4400" dirty="0"/>
              <a:t> para </a:t>
            </a:r>
            <a:r>
              <a:rPr lang="en-US" sz="4400" dirty="0" err="1"/>
              <a:t>escuchar</a:t>
            </a:r>
            <a:r>
              <a:rPr lang="en-US" sz="4400" dirty="0"/>
              <a:t> de </a:t>
            </a:r>
            <a:r>
              <a:rPr lang="en-US" sz="4400" dirty="0" err="1"/>
              <a:t>verdad</a:t>
            </a:r>
            <a:r>
              <a:rPr lang="en-US" sz="4400" dirty="0"/>
              <a:t>? ¿Por </a:t>
            </a:r>
            <a:r>
              <a:rPr lang="en-US" sz="4400" dirty="0" err="1"/>
              <a:t>qué</a:t>
            </a:r>
            <a:r>
              <a:rPr lang="en-US" sz="4400" dirty="0"/>
              <a:t> no le </a:t>
            </a:r>
            <a:r>
              <a:rPr lang="en-US" sz="4400" dirty="0" err="1"/>
              <a:t>preguntamos</a:t>
            </a:r>
            <a:r>
              <a:rPr lang="en-US" sz="4400" dirty="0"/>
              <a:t> a la </a:t>
            </a:r>
            <a:r>
              <a:rPr lang="en-US" sz="4400" dirty="0" err="1"/>
              <a:t>gente</a:t>
            </a:r>
            <a:r>
              <a:rPr lang="en-US" sz="4400" dirty="0"/>
              <a:t> con </a:t>
            </a:r>
            <a:r>
              <a:rPr lang="en-US" sz="4400" dirty="0" err="1"/>
              <a:t>más</a:t>
            </a:r>
            <a:r>
              <a:rPr lang="en-US" sz="4400" dirty="0"/>
              <a:t> </a:t>
            </a:r>
            <a:r>
              <a:rPr lang="en-US" sz="4400" dirty="0" err="1"/>
              <a:t>frecuencia</a:t>
            </a:r>
            <a:r>
              <a:rPr lang="en-US" sz="4400" dirty="0"/>
              <a:t> lo que </a:t>
            </a:r>
            <a:r>
              <a:rPr lang="en-US" sz="4400" dirty="0" err="1"/>
              <a:t>quisieron</a:t>
            </a:r>
            <a:r>
              <a:rPr lang="en-US" sz="4400" dirty="0"/>
              <a:t> </a:t>
            </a:r>
            <a:r>
              <a:rPr lang="en-US" sz="4400" dirty="0" err="1"/>
              <a:t>decir</a:t>
            </a:r>
            <a:r>
              <a:rPr lang="en-US" sz="4400" dirty="0"/>
              <a:t> con lo que </a:t>
            </a:r>
            <a:r>
              <a:rPr lang="en-US" sz="4400" dirty="0" err="1"/>
              <a:t>dijeron</a:t>
            </a:r>
            <a:r>
              <a:rPr lang="en-US" sz="4400" dirty="0"/>
              <a:t>, o por </a:t>
            </a:r>
            <a:r>
              <a:rPr lang="en-US" sz="4400" dirty="0" err="1"/>
              <a:t>qué</a:t>
            </a:r>
            <a:r>
              <a:rPr lang="en-US" sz="4400" dirty="0"/>
              <a:t> </a:t>
            </a:r>
            <a:r>
              <a:rPr lang="en-US" sz="4400" dirty="0" err="1"/>
              <a:t>hicieron</a:t>
            </a:r>
            <a:r>
              <a:rPr lang="en-US" sz="4400" dirty="0"/>
              <a:t> lo que </a:t>
            </a:r>
            <a:r>
              <a:rPr lang="en-US" sz="4400" dirty="0" err="1"/>
              <a:t>hicieron</a:t>
            </a:r>
            <a:r>
              <a:rPr lang="en-US" sz="4400" dirty="0"/>
              <a:t>? ¿Por </a:t>
            </a:r>
            <a:r>
              <a:rPr lang="en-US" sz="4400" dirty="0" err="1"/>
              <a:t>qué</a:t>
            </a:r>
            <a:r>
              <a:rPr lang="en-US" sz="4400" dirty="0"/>
              <a:t> no le </a:t>
            </a:r>
            <a:r>
              <a:rPr lang="en-US" sz="4400" dirty="0" err="1"/>
              <a:t>pedimos</a:t>
            </a:r>
            <a:r>
              <a:rPr lang="en-US" sz="4400" dirty="0"/>
              <a:t> a la </a:t>
            </a:r>
            <a:r>
              <a:rPr lang="en-US" sz="4400" dirty="0" err="1"/>
              <a:t>gente</a:t>
            </a:r>
            <a:r>
              <a:rPr lang="en-US" sz="4400" dirty="0"/>
              <a:t> que </a:t>
            </a:r>
            <a:r>
              <a:rPr lang="en-US" sz="4400" dirty="0" err="1"/>
              <a:t>definan</a:t>
            </a:r>
            <a:r>
              <a:rPr lang="en-US" sz="4400" dirty="0"/>
              <a:t> sus </a:t>
            </a:r>
            <a:r>
              <a:rPr lang="en-US" sz="4400" dirty="0" err="1"/>
              <a:t>términos</a:t>
            </a:r>
            <a:r>
              <a:rPr lang="en-US" sz="4400" dirty="0"/>
              <a:t> o </a:t>
            </a:r>
            <a:r>
              <a:rPr lang="en-US" sz="4400" dirty="0" err="1"/>
              <a:t>expliquen</a:t>
            </a:r>
            <a:r>
              <a:rPr lang="en-US" sz="4400" dirty="0"/>
              <a:t> </a:t>
            </a:r>
            <a:r>
              <a:rPr lang="en-US" sz="4400" dirty="0" err="1"/>
              <a:t>su</a:t>
            </a:r>
            <a:r>
              <a:rPr lang="en-US" sz="4400" dirty="0"/>
              <a:t> </a:t>
            </a:r>
            <a:r>
              <a:rPr lang="en-US" sz="4400" dirty="0" err="1"/>
              <a:t>lógica</a:t>
            </a:r>
            <a:r>
              <a:rPr lang="en-US" sz="4400" dirty="0"/>
              <a:t>? ¿Por </a:t>
            </a:r>
            <a:r>
              <a:rPr lang="en-US" sz="4400" dirty="0" err="1"/>
              <a:t>qué</a:t>
            </a:r>
            <a:r>
              <a:rPr lang="en-US" sz="4400" dirty="0"/>
              <a:t> no le </a:t>
            </a:r>
            <a:r>
              <a:rPr lang="en-US" sz="4400" dirty="0" err="1"/>
              <a:t>preguntamos</a:t>
            </a:r>
            <a:r>
              <a:rPr lang="en-US" sz="4400" dirty="0"/>
              <a:t> a la </a:t>
            </a:r>
            <a:r>
              <a:rPr lang="en-US" sz="4400" dirty="0" err="1"/>
              <a:t>gente</a:t>
            </a:r>
            <a:r>
              <a:rPr lang="en-US" sz="4400" dirty="0"/>
              <a:t> </a:t>
            </a:r>
            <a:r>
              <a:rPr lang="en-US" sz="4400" dirty="0" err="1"/>
              <a:t>más</a:t>
            </a:r>
            <a:r>
              <a:rPr lang="en-US" sz="4400" dirty="0"/>
              <a:t> </a:t>
            </a:r>
            <a:r>
              <a:rPr lang="en-US" sz="4400" dirty="0" err="1"/>
              <a:t>acerca</a:t>
            </a:r>
            <a:r>
              <a:rPr lang="en-US" sz="4400" dirty="0"/>
              <a:t> de lo que </a:t>
            </a:r>
            <a:r>
              <a:rPr lang="en-US" sz="4400" dirty="0" err="1"/>
              <a:t>estaban</a:t>
            </a:r>
            <a:r>
              <a:rPr lang="en-US" sz="4400" dirty="0"/>
              <a:t> </a:t>
            </a:r>
            <a:r>
              <a:rPr lang="en-US" sz="4400" dirty="0" err="1"/>
              <a:t>pensando</a:t>
            </a:r>
            <a:r>
              <a:rPr lang="en-US" sz="4400" dirty="0"/>
              <a:t> y </a:t>
            </a:r>
            <a:r>
              <a:rPr lang="en-US" sz="4400" dirty="0" err="1"/>
              <a:t>sintiendo</a:t>
            </a:r>
            <a:r>
              <a:rPr lang="en-US" sz="4400" dirty="0"/>
              <a:t>?</a:t>
            </a:r>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2718481770"/>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5400" dirty="0" err="1"/>
              <a:t>Cuando</a:t>
            </a:r>
            <a:r>
              <a:rPr lang="en-US" sz="5400" dirty="0"/>
              <a:t> </a:t>
            </a:r>
            <a:r>
              <a:rPr lang="en-US" sz="5400" dirty="0" err="1"/>
              <a:t>usted</a:t>
            </a:r>
            <a:r>
              <a:rPr lang="en-US" sz="5400" dirty="0"/>
              <a:t> </a:t>
            </a:r>
            <a:r>
              <a:rPr lang="en-US" sz="5400" dirty="0" err="1"/>
              <a:t>supone</a:t>
            </a:r>
            <a:r>
              <a:rPr lang="en-US" sz="5400" dirty="0"/>
              <a:t>, </a:t>
            </a:r>
            <a:r>
              <a:rPr lang="en-US" sz="5400" dirty="0" err="1"/>
              <a:t>usted</a:t>
            </a:r>
            <a:r>
              <a:rPr lang="en-US" sz="5400" dirty="0"/>
              <a:t> no </a:t>
            </a:r>
            <a:r>
              <a:rPr lang="en-US" sz="5400" dirty="0" err="1"/>
              <a:t>pregunta</a:t>
            </a:r>
            <a:r>
              <a:rPr lang="en-US" sz="5400" dirty="0"/>
              <a:t>. Si </a:t>
            </a:r>
            <a:r>
              <a:rPr lang="en-US" sz="5400" dirty="0" err="1"/>
              <a:t>usted</a:t>
            </a:r>
            <a:r>
              <a:rPr lang="en-US" sz="5400" dirty="0"/>
              <a:t> no </a:t>
            </a:r>
            <a:r>
              <a:rPr lang="en-US" sz="5400" dirty="0" err="1"/>
              <a:t>pregunta</a:t>
            </a:r>
            <a:r>
              <a:rPr lang="en-US" sz="5400" dirty="0"/>
              <a:t>, se </a:t>
            </a:r>
            <a:r>
              <a:rPr lang="en-US" sz="5400" dirty="0" err="1"/>
              <a:t>expone</a:t>
            </a:r>
            <a:r>
              <a:rPr lang="en-US" sz="5400" dirty="0"/>
              <a:t> a un </a:t>
            </a:r>
            <a:r>
              <a:rPr lang="en-US" sz="5400" dirty="0" err="1"/>
              <a:t>mundo</a:t>
            </a:r>
            <a:r>
              <a:rPr lang="en-US" sz="5400" dirty="0"/>
              <a:t> de </a:t>
            </a:r>
            <a:r>
              <a:rPr lang="en-US" sz="5400" dirty="0" err="1"/>
              <a:t>conclusiones</a:t>
            </a:r>
            <a:r>
              <a:rPr lang="en-US" sz="5400" dirty="0"/>
              <a:t> no </a:t>
            </a:r>
            <a:r>
              <a:rPr lang="en-US" sz="5400" dirty="0" err="1"/>
              <a:t>válidas</a:t>
            </a:r>
            <a:r>
              <a:rPr lang="en-US" sz="5400" dirty="0"/>
              <a:t> y de </a:t>
            </a:r>
            <a:r>
              <a:rPr lang="en-US" sz="5400" dirty="0" err="1"/>
              <a:t>malentendidos</a:t>
            </a:r>
            <a:r>
              <a:rPr lang="en-US" sz="5400" dirty="0"/>
              <a:t>. </a:t>
            </a:r>
            <a:br>
              <a:rPr lang="en-US" sz="5400" dirty="0"/>
            </a:br>
            <a:r>
              <a:rPr lang="en-US" sz="6000" dirty="0"/>
              <a:t>Hay dos </a:t>
            </a:r>
            <a:r>
              <a:rPr lang="en-US" sz="6000" dirty="0" err="1"/>
              <a:t>razones</a:t>
            </a:r>
            <a:r>
              <a:rPr lang="en-US" sz="6000" dirty="0"/>
              <a:t> </a:t>
            </a:r>
            <a:r>
              <a:rPr lang="en-US" sz="6000" dirty="0" err="1"/>
              <a:t>principales</a:t>
            </a:r>
            <a:r>
              <a:rPr lang="en-US" sz="6000" dirty="0"/>
              <a:t> por las que </a:t>
            </a:r>
            <a:r>
              <a:rPr lang="en-US" sz="6000" dirty="0" err="1"/>
              <a:t>suponemos</a:t>
            </a:r>
            <a:r>
              <a:rPr lang="en-US" sz="6000" dirty="0"/>
              <a:t> </a:t>
            </a:r>
            <a:r>
              <a:rPr lang="en-US" sz="6000" dirty="0" err="1"/>
              <a:t>demasiado</a:t>
            </a:r>
            <a:r>
              <a:rPr lang="en-US" sz="6000" dirty="0"/>
              <a:t>. Una de </a:t>
            </a:r>
            <a:r>
              <a:rPr lang="en-US" sz="6000" dirty="0" err="1"/>
              <a:t>ellas</a:t>
            </a:r>
            <a:r>
              <a:rPr lang="en-US" sz="6000" dirty="0"/>
              <a:t> es </a:t>
            </a:r>
            <a:r>
              <a:rPr lang="en-US" sz="6000" dirty="0" err="1"/>
              <a:t>teológica</a:t>
            </a:r>
            <a:r>
              <a:rPr lang="en-US" sz="6000" dirty="0"/>
              <a:t> y la </a:t>
            </a:r>
            <a:r>
              <a:rPr lang="en-US" sz="6000" dirty="0" err="1"/>
              <a:t>otra</a:t>
            </a:r>
            <a:r>
              <a:rPr lang="en-US" sz="6000" dirty="0"/>
              <a:t> es experimental.</a:t>
            </a:r>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3866695428"/>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a:bodyPr>
          <a:lstStyle/>
          <a:p>
            <a:pPr marL="0" indent="0">
              <a:buNone/>
            </a:pPr>
            <a:r>
              <a:rPr lang="en-US" sz="4800" dirty="0">
                <a:highlight>
                  <a:srgbClr val="FFFF00"/>
                </a:highlight>
              </a:rPr>
              <a:t>La </a:t>
            </a:r>
            <a:r>
              <a:rPr lang="en-US" sz="4800" dirty="0" err="1">
                <a:highlight>
                  <a:srgbClr val="FFFF00"/>
                </a:highlight>
              </a:rPr>
              <a:t>teología</a:t>
            </a:r>
            <a:r>
              <a:rPr lang="en-US" sz="4800" dirty="0">
                <a:highlight>
                  <a:srgbClr val="FFFF00"/>
                </a:highlight>
              </a:rPr>
              <a:t> de la Palabra no solo </a:t>
            </a:r>
            <a:r>
              <a:rPr lang="en-US" sz="4800" dirty="0" err="1">
                <a:highlight>
                  <a:srgbClr val="FFFF00"/>
                </a:highlight>
              </a:rPr>
              <a:t>explica</a:t>
            </a:r>
            <a:r>
              <a:rPr lang="en-US" sz="4800" dirty="0">
                <a:highlight>
                  <a:srgbClr val="FFFF00"/>
                </a:highlight>
              </a:rPr>
              <a:t> el plan de </a:t>
            </a:r>
            <a:r>
              <a:rPr lang="en-US" sz="4800" dirty="0" err="1">
                <a:highlight>
                  <a:srgbClr val="FFFF00"/>
                </a:highlight>
              </a:rPr>
              <a:t>redención</a:t>
            </a:r>
            <a:r>
              <a:rPr lang="en-US" sz="4800" dirty="0">
                <a:highlight>
                  <a:srgbClr val="FFFF00"/>
                </a:highlight>
              </a:rPr>
              <a:t> de Dios, </a:t>
            </a:r>
            <a:r>
              <a:rPr lang="en-US" sz="4800" u="sng" dirty="0" err="1">
                <a:highlight>
                  <a:srgbClr val="FFFF00"/>
                </a:highlight>
              </a:rPr>
              <a:t>también</a:t>
            </a:r>
            <a:r>
              <a:rPr lang="en-US" sz="4800" u="sng" dirty="0">
                <a:highlight>
                  <a:srgbClr val="FFFF00"/>
                </a:highlight>
              </a:rPr>
              <a:t> describe a la </a:t>
            </a:r>
            <a:r>
              <a:rPr lang="en-US" sz="4800" u="sng" dirty="0" err="1">
                <a:highlight>
                  <a:srgbClr val="FFFF00"/>
                </a:highlight>
              </a:rPr>
              <a:t>gente</a:t>
            </a:r>
            <a:r>
              <a:rPr lang="en-US" sz="4800" dirty="0">
                <a:highlight>
                  <a:srgbClr val="FFFF00"/>
                </a:highlight>
              </a:rPr>
              <a:t>. </a:t>
            </a:r>
            <a:r>
              <a:rPr lang="en-US" sz="4800" dirty="0"/>
              <a:t>La Biblia </a:t>
            </a:r>
            <a:r>
              <a:rPr lang="en-US" sz="4800" dirty="0" err="1"/>
              <a:t>nos</a:t>
            </a:r>
            <a:r>
              <a:rPr lang="en-US" sz="4800" dirty="0"/>
              <a:t> </a:t>
            </a:r>
            <a:r>
              <a:rPr lang="en-US" sz="4800" dirty="0" err="1"/>
              <a:t>conoce</a:t>
            </a:r>
            <a:r>
              <a:rPr lang="en-US" sz="4800" dirty="0"/>
              <a:t>, </a:t>
            </a:r>
            <a:r>
              <a:rPr lang="en-US" sz="4800" dirty="0" err="1"/>
              <a:t>incluso</a:t>
            </a:r>
            <a:r>
              <a:rPr lang="en-US" sz="4800" dirty="0"/>
              <a:t> los </a:t>
            </a:r>
            <a:r>
              <a:rPr lang="en-US" sz="4800" dirty="0" err="1"/>
              <a:t>pensamientos</a:t>
            </a:r>
            <a:r>
              <a:rPr lang="en-US" sz="4800" dirty="0"/>
              <a:t> y los </a:t>
            </a:r>
            <a:r>
              <a:rPr lang="en-US" sz="4800" dirty="0" err="1"/>
              <a:t>motivos</a:t>
            </a:r>
            <a:r>
              <a:rPr lang="en-US" sz="4800" dirty="0"/>
              <a:t> </a:t>
            </a:r>
            <a:r>
              <a:rPr lang="en-US" sz="4800" dirty="0" err="1"/>
              <a:t>más</a:t>
            </a:r>
            <a:r>
              <a:rPr lang="en-US" sz="4800" dirty="0"/>
              <a:t> </a:t>
            </a:r>
            <a:r>
              <a:rPr lang="en-US" sz="4800" dirty="0" err="1"/>
              <a:t>profundos</a:t>
            </a:r>
            <a:r>
              <a:rPr lang="en-US" sz="4800" dirty="0"/>
              <a:t> de </a:t>
            </a:r>
            <a:r>
              <a:rPr lang="en-US" sz="4800" dirty="0" err="1"/>
              <a:t>nuestros</a:t>
            </a:r>
            <a:r>
              <a:rPr lang="en-US" sz="4800" dirty="0"/>
              <a:t> </a:t>
            </a:r>
            <a:r>
              <a:rPr lang="en-US" sz="4800" dirty="0" err="1"/>
              <a:t>corazones</a:t>
            </a:r>
            <a:r>
              <a:rPr lang="en-US" sz="4800" dirty="0"/>
              <a:t>. </a:t>
            </a:r>
            <a:r>
              <a:rPr lang="en-US" sz="4800" dirty="0" err="1"/>
              <a:t>Muestra</a:t>
            </a:r>
            <a:r>
              <a:rPr lang="en-US" sz="4800" dirty="0"/>
              <a:t> con gran </a:t>
            </a:r>
            <a:r>
              <a:rPr lang="en-US" sz="4800" dirty="0" err="1"/>
              <a:t>claridad</a:t>
            </a:r>
            <a:r>
              <a:rPr lang="en-US" sz="4800" dirty="0"/>
              <a:t> </a:t>
            </a:r>
            <a:r>
              <a:rPr lang="en-US" sz="4800" dirty="0" err="1"/>
              <a:t>nuestros</a:t>
            </a:r>
            <a:r>
              <a:rPr lang="en-US" sz="4800" dirty="0"/>
              <a:t> </a:t>
            </a:r>
            <a:r>
              <a:rPr lang="en-US" sz="4800" dirty="0" err="1"/>
              <a:t>sufrimientos</a:t>
            </a:r>
            <a:r>
              <a:rPr lang="en-US" sz="4800" dirty="0"/>
              <a:t> y </a:t>
            </a:r>
            <a:r>
              <a:rPr lang="en-US" sz="4800" dirty="0" err="1"/>
              <a:t>nuestras</a:t>
            </a:r>
            <a:r>
              <a:rPr lang="en-US" sz="4800" dirty="0"/>
              <a:t> </a:t>
            </a:r>
            <a:r>
              <a:rPr lang="en-US" sz="4800" dirty="0" err="1"/>
              <a:t>alegrías</a:t>
            </a:r>
            <a:r>
              <a:rPr lang="en-US" sz="4800" dirty="0"/>
              <a:t>, </a:t>
            </a:r>
            <a:r>
              <a:rPr lang="en-US" sz="4800" dirty="0" err="1"/>
              <a:t>desenredando</a:t>
            </a:r>
            <a:r>
              <a:rPr lang="en-US" sz="4800" dirty="0"/>
              <a:t> las </a:t>
            </a:r>
            <a:r>
              <a:rPr lang="en-US" sz="4800" dirty="0" err="1"/>
              <a:t>complejidades</a:t>
            </a:r>
            <a:r>
              <a:rPr lang="en-US" sz="4800" dirty="0"/>
              <a:t> de las </a:t>
            </a:r>
            <a:r>
              <a:rPr lang="en-US" sz="4800" dirty="0" err="1"/>
              <a:t>relaciones</a:t>
            </a:r>
            <a:r>
              <a:rPr lang="en-US" sz="4800" dirty="0"/>
              <a:t> </a:t>
            </a:r>
            <a:r>
              <a:rPr lang="en-US" sz="4800" dirty="0" err="1"/>
              <a:t>humanas</a:t>
            </a:r>
            <a:r>
              <a:rPr lang="en-US" sz="4800" dirty="0"/>
              <a:t>. Describe los </a:t>
            </a:r>
            <a:r>
              <a:rPr lang="en-US" sz="4800" dirty="0" err="1"/>
              <a:t>sentimientos</a:t>
            </a:r>
            <a:r>
              <a:rPr lang="en-US" sz="4800" dirty="0"/>
              <a:t>, el </a:t>
            </a:r>
            <a:r>
              <a:rPr lang="en-US" sz="4800" dirty="0" err="1"/>
              <a:t>conocimiento</a:t>
            </a:r>
            <a:r>
              <a:rPr lang="en-US" sz="4800" dirty="0"/>
              <a:t> y la </a:t>
            </a:r>
            <a:r>
              <a:rPr lang="en-US" sz="4800" dirty="0" err="1"/>
              <a:t>comunicación</a:t>
            </a:r>
            <a:r>
              <a:rPr lang="en-US" sz="4800" dirty="0"/>
              <a:t> de los </a:t>
            </a:r>
            <a:r>
              <a:rPr lang="en-US" sz="4800" dirty="0" err="1"/>
              <a:t>seres</a:t>
            </a:r>
            <a:r>
              <a:rPr lang="en-US" sz="4800" dirty="0"/>
              <a:t> </a:t>
            </a:r>
            <a:r>
              <a:rPr lang="en-US" sz="4800" dirty="0" err="1"/>
              <a:t>humanos</a:t>
            </a:r>
            <a:r>
              <a:rPr lang="en-US" sz="4800" dirty="0"/>
              <a:t>. </a:t>
            </a:r>
            <a:r>
              <a:rPr lang="en-US" sz="4800" dirty="0">
                <a:highlight>
                  <a:srgbClr val="FFFF00"/>
                </a:highlight>
              </a:rPr>
              <a:t>Si </a:t>
            </a:r>
            <a:r>
              <a:rPr lang="en-US" sz="4800" dirty="0" err="1">
                <a:highlight>
                  <a:srgbClr val="FFFF00"/>
                </a:highlight>
              </a:rPr>
              <a:t>usted</a:t>
            </a:r>
            <a:r>
              <a:rPr lang="en-US" sz="4800" dirty="0">
                <a:highlight>
                  <a:srgbClr val="FFFF00"/>
                </a:highlight>
              </a:rPr>
              <a:t> lee la Biblia, </a:t>
            </a:r>
            <a:r>
              <a:rPr lang="en-US" sz="4800" dirty="0" err="1">
                <a:highlight>
                  <a:srgbClr val="FFFF00"/>
                </a:highlight>
              </a:rPr>
              <a:t>va</a:t>
            </a:r>
            <a:r>
              <a:rPr lang="en-US" sz="4800" dirty="0">
                <a:highlight>
                  <a:srgbClr val="FFFF00"/>
                </a:highlight>
              </a:rPr>
              <a:t> a </a:t>
            </a:r>
            <a:r>
              <a:rPr lang="en-US" sz="4800" dirty="0" err="1">
                <a:highlight>
                  <a:srgbClr val="FFFF00"/>
                </a:highlight>
              </a:rPr>
              <a:t>conocer</a:t>
            </a:r>
            <a:r>
              <a:rPr lang="en-US" sz="4800" dirty="0">
                <a:highlight>
                  <a:srgbClr val="FFFF00"/>
                </a:highlight>
              </a:rPr>
              <a:t> y </a:t>
            </a:r>
            <a:r>
              <a:rPr lang="en-US" sz="4800" dirty="0" err="1">
                <a:highlight>
                  <a:srgbClr val="FFFF00"/>
                </a:highlight>
              </a:rPr>
              <a:t>entender</a:t>
            </a:r>
            <a:r>
              <a:rPr lang="en-US" sz="4800" dirty="0">
                <a:highlight>
                  <a:srgbClr val="FFFF00"/>
                </a:highlight>
              </a:rPr>
              <a:t> a las personas.</a:t>
            </a: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685116944"/>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4800" dirty="0" err="1"/>
              <a:t>Esta</a:t>
            </a:r>
            <a:r>
              <a:rPr lang="en-US" sz="4800" dirty="0"/>
              <a:t> </a:t>
            </a:r>
            <a:r>
              <a:rPr lang="en-US" sz="4800" dirty="0" err="1"/>
              <a:t>visión</a:t>
            </a:r>
            <a:r>
              <a:rPr lang="en-US" sz="4800" dirty="0"/>
              <a:t> </a:t>
            </a:r>
            <a:r>
              <a:rPr lang="en-US" sz="4800" dirty="0" err="1"/>
              <a:t>bíblica</a:t>
            </a:r>
            <a:r>
              <a:rPr lang="en-US" sz="4800" dirty="0"/>
              <a:t> es un gran regalo, </a:t>
            </a:r>
            <a:r>
              <a:rPr lang="en-US" sz="4800" dirty="0" err="1"/>
              <a:t>pero</a:t>
            </a:r>
            <a:r>
              <a:rPr lang="en-US" sz="4800" dirty="0"/>
              <a:t> </a:t>
            </a:r>
            <a:r>
              <a:rPr lang="en-US" sz="4800" dirty="0" err="1"/>
              <a:t>también</a:t>
            </a:r>
            <a:r>
              <a:rPr lang="en-US" sz="4800" dirty="0"/>
              <a:t> es </a:t>
            </a:r>
            <a:r>
              <a:rPr lang="en-US" sz="4800" dirty="0" err="1"/>
              <a:t>donde</a:t>
            </a:r>
            <a:r>
              <a:rPr lang="en-US" sz="4800" dirty="0"/>
              <a:t> </a:t>
            </a:r>
            <a:r>
              <a:rPr lang="en-US" sz="4800" dirty="0" err="1"/>
              <a:t>nos</a:t>
            </a:r>
            <a:r>
              <a:rPr lang="en-US" sz="4800" dirty="0"/>
              <a:t> </a:t>
            </a:r>
            <a:r>
              <a:rPr lang="en-US" sz="4800" dirty="0" err="1"/>
              <a:t>metemos</a:t>
            </a:r>
            <a:r>
              <a:rPr lang="en-US" sz="4800" dirty="0"/>
              <a:t> </a:t>
            </a:r>
            <a:r>
              <a:rPr lang="en-US" sz="4800" dirty="0" err="1"/>
              <a:t>en</a:t>
            </a:r>
            <a:r>
              <a:rPr lang="en-US" sz="4800" dirty="0"/>
              <a:t> </a:t>
            </a:r>
            <a:r>
              <a:rPr lang="en-US" sz="4800" dirty="0" err="1"/>
              <a:t>problemas</a:t>
            </a:r>
            <a:r>
              <a:rPr lang="en-US" sz="4800" dirty="0"/>
              <a:t>. </a:t>
            </a:r>
            <a:r>
              <a:rPr lang="en-US" sz="4800" dirty="0" err="1"/>
              <a:t>Conocer</a:t>
            </a:r>
            <a:r>
              <a:rPr lang="en-US" sz="4800" dirty="0"/>
              <a:t> las </a:t>
            </a:r>
            <a:r>
              <a:rPr lang="en-US" sz="4800" dirty="0" err="1"/>
              <a:t>cosas</a:t>
            </a:r>
            <a:r>
              <a:rPr lang="en-US" sz="4800" dirty="0"/>
              <a:t> </a:t>
            </a:r>
            <a:r>
              <a:rPr lang="en-US" sz="4800" dirty="0" err="1"/>
              <a:t>fundamentales</a:t>
            </a:r>
            <a:r>
              <a:rPr lang="en-US" sz="4800" dirty="0"/>
              <a:t> </a:t>
            </a:r>
            <a:r>
              <a:rPr lang="en-US" sz="4800" dirty="0" err="1"/>
              <a:t>acerca</a:t>
            </a:r>
            <a:r>
              <a:rPr lang="en-US" sz="4800" dirty="0"/>
              <a:t> de la </a:t>
            </a:r>
            <a:r>
              <a:rPr lang="en-US" sz="4800" dirty="0" err="1"/>
              <a:t>gente</a:t>
            </a:r>
            <a:r>
              <a:rPr lang="en-US" sz="4800" dirty="0"/>
              <a:t> </a:t>
            </a:r>
            <a:r>
              <a:rPr lang="en-US" sz="4800" dirty="0" err="1"/>
              <a:t>en</a:t>
            </a:r>
            <a:r>
              <a:rPr lang="en-US" sz="4800" dirty="0"/>
              <a:t> general no debe </a:t>
            </a:r>
            <a:r>
              <a:rPr lang="en-US" sz="4800" dirty="0" err="1"/>
              <a:t>confundirse</a:t>
            </a:r>
            <a:r>
              <a:rPr lang="en-US" sz="4800" dirty="0"/>
              <a:t> con el </a:t>
            </a:r>
            <a:r>
              <a:rPr lang="en-US" sz="4800" dirty="0" err="1"/>
              <a:t>conocimiento</a:t>
            </a:r>
            <a:r>
              <a:rPr lang="en-US" sz="4800" dirty="0"/>
              <a:t> de los </a:t>
            </a:r>
            <a:r>
              <a:rPr lang="en-US" sz="4800" dirty="0" err="1"/>
              <a:t>individuos</a:t>
            </a:r>
            <a:r>
              <a:rPr lang="en-US" sz="4800" dirty="0"/>
              <a:t> </a:t>
            </a:r>
            <a:r>
              <a:rPr lang="en-US" sz="4800" dirty="0" err="1"/>
              <a:t>particulares</a:t>
            </a:r>
            <a:r>
              <a:rPr lang="en-US" sz="4800" dirty="0"/>
              <a:t> que Dios ha </a:t>
            </a:r>
            <a:r>
              <a:rPr lang="en-US" sz="4800" dirty="0" err="1"/>
              <a:t>puesto</a:t>
            </a:r>
            <a:r>
              <a:rPr lang="en-US" sz="4800" dirty="0"/>
              <a:t> </a:t>
            </a:r>
            <a:r>
              <a:rPr lang="en-US" sz="4800" dirty="0" err="1"/>
              <a:t>en</a:t>
            </a:r>
            <a:r>
              <a:rPr lang="en-US" sz="4800" dirty="0"/>
              <a:t> </a:t>
            </a:r>
            <a:r>
              <a:rPr lang="en-US" sz="4800" dirty="0" err="1"/>
              <a:t>su</a:t>
            </a:r>
            <a:r>
              <a:rPr lang="en-US" sz="4800" dirty="0"/>
              <a:t> </a:t>
            </a:r>
            <a:r>
              <a:rPr lang="en-US" sz="4800" dirty="0" err="1"/>
              <a:t>camino</a:t>
            </a:r>
            <a:r>
              <a:rPr lang="en-US" sz="4800" dirty="0"/>
              <a:t>. Nuestra </a:t>
            </a:r>
            <a:r>
              <a:rPr lang="en-US" sz="4800" dirty="0" err="1"/>
              <a:t>rica</a:t>
            </a:r>
            <a:r>
              <a:rPr lang="en-US" sz="4800" dirty="0"/>
              <a:t> base </a:t>
            </a:r>
            <a:r>
              <a:rPr lang="en-US" sz="4800" dirty="0" err="1"/>
              <a:t>teológica</a:t>
            </a:r>
            <a:r>
              <a:rPr lang="en-US" sz="4800" dirty="0"/>
              <a:t> no debe </a:t>
            </a:r>
            <a:r>
              <a:rPr lang="en-US" sz="4800" dirty="0" err="1"/>
              <a:t>convertirnos</a:t>
            </a:r>
            <a:r>
              <a:rPr lang="en-US" sz="4800" dirty="0"/>
              <a:t> </a:t>
            </a:r>
            <a:r>
              <a:rPr lang="en-US" sz="4800" dirty="0" err="1"/>
              <a:t>en</a:t>
            </a:r>
            <a:r>
              <a:rPr lang="en-US" sz="4800" dirty="0"/>
              <a:t> </a:t>
            </a:r>
            <a:r>
              <a:rPr lang="en-US" sz="4800" dirty="0" err="1"/>
              <a:t>apáticos</a:t>
            </a:r>
            <a:r>
              <a:rPr lang="en-US" sz="4800" dirty="0"/>
              <a:t> </a:t>
            </a:r>
            <a:r>
              <a:rPr lang="en-US" sz="4800" dirty="0" err="1"/>
              <a:t>recopiladores</a:t>
            </a:r>
            <a:r>
              <a:rPr lang="en-US" sz="4800" dirty="0"/>
              <a:t> de </a:t>
            </a:r>
            <a:r>
              <a:rPr lang="en-US" sz="4800" dirty="0" err="1"/>
              <a:t>datos</a:t>
            </a:r>
            <a:r>
              <a:rPr lang="en-US" sz="4800" dirty="0"/>
              <a:t>. </a:t>
            </a:r>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2439212968"/>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7200" dirty="0"/>
              <a:t> </a:t>
            </a:r>
            <a:r>
              <a:rPr lang="en-US" sz="4400" dirty="0"/>
              <a:t>Dios no </a:t>
            </a:r>
            <a:r>
              <a:rPr lang="en-US" sz="4400" dirty="0" err="1"/>
              <a:t>sólo</a:t>
            </a:r>
            <a:r>
              <a:rPr lang="en-US" sz="4400" dirty="0"/>
              <a:t> </a:t>
            </a:r>
            <a:r>
              <a:rPr lang="en-US" sz="4400" dirty="0" err="1"/>
              <a:t>nos</a:t>
            </a:r>
            <a:r>
              <a:rPr lang="en-US" sz="4400" dirty="0"/>
              <a:t> </a:t>
            </a:r>
            <a:r>
              <a:rPr lang="en-US" sz="4400" dirty="0" err="1"/>
              <a:t>crea</a:t>
            </a:r>
            <a:r>
              <a:rPr lang="en-US" sz="4400" dirty="0"/>
              <a:t> de forma </a:t>
            </a:r>
            <a:r>
              <a:rPr lang="en-US" sz="4400" dirty="0" err="1"/>
              <a:t>única</a:t>
            </a:r>
            <a:r>
              <a:rPr lang="en-US" sz="4400" dirty="0"/>
              <a:t> a </a:t>
            </a:r>
            <a:r>
              <a:rPr lang="en-US" sz="4400" dirty="0" err="1"/>
              <a:t>cada</a:t>
            </a:r>
            <a:r>
              <a:rPr lang="en-US" sz="4400" dirty="0"/>
              <a:t> uno de </a:t>
            </a:r>
            <a:r>
              <a:rPr lang="en-US" sz="4400" dirty="0" err="1"/>
              <a:t>nosotros</a:t>
            </a:r>
            <a:r>
              <a:rPr lang="en-US" sz="4400" dirty="0"/>
              <a:t>, </a:t>
            </a:r>
            <a:r>
              <a:rPr lang="en-US" sz="4400" dirty="0" err="1"/>
              <a:t>Él</a:t>
            </a:r>
            <a:r>
              <a:rPr lang="en-US" sz="4400" dirty="0"/>
              <a:t> </a:t>
            </a:r>
            <a:r>
              <a:rPr lang="en-US" sz="4400" dirty="0" err="1"/>
              <a:t>también</a:t>
            </a:r>
            <a:r>
              <a:rPr lang="en-US" sz="4400" dirty="0"/>
              <a:t> es </a:t>
            </a:r>
            <a:r>
              <a:rPr lang="en-US" sz="4400" dirty="0" err="1"/>
              <a:t>autor</a:t>
            </a:r>
            <a:r>
              <a:rPr lang="en-US" sz="4400" dirty="0"/>
              <a:t> y director </a:t>
            </a:r>
            <a:r>
              <a:rPr lang="en-US" sz="4400" dirty="0" err="1"/>
              <a:t>soberano</a:t>
            </a:r>
            <a:r>
              <a:rPr lang="en-US" sz="4400" dirty="0"/>
              <a:t> de </a:t>
            </a:r>
            <a:r>
              <a:rPr lang="en-US" sz="4400" dirty="0" err="1"/>
              <a:t>cada</a:t>
            </a:r>
            <a:r>
              <a:rPr lang="en-US" sz="4400" dirty="0"/>
              <a:t> una de </a:t>
            </a:r>
            <a:r>
              <a:rPr lang="en-US" sz="4400" dirty="0" err="1"/>
              <a:t>nuestras</a:t>
            </a:r>
            <a:r>
              <a:rPr lang="en-US" sz="4400" dirty="0"/>
              <a:t> </a:t>
            </a:r>
            <a:r>
              <a:rPr lang="en-US" sz="4400" dirty="0" err="1"/>
              <a:t>historias</a:t>
            </a:r>
            <a:r>
              <a:rPr lang="en-US" sz="4400" dirty="0"/>
              <a:t>. </a:t>
            </a:r>
            <a:r>
              <a:rPr lang="en-US" sz="4400" dirty="0" err="1"/>
              <a:t>En</a:t>
            </a:r>
            <a:r>
              <a:rPr lang="en-US" sz="4400" dirty="0"/>
              <a:t> </a:t>
            </a:r>
            <a:r>
              <a:rPr lang="en-US" sz="4400" dirty="0" err="1"/>
              <a:t>todas</a:t>
            </a:r>
            <a:r>
              <a:rPr lang="en-US" sz="4400" dirty="0"/>
              <a:t> </a:t>
            </a:r>
            <a:r>
              <a:rPr lang="en-US" sz="4400" dirty="0" err="1"/>
              <a:t>ellas</a:t>
            </a:r>
            <a:r>
              <a:rPr lang="en-US" sz="4400" dirty="0"/>
              <a:t> hay </a:t>
            </a:r>
            <a:r>
              <a:rPr lang="en-US" sz="4400" dirty="0" err="1"/>
              <a:t>elementos</a:t>
            </a:r>
            <a:r>
              <a:rPr lang="en-US" sz="4400" dirty="0"/>
              <a:t> </a:t>
            </a:r>
            <a:r>
              <a:rPr lang="en-US" sz="4400" dirty="0" err="1"/>
              <a:t>familiares</a:t>
            </a:r>
            <a:r>
              <a:rPr lang="en-US" sz="4400" dirty="0"/>
              <a:t>, </a:t>
            </a:r>
            <a:r>
              <a:rPr lang="en-US" sz="4400" dirty="0" err="1"/>
              <a:t>pero</a:t>
            </a:r>
            <a:r>
              <a:rPr lang="en-US" sz="4400" dirty="0"/>
              <a:t> la </a:t>
            </a:r>
            <a:r>
              <a:rPr lang="en-US" sz="4400" dirty="0" err="1"/>
              <a:t>historia</a:t>
            </a:r>
            <a:r>
              <a:rPr lang="en-US" sz="4400" dirty="0"/>
              <a:t> de </a:t>
            </a:r>
            <a:r>
              <a:rPr lang="en-US" sz="4400" dirty="0" err="1"/>
              <a:t>cada</a:t>
            </a:r>
            <a:r>
              <a:rPr lang="en-US" sz="4400" dirty="0"/>
              <a:t> persona es un </a:t>
            </a:r>
            <a:r>
              <a:rPr lang="en-US" sz="4400" dirty="0" err="1"/>
              <a:t>laberinto</a:t>
            </a:r>
            <a:r>
              <a:rPr lang="en-US" sz="4400" dirty="0"/>
              <a:t> de </a:t>
            </a:r>
            <a:r>
              <a:rPr lang="en-US" sz="4400" dirty="0" err="1"/>
              <a:t>detalles</a:t>
            </a:r>
            <a:r>
              <a:rPr lang="en-US" sz="4400" dirty="0"/>
              <a:t> que </a:t>
            </a:r>
            <a:r>
              <a:rPr lang="en-US" sz="4400" dirty="0" err="1"/>
              <a:t>hace</a:t>
            </a:r>
            <a:r>
              <a:rPr lang="en-US" sz="4400" dirty="0"/>
              <a:t> a </a:t>
            </a:r>
            <a:r>
              <a:rPr lang="en-US" sz="4400" dirty="0" err="1"/>
              <a:t>cada</a:t>
            </a:r>
            <a:r>
              <a:rPr lang="en-US" sz="4400" dirty="0"/>
              <a:t> uno </a:t>
            </a:r>
            <a:r>
              <a:rPr lang="en-US" sz="4400" dirty="0" err="1"/>
              <a:t>totalmente</a:t>
            </a:r>
            <a:r>
              <a:rPr lang="en-US" sz="4400" dirty="0"/>
              <a:t> </a:t>
            </a:r>
            <a:r>
              <a:rPr lang="en-US" sz="4400" dirty="0" err="1"/>
              <a:t>diferente</a:t>
            </a:r>
            <a:r>
              <a:rPr lang="en-US" sz="4400" dirty="0"/>
              <a:t> del </a:t>
            </a:r>
            <a:r>
              <a:rPr lang="en-US" sz="4400" dirty="0" err="1"/>
              <a:t>otro</a:t>
            </a:r>
            <a:r>
              <a:rPr lang="en-US" sz="4400" dirty="0"/>
              <a:t>. </a:t>
            </a:r>
            <a:r>
              <a:rPr lang="en-US" sz="4400" dirty="0" err="1"/>
              <a:t>Debido</a:t>
            </a:r>
            <a:r>
              <a:rPr lang="en-US" sz="4400" dirty="0"/>
              <a:t> a </a:t>
            </a:r>
            <a:r>
              <a:rPr lang="en-US" sz="4400" dirty="0" err="1"/>
              <a:t>esto</a:t>
            </a:r>
            <a:r>
              <a:rPr lang="en-US" sz="4400" dirty="0"/>
              <a:t>, </a:t>
            </a:r>
            <a:r>
              <a:rPr lang="en-US" sz="4400" dirty="0" err="1">
                <a:highlight>
                  <a:srgbClr val="FFFF00"/>
                </a:highlight>
              </a:rPr>
              <a:t>usted</a:t>
            </a:r>
            <a:r>
              <a:rPr lang="en-US" sz="4400" dirty="0">
                <a:highlight>
                  <a:srgbClr val="FFFF00"/>
                </a:highlight>
              </a:rPr>
              <a:t> no </a:t>
            </a:r>
            <a:r>
              <a:rPr lang="en-US" sz="4400" dirty="0" err="1">
                <a:highlight>
                  <a:srgbClr val="FFFF00"/>
                </a:highlight>
              </a:rPr>
              <a:t>puede</a:t>
            </a:r>
            <a:r>
              <a:rPr lang="en-US" sz="4400" dirty="0">
                <a:highlight>
                  <a:srgbClr val="FFFF00"/>
                </a:highlight>
              </a:rPr>
              <a:t> </a:t>
            </a:r>
            <a:r>
              <a:rPr lang="en-US" sz="4400" dirty="0" err="1">
                <a:highlight>
                  <a:srgbClr val="FFFF00"/>
                </a:highlight>
              </a:rPr>
              <a:t>conocerme</a:t>
            </a:r>
            <a:r>
              <a:rPr lang="en-US" sz="4400" dirty="0">
                <a:highlight>
                  <a:srgbClr val="FFFF00"/>
                </a:highlight>
              </a:rPr>
              <a:t> </a:t>
            </a:r>
            <a:r>
              <a:rPr lang="en-US" sz="4400" dirty="0" err="1">
                <a:highlight>
                  <a:srgbClr val="FFFF00"/>
                </a:highlight>
              </a:rPr>
              <a:t>sólo</a:t>
            </a:r>
            <a:r>
              <a:rPr lang="en-US" sz="4400" dirty="0">
                <a:highlight>
                  <a:srgbClr val="FFFF00"/>
                </a:highlight>
              </a:rPr>
              <a:t> por saber lo que la </a:t>
            </a:r>
            <a:r>
              <a:rPr lang="en-US" sz="4400" dirty="0" err="1">
                <a:highlight>
                  <a:srgbClr val="FFFF00"/>
                </a:highlight>
              </a:rPr>
              <a:t>Escritura</a:t>
            </a:r>
            <a:r>
              <a:rPr lang="en-US" sz="4400" dirty="0">
                <a:highlight>
                  <a:srgbClr val="FFFF00"/>
                </a:highlight>
              </a:rPr>
              <a:t> dice de </a:t>
            </a:r>
            <a:r>
              <a:rPr lang="en-US" sz="4400" dirty="0" err="1">
                <a:highlight>
                  <a:srgbClr val="FFFF00"/>
                </a:highlight>
              </a:rPr>
              <a:t>mí</a:t>
            </a:r>
            <a:r>
              <a:rPr lang="en-US" sz="4400" dirty="0">
                <a:highlight>
                  <a:srgbClr val="FFFF00"/>
                </a:highlight>
              </a:rPr>
              <a:t>. </a:t>
            </a: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4028180369"/>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5400" dirty="0" err="1"/>
              <a:t>Debemos</a:t>
            </a:r>
            <a:r>
              <a:rPr lang="en-US" sz="5400" dirty="0"/>
              <a:t> </a:t>
            </a:r>
            <a:r>
              <a:rPr lang="en-US" sz="5400" dirty="0" err="1"/>
              <a:t>tratar</a:t>
            </a:r>
            <a:r>
              <a:rPr lang="en-US" sz="5400" dirty="0"/>
              <a:t> de </a:t>
            </a:r>
            <a:r>
              <a:rPr lang="en-US" sz="5400" dirty="0" err="1"/>
              <a:t>conocernos</a:t>
            </a:r>
            <a:r>
              <a:rPr lang="en-US" sz="5400" dirty="0"/>
              <a:t> </a:t>
            </a:r>
            <a:r>
              <a:rPr lang="en-US" sz="5400" dirty="0" err="1"/>
              <a:t>unos</a:t>
            </a:r>
            <a:r>
              <a:rPr lang="en-US" sz="5400" dirty="0"/>
              <a:t> a </a:t>
            </a:r>
            <a:r>
              <a:rPr lang="en-US" sz="5400" dirty="0" err="1"/>
              <a:t>otros</a:t>
            </a:r>
            <a:r>
              <a:rPr lang="en-US" sz="5400" dirty="0"/>
              <a:t> de una </a:t>
            </a:r>
            <a:r>
              <a:rPr lang="en-US" sz="5400" dirty="0" err="1"/>
              <a:t>manera</a:t>
            </a:r>
            <a:r>
              <a:rPr lang="en-US" sz="5400" dirty="0"/>
              <a:t> que </a:t>
            </a:r>
            <a:r>
              <a:rPr lang="en-US" sz="5400" dirty="0" err="1"/>
              <a:t>reconozca</a:t>
            </a:r>
            <a:r>
              <a:rPr lang="en-US" sz="5400" dirty="0"/>
              <a:t> a Dios tanto </a:t>
            </a:r>
            <a:r>
              <a:rPr lang="en-US" sz="5400" dirty="0" err="1"/>
              <a:t>como</a:t>
            </a:r>
            <a:r>
              <a:rPr lang="en-US" sz="5400" dirty="0"/>
              <a:t> </a:t>
            </a:r>
            <a:r>
              <a:rPr lang="en-US" sz="5400" dirty="0" err="1"/>
              <a:t>nuestro</a:t>
            </a:r>
            <a:r>
              <a:rPr lang="en-US" sz="5400" dirty="0"/>
              <a:t> </a:t>
            </a:r>
            <a:r>
              <a:rPr lang="en-US" sz="5400" dirty="0" err="1"/>
              <a:t>Creador</a:t>
            </a:r>
            <a:r>
              <a:rPr lang="en-US" sz="5400" dirty="0"/>
              <a:t> (</a:t>
            </a:r>
            <a:r>
              <a:rPr lang="en-US" sz="5400" dirty="0" err="1"/>
              <a:t>verdades</a:t>
            </a:r>
            <a:r>
              <a:rPr lang="en-US" sz="5400" dirty="0"/>
              <a:t> </a:t>
            </a:r>
            <a:r>
              <a:rPr lang="en-US" sz="5400" dirty="0" err="1"/>
              <a:t>humanas</a:t>
            </a:r>
            <a:r>
              <a:rPr lang="en-US" sz="5400" dirty="0"/>
              <a:t> </a:t>
            </a:r>
            <a:r>
              <a:rPr lang="en-US" sz="5400" dirty="0" err="1"/>
              <a:t>universales</a:t>
            </a:r>
            <a:r>
              <a:rPr lang="en-US" sz="5400" dirty="0"/>
              <a:t>) y </a:t>
            </a:r>
            <a:r>
              <a:rPr lang="en-US" sz="5400" dirty="0" err="1"/>
              <a:t>como</a:t>
            </a:r>
            <a:r>
              <a:rPr lang="en-US" sz="5400" dirty="0"/>
              <a:t> </a:t>
            </a:r>
            <a:r>
              <a:rPr lang="en-US" sz="5400" dirty="0" err="1"/>
              <a:t>nuestro</a:t>
            </a:r>
            <a:r>
              <a:rPr lang="en-US" sz="5400" dirty="0"/>
              <a:t> </a:t>
            </a:r>
            <a:r>
              <a:rPr lang="en-US" sz="5400" dirty="0" err="1"/>
              <a:t>Señor</a:t>
            </a:r>
            <a:r>
              <a:rPr lang="en-US" sz="5400" dirty="0"/>
              <a:t> </a:t>
            </a:r>
            <a:r>
              <a:rPr lang="en-US" sz="5400" dirty="0" err="1"/>
              <a:t>soberano</a:t>
            </a:r>
            <a:r>
              <a:rPr lang="en-US" sz="5400" dirty="0"/>
              <a:t> (los </a:t>
            </a:r>
            <a:r>
              <a:rPr lang="en-US" sz="5400" dirty="0" err="1"/>
              <a:t>detalles</a:t>
            </a:r>
            <a:r>
              <a:rPr lang="en-US" sz="5400" dirty="0"/>
              <a:t> </a:t>
            </a:r>
            <a:r>
              <a:rPr lang="en-US" sz="5400" dirty="0" err="1"/>
              <a:t>individuales</a:t>
            </a:r>
            <a:r>
              <a:rPr lang="en-US" sz="5400" dirty="0"/>
              <a:t> </a:t>
            </a:r>
            <a:r>
              <a:rPr lang="en-US" sz="5400" dirty="0" err="1"/>
              <a:t>únicos</a:t>
            </a:r>
            <a:r>
              <a:rPr lang="en-US" sz="5400" dirty="0"/>
              <a:t>).</a:t>
            </a:r>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4276446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descr="Questions">
            <a:extLst>
              <a:ext uri="{FF2B5EF4-FFF2-40B4-BE49-F238E27FC236}">
                <a16:creationId xmlns:a16="http://schemas.microsoft.com/office/drawing/2014/main" id="{D538FC46-48D1-4FE0-B4D5-62B26ABFC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6865" y="102059"/>
            <a:ext cx="995221" cy="995221"/>
          </a:xfrm>
          <a:prstGeom prst="rect">
            <a:avLst/>
          </a:prstGeom>
        </p:spPr>
      </p:pic>
      <p:sp>
        <p:nvSpPr>
          <p:cNvPr id="2" name="TextBox 1">
            <a:extLst>
              <a:ext uri="{FF2B5EF4-FFF2-40B4-BE49-F238E27FC236}">
                <a16:creationId xmlns:a16="http://schemas.microsoft.com/office/drawing/2014/main" id="{115B95F4-0C55-1E4B-A527-A9C4956E5F4C}"/>
              </a:ext>
            </a:extLst>
          </p:cNvPr>
          <p:cNvSpPr txBox="1"/>
          <p:nvPr/>
        </p:nvSpPr>
        <p:spPr>
          <a:xfrm>
            <a:off x="292608" y="1097280"/>
            <a:ext cx="11631167" cy="5394960"/>
          </a:xfrm>
          <a:prstGeom prst="rect">
            <a:avLst/>
          </a:prstGeom>
        </p:spPr>
        <p:txBody>
          <a:bodyPr vert="horz" lIns="91440" tIns="45720" rIns="91440" bIns="45720" rtlCol="0" anchor="t">
            <a:normAutofit/>
          </a:bodyPr>
          <a:lstStyle/>
          <a:p>
            <a:pPr algn="ctr">
              <a:lnSpc>
                <a:spcPct val="90000"/>
              </a:lnSpc>
              <a:spcAft>
                <a:spcPts val="600"/>
              </a:spcAft>
            </a:pPr>
            <a:r>
              <a:rPr lang="en-US" sz="5400" dirty="0" err="1"/>
              <a:t>Lamentablemente</a:t>
            </a:r>
            <a:r>
              <a:rPr lang="en-US" sz="5400" dirty="0"/>
              <a:t>, </a:t>
            </a:r>
            <a:r>
              <a:rPr lang="en-US" sz="5400" dirty="0" err="1"/>
              <a:t>muchas</a:t>
            </a:r>
            <a:r>
              <a:rPr lang="en-US" sz="5400" dirty="0"/>
              <a:t> personas </a:t>
            </a:r>
            <a:r>
              <a:rPr lang="en-US" sz="5400" dirty="0" err="1"/>
              <a:t>en</a:t>
            </a:r>
            <a:r>
              <a:rPr lang="en-US" sz="5400" dirty="0"/>
              <a:t> la </a:t>
            </a:r>
            <a:r>
              <a:rPr lang="en-US" sz="5400" dirty="0" err="1"/>
              <a:t>iglesia</a:t>
            </a:r>
            <a:r>
              <a:rPr lang="en-US" sz="5400" dirty="0"/>
              <a:t> no se </a:t>
            </a:r>
            <a:r>
              <a:rPr lang="en-US" sz="5400" dirty="0" err="1"/>
              <a:t>ven</a:t>
            </a:r>
            <a:r>
              <a:rPr lang="en-US" sz="5400" dirty="0"/>
              <a:t> a </a:t>
            </a:r>
            <a:r>
              <a:rPr lang="en-US" sz="5400" dirty="0" err="1"/>
              <a:t>sí</a:t>
            </a:r>
            <a:r>
              <a:rPr lang="en-US" sz="5400" dirty="0"/>
              <a:t> </a:t>
            </a:r>
            <a:r>
              <a:rPr lang="en-US" sz="5400" dirty="0" err="1"/>
              <a:t>mismas</a:t>
            </a:r>
            <a:r>
              <a:rPr lang="en-US" sz="5400" dirty="0"/>
              <a:t> de </a:t>
            </a:r>
            <a:r>
              <a:rPr lang="en-US" sz="5400" dirty="0" err="1"/>
              <a:t>esta</a:t>
            </a:r>
            <a:r>
              <a:rPr lang="en-US" sz="5400" dirty="0"/>
              <a:t> </a:t>
            </a:r>
            <a:r>
              <a:rPr lang="en-US" sz="5400" dirty="0" err="1"/>
              <a:t>manera</a:t>
            </a:r>
            <a:r>
              <a:rPr lang="en-US" sz="5400" dirty="0"/>
              <a:t>. </a:t>
            </a:r>
            <a:r>
              <a:rPr lang="en-US" sz="5400" dirty="0" err="1"/>
              <a:t>Piensan</a:t>
            </a:r>
            <a:r>
              <a:rPr lang="en-US" sz="5400" dirty="0"/>
              <a:t> </a:t>
            </a:r>
            <a:r>
              <a:rPr lang="en-US" sz="5400" dirty="0" err="1"/>
              <a:t>en</a:t>
            </a:r>
            <a:r>
              <a:rPr lang="en-US" sz="5400" dirty="0"/>
              <a:t> el </a:t>
            </a:r>
            <a:r>
              <a:rPr lang="en-US" sz="5400" dirty="0" err="1"/>
              <a:t>ministerio</a:t>
            </a:r>
            <a:r>
              <a:rPr lang="en-US" sz="5400" dirty="0"/>
              <a:t> </a:t>
            </a:r>
            <a:r>
              <a:rPr lang="en-US" sz="5400" dirty="0" err="1"/>
              <a:t>como</a:t>
            </a:r>
            <a:r>
              <a:rPr lang="en-US" sz="5400" dirty="0"/>
              <a:t> algo para </a:t>
            </a:r>
            <a:r>
              <a:rPr lang="en-US" sz="5400" dirty="0" err="1"/>
              <a:t>profesionales</a:t>
            </a:r>
            <a:r>
              <a:rPr lang="en-US" sz="5400" dirty="0"/>
              <a:t> con un </a:t>
            </a:r>
            <a:r>
              <a:rPr lang="en-US" sz="5400" dirty="0" err="1"/>
              <a:t>sueldo</a:t>
            </a:r>
            <a:r>
              <a:rPr lang="en-US" sz="5400" dirty="0"/>
              <a:t>. </a:t>
            </a:r>
            <a:r>
              <a:rPr lang="en-US" sz="5400" dirty="0" err="1"/>
              <a:t>Cuando</a:t>
            </a:r>
            <a:r>
              <a:rPr lang="en-US" sz="5400" dirty="0"/>
              <a:t> </a:t>
            </a:r>
            <a:r>
              <a:rPr lang="en-US" sz="5400" dirty="0" err="1"/>
              <a:t>piensan</a:t>
            </a:r>
            <a:r>
              <a:rPr lang="en-US" sz="5400" dirty="0"/>
              <a:t> </a:t>
            </a:r>
            <a:r>
              <a:rPr lang="en-US" sz="5400" dirty="0" err="1"/>
              <a:t>en</a:t>
            </a:r>
            <a:r>
              <a:rPr lang="en-US" sz="5400" dirty="0"/>
              <a:t> </a:t>
            </a:r>
            <a:r>
              <a:rPr lang="en-US" sz="5400" dirty="0" err="1"/>
              <a:t>su</a:t>
            </a:r>
            <a:r>
              <a:rPr lang="en-US" sz="5400" dirty="0"/>
              <a:t> </a:t>
            </a:r>
            <a:r>
              <a:rPr lang="en-US" sz="5400" dirty="0" err="1"/>
              <a:t>propia</a:t>
            </a:r>
            <a:r>
              <a:rPr lang="en-US" sz="5400" dirty="0"/>
              <a:t> </a:t>
            </a:r>
            <a:r>
              <a:rPr lang="en-US" sz="5400" dirty="0" err="1"/>
              <a:t>participación</a:t>
            </a:r>
            <a:r>
              <a:rPr lang="en-US" sz="5400" dirty="0"/>
              <a:t>, no </a:t>
            </a:r>
            <a:r>
              <a:rPr lang="en-US" sz="5400" dirty="0" err="1"/>
              <a:t>imaginan</a:t>
            </a:r>
            <a:r>
              <a:rPr lang="en-US" sz="5400" dirty="0"/>
              <a:t> </a:t>
            </a:r>
            <a:r>
              <a:rPr lang="en-US" sz="5400" dirty="0" err="1"/>
              <a:t>otra</a:t>
            </a:r>
            <a:r>
              <a:rPr lang="en-US" sz="5400" dirty="0"/>
              <a:t> </a:t>
            </a:r>
            <a:r>
              <a:rPr lang="en-US" sz="5400" dirty="0" err="1"/>
              <a:t>cosa</a:t>
            </a:r>
            <a:r>
              <a:rPr lang="en-US" sz="5400" dirty="0"/>
              <a:t> que no sea </a:t>
            </a:r>
            <a:r>
              <a:rPr lang="en-US" sz="5400" dirty="0" err="1"/>
              <a:t>orar</a:t>
            </a:r>
            <a:r>
              <a:rPr lang="en-US" sz="5400" dirty="0"/>
              <a:t> o </a:t>
            </a:r>
            <a:r>
              <a:rPr lang="en-US" sz="5400" dirty="0" err="1"/>
              <a:t>hacer</a:t>
            </a:r>
            <a:r>
              <a:rPr lang="en-US" sz="5400" dirty="0"/>
              <a:t> una comida.</a:t>
            </a:r>
          </a:p>
        </p:txBody>
      </p:sp>
    </p:spTree>
    <p:extLst>
      <p:ext uri="{BB962C8B-B14F-4D97-AF65-F5344CB8AC3E}">
        <p14:creationId xmlns:p14="http://schemas.microsoft.com/office/powerpoint/2010/main" val="736411370"/>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lnSpcReduction="10000"/>
          </a:bodyPr>
          <a:lstStyle/>
          <a:p>
            <a:pPr marL="0" indent="0">
              <a:buNone/>
            </a:pPr>
            <a:r>
              <a:rPr lang="en-US" sz="5400" dirty="0"/>
              <a:t>La </a:t>
            </a:r>
            <a:r>
              <a:rPr lang="en-US" sz="5400" dirty="0" err="1"/>
              <a:t>segunda</a:t>
            </a:r>
            <a:r>
              <a:rPr lang="en-US" sz="5400" dirty="0"/>
              <a:t> </a:t>
            </a:r>
            <a:r>
              <a:rPr lang="en-US" sz="5400" dirty="0" err="1"/>
              <a:t>razón</a:t>
            </a:r>
            <a:r>
              <a:rPr lang="en-US" sz="5400" dirty="0"/>
              <a:t> por la que </a:t>
            </a:r>
            <a:r>
              <a:rPr lang="en-US" sz="5400" dirty="0" err="1"/>
              <a:t>suponemos</a:t>
            </a:r>
            <a:r>
              <a:rPr lang="en-US" sz="5400" dirty="0"/>
              <a:t> </a:t>
            </a:r>
            <a:r>
              <a:rPr lang="en-US" sz="5400" dirty="0" err="1"/>
              <a:t>demasiado</a:t>
            </a:r>
            <a:r>
              <a:rPr lang="en-US" sz="5400" dirty="0"/>
              <a:t> es </a:t>
            </a:r>
            <a:r>
              <a:rPr lang="en-US" sz="5400" dirty="0" err="1"/>
              <a:t>nuestra</a:t>
            </a:r>
            <a:r>
              <a:rPr lang="en-US" sz="5400" dirty="0"/>
              <a:t> </a:t>
            </a:r>
            <a:r>
              <a:rPr lang="en-US" sz="5400" dirty="0" err="1"/>
              <a:t>experiencia</a:t>
            </a:r>
            <a:r>
              <a:rPr lang="en-US" sz="5400" dirty="0"/>
              <a:t>. </a:t>
            </a:r>
            <a:r>
              <a:rPr lang="en-US" sz="5400" dirty="0" err="1"/>
              <a:t>Hablamos</a:t>
            </a:r>
            <a:r>
              <a:rPr lang="en-US" sz="5400" dirty="0"/>
              <a:t> el </a:t>
            </a:r>
            <a:r>
              <a:rPr lang="en-US" sz="5400" dirty="0" err="1"/>
              <a:t>mismo</a:t>
            </a:r>
            <a:r>
              <a:rPr lang="en-US" sz="5400" dirty="0"/>
              <a:t> </a:t>
            </a:r>
            <a:r>
              <a:rPr lang="en-US" sz="5400" dirty="0" err="1"/>
              <a:t>idioma</a:t>
            </a:r>
            <a:r>
              <a:rPr lang="en-US" sz="5400" dirty="0"/>
              <a:t>, </a:t>
            </a:r>
            <a:r>
              <a:rPr lang="en-US" sz="5400" dirty="0" err="1"/>
              <a:t>compartimos</a:t>
            </a:r>
            <a:r>
              <a:rPr lang="en-US" sz="5400" dirty="0"/>
              <a:t> </a:t>
            </a:r>
            <a:r>
              <a:rPr lang="en-US" sz="5400" dirty="0" err="1"/>
              <a:t>muchas</a:t>
            </a:r>
            <a:r>
              <a:rPr lang="en-US" sz="5400" dirty="0"/>
              <a:t> de las </a:t>
            </a:r>
            <a:r>
              <a:rPr lang="en-US" sz="5400" dirty="0" err="1"/>
              <a:t>mismas</a:t>
            </a:r>
            <a:r>
              <a:rPr lang="en-US" sz="5400" dirty="0"/>
              <a:t> </a:t>
            </a:r>
            <a:r>
              <a:rPr lang="en-US" sz="5400" dirty="0" err="1"/>
              <a:t>experiencias</a:t>
            </a:r>
            <a:r>
              <a:rPr lang="en-US" sz="5400" dirty="0"/>
              <a:t>, </a:t>
            </a:r>
            <a:r>
              <a:rPr lang="en-US" sz="5400" dirty="0" err="1"/>
              <a:t>vivimos</a:t>
            </a:r>
            <a:r>
              <a:rPr lang="en-US" sz="5400" dirty="0"/>
              <a:t> </a:t>
            </a:r>
            <a:r>
              <a:rPr lang="en-US" sz="5400" dirty="0" err="1"/>
              <a:t>en</a:t>
            </a:r>
            <a:r>
              <a:rPr lang="en-US" sz="5400" dirty="0"/>
              <a:t> la </a:t>
            </a:r>
            <a:r>
              <a:rPr lang="en-US" sz="5400" dirty="0" err="1"/>
              <a:t>misma</a:t>
            </a:r>
            <a:r>
              <a:rPr lang="en-US" sz="5400" dirty="0"/>
              <a:t> </a:t>
            </a:r>
            <a:r>
              <a:rPr lang="en-US" sz="5400" dirty="0" err="1"/>
              <a:t>comunidad</a:t>
            </a:r>
            <a:r>
              <a:rPr lang="en-US" sz="5400" dirty="0"/>
              <a:t>, y a menudo </a:t>
            </a:r>
            <a:r>
              <a:rPr lang="en-US" sz="5400" dirty="0" err="1"/>
              <a:t>asistimos</a:t>
            </a:r>
            <a:r>
              <a:rPr lang="en-US" sz="5400" dirty="0"/>
              <a:t> a la </a:t>
            </a:r>
            <a:r>
              <a:rPr lang="en-US" sz="5400" dirty="0" err="1"/>
              <a:t>misma</a:t>
            </a:r>
            <a:r>
              <a:rPr lang="en-US" sz="5400" dirty="0"/>
              <a:t> </a:t>
            </a:r>
            <a:r>
              <a:rPr lang="en-US" sz="5400" dirty="0" err="1"/>
              <a:t>iglesia</a:t>
            </a:r>
            <a:r>
              <a:rPr lang="en-US" sz="5400" dirty="0"/>
              <a:t>, </a:t>
            </a:r>
            <a:r>
              <a:rPr lang="en-US" sz="5400" dirty="0" err="1"/>
              <a:t>así</a:t>
            </a:r>
            <a:r>
              <a:rPr lang="en-US" sz="5400" dirty="0"/>
              <a:t> que es </a:t>
            </a:r>
            <a:r>
              <a:rPr lang="en-US" sz="5400" dirty="0" err="1"/>
              <a:t>fácil</a:t>
            </a:r>
            <a:r>
              <a:rPr lang="en-US" sz="5400" dirty="0"/>
              <a:t> </a:t>
            </a:r>
            <a:r>
              <a:rPr lang="en-US" sz="5400" dirty="0" err="1"/>
              <a:t>suponer</a:t>
            </a:r>
            <a:r>
              <a:rPr lang="en-US" sz="5400" dirty="0"/>
              <a:t> que </a:t>
            </a:r>
            <a:r>
              <a:rPr lang="en-US" sz="5400" dirty="0" err="1"/>
              <a:t>nos</a:t>
            </a:r>
            <a:r>
              <a:rPr lang="en-US" sz="5400" dirty="0"/>
              <a:t> </a:t>
            </a:r>
            <a:r>
              <a:rPr lang="en-US" sz="5400" dirty="0" err="1"/>
              <a:t>conocemos</a:t>
            </a:r>
            <a:r>
              <a:rPr lang="en-US" sz="5400" dirty="0"/>
              <a:t> </a:t>
            </a:r>
            <a:r>
              <a:rPr lang="en-US" sz="5400" dirty="0" err="1"/>
              <a:t>más</a:t>
            </a:r>
            <a:r>
              <a:rPr lang="en-US" sz="5400" dirty="0"/>
              <a:t> de lo que </a:t>
            </a:r>
            <a:r>
              <a:rPr lang="en-US" sz="5400" dirty="0" err="1"/>
              <a:t>realmente</a:t>
            </a:r>
            <a:r>
              <a:rPr lang="en-US" sz="5400" dirty="0"/>
              <a:t> </a:t>
            </a:r>
            <a:r>
              <a:rPr lang="en-US" sz="5400" dirty="0" err="1"/>
              <a:t>nos</a:t>
            </a:r>
            <a:r>
              <a:rPr lang="en-US" sz="5400" dirty="0"/>
              <a:t> </a:t>
            </a:r>
            <a:r>
              <a:rPr lang="en-US" sz="5400" dirty="0" err="1"/>
              <a:t>conocemos</a:t>
            </a:r>
            <a:r>
              <a:rPr lang="en-US" sz="5400" dirty="0"/>
              <a:t>. </a:t>
            </a:r>
            <a:r>
              <a:rPr lang="en-US" sz="5400" dirty="0">
                <a:highlight>
                  <a:srgbClr val="FFFF00"/>
                </a:highlight>
              </a:rPr>
              <a:t>Más </a:t>
            </a:r>
            <a:r>
              <a:rPr lang="en-US" sz="5400" dirty="0" err="1">
                <a:highlight>
                  <a:srgbClr val="FFFF00"/>
                </a:highlight>
              </a:rPr>
              <a:t>peligrosa</a:t>
            </a:r>
            <a:r>
              <a:rPr lang="en-US" sz="5400" dirty="0">
                <a:highlight>
                  <a:srgbClr val="FFFF00"/>
                </a:highlight>
              </a:rPr>
              <a:t> es la </a:t>
            </a:r>
            <a:r>
              <a:rPr lang="en-US" sz="5400" dirty="0" err="1">
                <a:highlight>
                  <a:srgbClr val="FFFF00"/>
                </a:highlight>
              </a:rPr>
              <a:t>tendencia</a:t>
            </a:r>
            <a:r>
              <a:rPr lang="en-US" sz="5400" dirty="0">
                <a:highlight>
                  <a:srgbClr val="FFFF00"/>
                </a:highlight>
              </a:rPr>
              <a:t> a </a:t>
            </a:r>
            <a:r>
              <a:rPr lang="en-US" sz="5400" dirty="0" err="1">
                <a:highlight>
                  <a:srgbClr val="FFFF00"/>
                </a:highlight>
              </a:rPr>
              <a:t>confundir</a:t>
            </a:r>
            <a:r>
              <a:rPr lang="en-US" sz="5400" dirty="0">
                <a:highlight>
                  <a:srgbClr val="FFFF00"/>
                </a:highlight>
              </a:rPr>
              <a:t> </a:t>
            </a:r>
            <a:r>
              <a:rPr lang="en-US" sz="5400" dirty="0" err="1">
                <a:highlight>
                  <a:srgbClr val="FFFF00"/>
                </a:highlight>
              </a:rPr>
              <a:t>experiencias</a:t>
            </a:r>
            <a:r>
              <a:rPr lang="en-US" sz="5400" dirty="0">
                <a:highlight>
                  <a:srgbClr val="FFFF00"/>
                </a:highlight>
              </a:rPr>
              <a:t> </a:t>
            </a:r>
            <a:r>
              <a:rPr lang="en-US" sz="5400" i="1" dirty="0" err="1">
                <a:highlight>
                  <a:srgbClr val="FFFF00"/>
                </a:highlight>
              </a:rPr>
              <a:t>similares</a:t>
            </a:r>
            <a:r>
              <a:rPr lang="en-US" sz="5400" dirty="0">
                <a:highlight>
                  <a:srgbClr val="FFFF00"/>
                </a:highlight>
              </a:rPr>
              <a:t> con </a:t>
            </a:r>
            <a:r>
              <a:rPr lang="en-US" sz="5400" dirty="0" err="1">
                <a:highlight>
                  <a:srgbClr val="FFFF00"/>
                </a:highlight>
              </a:rPr>
              <a:t>experiencias</a:t>
            </a:r>
            <a:r>
              <a:rPr lang="en-US" sz="5400" dirty="0">
                <a:highlight>
                  <a:srgbClr val="FFFF00"/>
                </a:highlight>
              </a:rPr>
              <a:t> </a:t>
            </a:r>
            <a:r>
              <a:rPr lang="en-US" sz="5400" i="1" dirty="0" err="1">
                <a:highlight>
                  <a:srgbClr val="FFFF00"/>
                </a:highlight>
              </a:rPr>
              <a:t>idénticas</a:t>
            </a:r>
            <a:r>
              <a:rPr lang="en-US" sz="5400" dirty="0"/>
              <a:t>.</a:t>
            </a:r>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630111268"/>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a:bodyPr>
          <a:lstStyle/>
          <a:p>
            <a:pPr marL="0" indent="0">
              <a:buNone/>
            </a:pPr>
            <a:r>
              <a:rPr lang="en-US" sz="5400" dirty="0"/>
              <a:t>El principio para ser </a:t>
            </a:r>
            <a:r>
              <a:rPr lang="en-US" sz="5400" dirty="0" err="1"/>
              <a:t>eficaces</a:t>
            </a:r>
            <a:r>
              <a:rPr lang="en-US" sz="5400" dirty="0"/>
              <a:t> </a:t>
            </a:r>
            <a:r>
              <a:rPr lang="en-US" sz="5400" dirty="0" err="1"/>
              <a:t>en</a:t>
            </a:r>
            <a:r>
              <a:rPr lang="en-US" sz="5400" dirty="0"/>
              <a:t> el </a:t>
            </a:r>
            <a:r>
              <a:rPr lang="en-US" sz="5400" dirty="0" err="1"/>
              <a:t>ministerio</a:t>
            </a:r>
            <a:r>
              <a:rPr lang="en-US" sz="5400" dirty="0"/>
              <a:t> personal es simple: no </a:t>
            </a:r>
            <a:r>
              <a:rPr lang="en-US" sz="5400" dirty="0" err="1"/>
              <a:t>suponga</a:t>
            </a:r>
            <a:r>
              <a:rPr lang="en-US" sz="5400" dirty="0"/>
              <a:t>, </a:t>
            </a:r>
            <a:r>
              <a:rPr lang="en-US" sz="5400" dirty="0" err="1"/>
              <a:t>sino</a:t>
            </a:r>
            <a:r>
              <a:rPr lang="en-US" sz="5400" dirty="0"/>
              <a:t> </a:t>
            </a:r>
            <a:r>
              <a:rPr lang="en-US" sz="5400" dirty="0" err="1"/>
              <a:t>pregunte</a:t>
            </a:r>
            <a:r>
              <a:rPr lang="en-US" sz="5400" dirty="0"/>
              <a:t>. </a:t>
            </a:r>
            <a:r>
              <a:rPr lang="en-US" sz="5400" dirty="0" err="1"/>
              <a:t>Esto</a:t>
            </a:r>
            <a:r>
              <a:rPr lang="en-US" sz="5400" dirty="0"/>
              <a:t> es </a:t>
            </a:r>
            <a:r>
              <a:rPr lang="en-US" sz="5400" dirty="0" err="1"/>
              <a:t>válido</a:t>
            </a:r>
            <a:r>
              <a:rPr lang="en-US" sz="5400" dirty="0"/>
              <a:t> no solo para un </a:t>
            </a:r>
            <a:r>
              <a:rPr lang="en-US" sz="5400" dirty="0" err="1"/>
              <a:t>buen</a:t>
            </a:r>
            <a:r>
              <a:rPr lang="en-US" sz="5400" dirty="0"/>
              <a:t> </a:t>
            </a:r>
            <a:r>
              <a:rPr lang="en-US" sz="5400" dirty="0" err="1"/>
              <a:t>consejero</a:t>
            </a:r>
            <a:r>
              <a:rPr lang="en-US" sz="5400" dirty="0"/>
              <a:t>, </a:t>
            </a:r>
            <a:r>
              <a:rPr lang="en-US" sz="5400" dirty="0" err="1"/>
              <a:t>sino</a:t>
            </a:r>
            <a:r>
              <a:rPr lang="en-US" sz="5400" dirty="0"/>
              <a:t> </a:t>
            </a:r>
            <a:r>
              <a:rPr lang="en-US" sz="5400" dirty="0" err="1"/>
              <a:t>también</a:t>
            </a:r>
            <a:r>
              <a:rPr lang="en-US" sz="5400" dirty="0"/>
              <a:t> para un maestro, </a:t>
            </a:r>
            <a:r>
              <a:rPr lang="en-US" sz="5400" dirty="0" err="1"/>
              <a:t>anciano</a:t>
            </a:r>
            <a:r>
              <a:rPr lang="en-US" sz="5400" dirty="0"/>
              <a:t>, padre, </a:t>
            </a:r>
            <a:r>
              <a:rPr lang="en-US" sz="5400" dirty="0" err="1"/>
              <a:t>cónyuge</a:t>
            </a:r>
            <a:r>
              <a:rPr lang="en-US" sz="5400" dirty="0"/>
              <a:t>, o amigo </a:t>
            </a:r>
            <a:r>
              <a:rPr lang="en-US" sz="5400" dirty="0" err="1"/>
              <a:t>sabio</a:t>
            </a:r>
            <a:r>
              <a:rPr lang="en-US" sz="5400" dirty="0"/>
              <a:t>. El </a:t>
            </a:r>
            <a:r>
              <a:rPr lang="en-US" sz="5400" dirty="0" err="1"/>
              <a:t>suponer</a:t>
            </a:r>
            <a:r>
              <a:rPr lang="en-US" sz="5400" dirty="0"/>
              <a:t> que </a:t>
            </a:r>
            <a:r>
              <a:rPr lang="en-US" sz="5400" dirty="0" err="1"/>
              <a:t>usted</a:t>
            </a:r>
            <a:r>
              <a:rPr lang="en-US" sz="5400" dirty="0"/>
              <a:t> </a:t>
            </a:r>
            <a:r>
              <a:rPr lang="en-US" sz="5400" dirty="0" err="1"/>
              <a:t>ya</a:t>
            </a:r>
            <a:r>
              <a:rPr lang="en-US" sz="5400" dirty="0"/>
              <a:t> sabe lo que </a:t>
            </a:r>
            <a:r>
              <a:rPr lang="en-US" sz="5400" dirty="0" err="1"/>
              <a:t>necesita</a:t>
            </a:r>
            <a:r>
              <a:rPr lang="en-US" sz="5400" dirty="0"/>
              <a:t> saber, </a:t>
            </a:r>
            <a:r>
              <a:rPr lang="en-US" sz="5400" dirty="0" err="1"/>
              <a:t>casi</a:t>
            </a:r>
            <a:r>
              <a:rPr lang="en-US" sz="5400" dirty="0"/>
              <a:t> </a:t>
            </a:r>
            <a:r>
              <a:rPr lang="en-US" sz="5400" dirty="0" err="1"/>
              <a:t>siempre</a:t>
            </a:r>
            <a:r>
              <a:rPr lang="en-US" sz="5400" dirty="0"/>
              <a:t> conduce a </a:t>
            </a:r>
            <a:r>
              <a:rPr lang="en-US" sz="5400" dirty="0" err="1"/>
              <a:t>malentendidos</a:t>
            </a:r>
            <a:r>
              <a:rPr lang="en-US" sz="5400" dirty="0"/>
              <a:t> que </a:t>
            </a:r>
            <a:r>
              <a:rPr lang="en-US" sz="5400" dirty="0" err="1"/>
              <a:t>bloquean</a:t>
            </a:r>
            <a:r>
              <a:rPr lang="en-US" sz="5400" dirty="0"/>
              <a:t> y </a:t>
            </a:r>
            <a:r>
              <a:rPr lang="en-US" sz="5400" dirty="0" err="1"/>
              <a:t>arruinan</a:t>
            </a:r>
            <a:r>
              <a:rPr lang="en-US" sz="5400" dirty="0"/>
              <a:t> el </a:t>
            </a:r>
            <a:r>
              <a:rPr lang="en-US" sz="5400" dirty="0" err="1"/>
              <a:t>ministerio</a:t>
            </a:r>
            <a:r>
              <a:rPr lang="en-US" sz="5400" dirty="0"/>
              <a:t> personal.</a:t>
            </a:r>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71050167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r>
              <a:rPr lang="en-US" sz="5400" b="1" dirty="0"/>
              <a:t>CÓMO COMPROBAR QUE SUS CONCLUSIONES SON CORRECTAS</a:t>
            </a:r>
            <a:endParaRPr lang="en-US" sz="5400" dirty="0"/>
          </a:p>
          <a:p>
            <a:r>
              <a:rPr lang="en-US" sz="5400" dirty="0"/>
              <a:t>Al </a:t>
            </a:r>
            <a:r>
              <a:rPr lang="en-US" sz="5400" dirty="0" err="1"/>
              <a:t>confrontar</a:t>
            </a:r>
            <a:r>
              <a:rPr lang="en-US" sz="5400" dirty="0"/>
              <a:t> la </a:t>
            </a:r>
            <a:r>
              <a:rPr lang="en-US" sz="5400" dirty="0" err="1"/>
              <a:t>realidad</a:t>
            </a:r>
            <a:r>
              <a:rPr lang="en-US" sz="5400" dirty="0"/>
              <a:t> de la </a:t>
            </a:r>
            <a:r>
              <a:rPr lang="en-US" sz="5400" dirty="0" err="1"/>
              <a:t>experiencia</a:t>
            </a:r>
            <a:r>
              <a:rPr lang="en-US" sz="5400" dirty="0"/>
              <a:t> </a:t>
            </a:r>
            <a:r>
              <a:rPr lang="en-US" sz="5400" dirty="0" err="1"/>
              <a:t>compartida</a:t>
            </a:r>
            <a:r>
              <a:rPr lang="en-US" sz="5400" dirty="0"/>
              <a:t> y la </a:t>
            </a:r>
            <a:r>
              <a:rPr lang="en-US" sz="5400" dirty="0" err="1"/>
              <a:t>tentación</a:t>
            </a:r>
            <a:r>
              <a:rPr lang="en-US" sz="5400" dirty="0"/>
              <a:t> de </a:t>
            </a:r>
            <a:r>
              <a:rPr lang="en-US" sz="5400" dirty="0" err="1"/>
              <a:t>suponer</a:t>
            </a:r>
            <a:r>
              <a:rPr lang="en-US" sz="5400" dirty="0"/>
              <a:t>, es </a:t>
            </a:r>
            <a:r>
              <a:rPr lang="en-US" sz="5400" dirty="0" err="1"/>
              <a:t>importante</a:t>
            </a:r>
            <a:r>
              <a:rPr lang="en-US" sz="5400" dirty="0"/>
              <a:t> </a:t>
            </a:r>
            <a:r>
              <a:rPr lang="en-US" sz="5400" dirty="0" err="1"/>
              <a:t>formarse</a:t>
            </a:r>
            <a:r>
              <a:rPr lang="en-US" sz="5400" dirty="0"/>
              <a:t> el </a:t>
            </a:r>
            <a:r>
              <a:rPr lang="en-US" sz="5400" dirty="0" err="1"/>
              <a:t>hábito</a:t>
            </a:r>
            <a:r>
              <a:rPr lang="en-US" sz="5400" dirty="0"/>
              <a:t> de </a:t>
            </a:r>
            <a:r>
              <a:rPr lang="en-US" sz="5400" dirty="0" err="1"/>
              <a:t>hacer</a:t>
            </a:r>
            <a:r>
              <a:rPr lang="en-US" sz="5400" dirty="0"/>
              <a:t> </a:t>
            </a:r>
            <a:r>
              <a:rPr lang="en-US" sz="5400" dirty="0" err="1"/>
              <a:t>tres</a:t>
            </a:r>
            <a:r>
              <a:rPr lang="en-US" sz="5400" dirty="0"/>
              <a:t> </a:t>
            </a:r>
            <a:r>
              <a:rPr lang="en-US" sz="5400" dirty="0" err="1"/>
              <a:t>cosas</a:t>
            </a:r>
            <a:r>
              <a:rPr lang="en-US" sz="5400" dirty="0"/>
              <a:t>. </a:t>
            </a:r>
          </a:p>
          <a:p>
            <a:r>
              <a:rPr lang="en-US" sz="6000" i="1" dirty="0" err="1"/>
              <a:t>Siempre</a:t>
            </a:r>
            <a:r>
              <a:rPr lang="en-US" sz="6000" i="1" dirty="0"/>
              <a:t> </a:t>
            </a:r>
            <a:r>
              <a:rPr lang="en-US" sz="6000" i="1" dirty="0" err="1"/>
              <a:t>pídale</a:t>
            </a:r>
            <a:r>
              <a:rPr lang="en-US" sz="6000" i="1" dirty="0"/>
              <a:t> a la </a:t>
            </a:r>
            <a:r>
              <a:rPr lang="en-US" sz="6000" i="1" dirty="0" err="1"/>
              <a:t>gente</a:t>
            </a:r>
            <a:r>
              <a:rPr lang="en-US" sz="6000" i="1" dirty="0"/>
              <a:t> que </a:t>
            </a:r>
            <a:r>
              <a:rPr lang="en-US" sz="6000" i="1" dirty="0" err="1"/>
              <a:t>defina</a:t>
            </a:r>
            <a:r>
              <a:rPr lang="en-US" sz="6000" i="1" dirty="0"/>
              <a:t> sus </a:t>
            </a:r>
            <a:r>
              <a:rPr lang="en-US" sz="6000" i="1" dirty="0" err="1"/>
              <a:t>términos</a:t>
            </a:r>
            <a:r>
              <a:rPr lang="en-US" sz="6000" i="1" dirty="0"/>
              <a:t> (¿</a:t>
            </a:r>
            <a:r>
              <a:rPr lang="en-US" sz="6000" i="1" dirty="0" err="1"/>
              <a:t>Qué</a:t>
            </a:r>
            <a:r>
              <a:rPr lang="en-US" sz="6000" i="1" dirty="0"/>
              <a:t>?)</a:t>
            </a:r>
            <a:r>
              <a:rPr lang="en-US" sz="6000" dirty="0"/>
              <a:t>.</a:t>
            </a:r>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2414997028"/>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6000" dirty="0" err="1"/>
              <a:t>Yo</a:t>
            </a:r>
            <a:r>
              <a:rPr lang="en-US" sz="6000" dirty="0"/>
              <a:t> le </a:t>
            </a:r>
            <a:r>
              <a:rPr lang="en-US" sz="6000" dirty="0" err="1"/>
              <a:t>digo</a:t>
            </a:r>
            <a:r>
              <a:rPr lang="en-US" sz="6000" dirty="0"/>
              <a:t> </a:t>
            </a:r>
            <a:r>
              <a:rPr lang="en-US" sz="6000" dirty="0" err="1"/>
              <a:t>regularmente</a:t>
            </a:r>
            <a:r>
              <a:rPr lang="en-US" sz="6000" dirty="0"/>
              <a:t> a la </a:t>
            </a:r>
            <a:r>
              <a:rPr lang="en-US" sz="6000" dirty="0" err="1"/>
              <a:t>gente</a:t>
            </a:r>
            <a:r>
              <a:rPr lang="en-US" sz="6000" dirty="0"/>
              <a:t>, “no </a:t>
            </a:r>
            <a:r>
              <a:rPr lang="en-US" sz="6000" dirty="0" err="1"/>
              <a:t>quiero</a:t>
            </a:r>
            <a:r>
              <a:rPr lang="en-US" sz="6000" dirty="0"/>
              <a:t> </a:t>
            </a:r>
            <a:r>
              <a:rPr lang="en-US" sz="6000" dirty="0" err="1"/>
              <a:t>ponerle</a:t>
            </a:r>
            <a:r>
              <a:rPr lang="en-US" sz="6000" dirty="0"/>
              <a:t> mi </a:t>
            </a:r>
            <a:r>
              <a:rPr lang="en-US" sz="6000" dirty="0" err="1"/>
              <a:t>definición</a:t>
            </a:r>
            <a:r>
              <a:rPr lang="en-US" sz="6000" dirty="0"/>
              <a:t> a sus palabras y </a:t>
            </a:r>
            <a:r>
              <a:rPr lang="en-US" sz="6000" dirty="0" err="1"/>
              <a:t>acabar</a:t>
            </a:r>
            <a:r>
              <a:rPr lang="en-US" sz="6000" dirty="0"/>
              <a:t> </a:t>
            </a:r>
            <a:r>
              <a:rPr lang="en-US" sz="6000" dirty="0" err="1"/>
              <a:t>aconsejando</a:t>
            </a:r>
            <a:r>
              <a:rPr lang="en-US" sz="6000" dirty="0"/>
              <a:t> a </a:t>
            </a:r>
            <a:r>
              <a:rPr lang="en-US" sz="6000" dirty="0" err="1"/>
              <a:t>alguien</a:t>
            </a:r>
            <a:r>
              <a:rPr lang="en-US" sz="6000" dirty="0"/>
              <a:t> que no </a:t>
            </a:r>
            <a:r>
              <a:rPr lang="en-US" sz="6000" dirty="0" err="1"/>
              <a:t>existe</a:t>
            </a:r>
            <a:r>
              <a:rPr lang="en-US" sz="6000" dirty="0"/>
              <a:t>, </a:t>
            </a:r>
            <a:r>
              <a:rPr lang="en-US" sz="6000" dirty="0" err="1"/>
              <a:t>así</a:t>
            </a:r>
            <a:r>
              <a:rPr lang="en-US" sz="6000" dirty="0"/>
              <a:t> que </a:t>
            </a:r>
            <a:r>
              <a:rPr lang="en-US" sz="6000" dirty="0" err="1"/>
              <a:t>voy</a:t>
            </a:r>
            <a:r>
              <a:rPr lang="en-US" sz="6000" dirty="0"/>
              <a:t> a </a:t>
            </a:r>
            <a:r>
              <a:rPr lang="en-US" sz="6000" dirty="0" err="1"/>
              <a:t>pedirle</a:t>
            </a:r>
            <a:r>
              <a:rPr lang="en-US" sz="6000" dirty="0"/>
              <a:t> con </a:t>
            </a:r>
            <a:r>
              <a:rPr lang="en-US" sz="6000" dirty="0" err="1"/>
              <a:t>regularidad</a:t>
            </a:r>
            <a:r>
              <a:rPr lang="en-US" sz="6000" dirty="0"/>
              <a:t> que </a:t>
            </a:r>
            <a:r>
              <a:rPr lang="en-US" sz="6000" dirty="0" err="1"/>
              <a:t>defina</a:t>
            </a:r>
            <a:r>
              <a:rPr lang="en-US" sz="6000" dirty="0"/>
              <a:t> sus </a:t>
            </a:r>
            <a:r>
              <a:rPr lang="en-US" sz="6000" dirty="0" err="1"/>
              <a:t>términos</a:t>
            </a:r>
            <a:r>
              <a:rPr lang="en-US" sz="6000" dirty="0"/>
              <a:t>”</a:t>
            </a:r>
          </a:p>
          <a:p>
            <a:pPr marL="0" indent="0">
              <a:buNone/>
            </a:pPr>
            <a:endParaRPr lang="en-US" sz="6000" dirty="0"/>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3654432502"/>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4800" i="1" dirty="0" err="1"/>
              <a:t>Siempre</a:t>
            </a:r>
            <a:r>
              <a:rPr lang="en-US" sz="4800" i="1" dirty="0"/>
              <a:t> </a:t>
            </a:r>
            <a:r>
              <a:rPr lang="en-US" sz="4800" i="1" dirty="0" err="1"/>
              <a:t>pídale</a:t>
            </a:r>
            <a:r>
              <a:rPr lang="en-US" sz="4800" i="1" dirty="0"/>
              <a:t> a la </a:t>
            </a:r>
            <a:r>
              <a:rPr lang="en-US" sz="4800" i="1" dirty="0" err="1"/>
              <a:t>gente</a:t>
            </a:r>
            <a:r>
              <a:rPr lang="en-US" sz="4800" i="1" dirty="0"/>
              <a:t> que </a:t>
            </a:r>
            <a:r>
              <a:rPr lang="en-US" sz="4800" i="1" dirty="0" err="1"/>
              <a:t>aclare</a:t>
            </a:r>
            <a:r>
              <a:rPr lang="en-US" sz="4800" i="1" dirty="0"/>
              <a:t> lo que </a:t>
            </a:r>
            <a:r>
              <a:rPr lang="en-US" sz="4800" i="1" dirty="0" err="1"/>
              <a:t>quiere</a:t>
            </a:r>
            <a:r>
              <a:rPr lang="en-US" sz="4800" i="1" dirty="0"/>
              <a:t> </a:t>
            </a:r>
            <a:r>
              <a:rPr lang="en-US" sz="4800" i="1" dirty="0" err="1"/>
              <a:t>decir</a:t>
            </a:r>
            <a:r>
              <a:rPr lang="en-US" sz="4800" i="1" dirty="0"/>
              <a:t> con los </a:t>
            </a:r>
            <a:r>
              <a:rPr lang="en-US" sz="4800" i="1" dirty="0" err="1"/>
              <a:t>términos</a:t>
            </a:r>
            <a:r>
              <a:rPr lang="en-US" sz="4800" i="1" dirty="0"/>
              <a:t> que </a:t>
            </a:r>
            <a:r>
              <a:rPr lang="en-US" sz="4800" i="1" dirty="0" err="1"/>
              <a:t>emplea</a:t>
            </a:r>
            <a:r>
              <a:rPr lang="en-US" sz="4800" i="1" dirty="0"/>
              <a:t>, y que use </a:t>
            </a:r>
            <a:r>
              <a:rPr lang="en-US" sz="4800" i="1" dirty="0" err="1"/>
              <a:t>ejemplos</a:t>
            </a:r>
            <a:r>
              <a:rPr lang="en-US" sz="4800" i="1" dirty="0"/>
              <a:t> </a:t>
            </a:r>
            <a:r>
              <a:rPr lang="en-US" sz="4800" i="1" dirty="0" err="1"/>
              <a:t>concretos</a:t>
            </a:r>
            <a:r>
              <a:rPr lang="en-US" sz="4800" i="1" dirty="0"/>
              <a:t> de la </a:t>
            </a:r>
            <a:r>
              <a:rPr lang="en-US" sz="4800" i="1" dirty="0" err="1"/>
              <a:t>vida</a:t>
            </a:r>
            <a:r>
              <a:rPr lang="en-US" sz="4800" i="1" dirty="0"/>
              <a:t> real (¿</a:t>
            </a:r>
            <a:r>
              <a:rPr lang="en-US" sz="4800" i="1" dirty="0" err="1"/>
              <a:t>cómo</a:t>
            </a:r>
            <a:r>
              <a:rPr lang="en-US" sz="4800" i="1" dirty="0"/>
              <a:t>?)</a:t>
            </a:r>
            <a:r>
              <a:rPr lang="en-US" sz="4800" dirty="0"/>
              <a:t>. Si el primer punto </a:t>
            </a:r>
            <a:r>
              <a:rPr lang="en-US" sz="4800" dirty="0" err="1"/>
              <a:t>pide</a:t>
            </a:r>
            <a:r>
              <a:rPr lang="en-US" sz="4800" dirty="0"/>
              <a:t> la </a:t>
            </a:r>
            <a:r>
              <a:rPr lang="en-US" sz="4800" dirty="0" err="1"/>
              <a:t>definición</a:t>
            </a:r>
            <a:r>
              <a:rPr lang="en-US" sz="4800" dirty="0"/>
              <a:t> del </a:t>
            </a:r>
            <a:r>
              <a:rPr lang="en-US" sz="4800" dirty="0" err="1"/>
              <a:t>diccionario</a:t>
            </a:r>
            <a:r>
              <a:rPr lang="en-US" sz="4800" dirty="0"/>
              <a:t> individual de la persona, </a:t>
            </a:r>
            <a:r>
              <a:rPr lang="en-US" sz="4800" dirty="0" err="1"/>
              <a:t>entonces</a:t>
            </a:r>
            <a:r>
              <a:rPr lang="en-US" sz="4800" dirty="0"/>
              <a:t> el </a:t>
            </a:r>
            <a:r>
              <a:rPr lang="en-US" sz="4800" dirty="0" err="1"/>
              <a:t>segundo</a:t>
            </a:r>
            <a:r>
              <a:rPr lang="en-US" sz="4800" dirty="0"/>
              <a:t> punto </a:t>
            </a:r>
            <a:r>
              <a:rPr lang="en-US" sz="4800" dirty="0" err="1"/>
              <a:t>pide</a:t>
            </a:r>
            <a:r>
              <a:rPr lang="en-US" sz="4800" dirty="0"/>
              <a:t> a la </a:t>
            </a:r>
            <a:r>
              <a:rPr lang="en-US" sz="4800" dirty="0" err="1"/>
              <a:t>gente</a:t>
            </a:r>
            <a:r>
              <a:rPr lang="en-US" sz="4800" dirty="0"/>
              <a:t> que </a:t>
            </a:r>
            <a:r>
              <a:rPr lang="en-US" sz="4800" dirty="0" err="1"/>
              <a:t>ponga</a:t>
            </a:r>
            <a:r>
              <a:rPr lang="en-US" sz="4800" dirty="0"/>
              <a:t> el video. </a:t>
            </a:r>
          </a:p>
          <a:p>
            <a:pPr marL="0" indent="0">
              <a:buNone/>
            </a:pPr>
            <a:endParaRPr lang="en-US" sz="6000" dirty="0"/>
          </a:p>
          <a:p>
            <a:pPr marL="0" indent="0">
              <a:buNone/>
            </a:pPr>
            <a:endParaRPr lang="en-US" sz="6000" dirty="0"/>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204864926"/>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8800" i="1" dirty="0"/>
              <a:t> </a:t>
            </a:r>
            <a:r>
              <a:rPr lang="en-US" sz="5400" i="1" dirty="0" err="1"/>
              <a:t>Pídale</a:t>
            </a:r>
            <a:r>
              <a:rPr lang="en-US" sz="5400" i="1" dirty="0"/>
              <a:t> </a:t>
            </a:r>
            <a:r>
              <a:rPr lang="en-US" sz="5400" i="1" dirty="0" err="1"/>
              <a:t>siempre</a:t>
            </a:r>
            <a:r>
              <a:rPr lang="en-US" sz="5400" i="1" dirty="0"/>
              <a:t> a la </a:t>
            </a:r>
            <a:r>
              <a:rPr lang="en-US" sz="5400" i="1" dirty="0" err="1"/>
              <a:t>gente</a:t>
            </a:r>
            <a:r>
              <a:rPr lang="en-US" sz="5400" i="1" dirty="0"/>
              <a:t> que </a:t>
            </a:r>
            <a:r>
              <a:rPr lang="en-US" sz="5400" i="1" dirty="0" err="1"/>
              <a:t>explique</a:t>
            </a:r>
            <a:r>
              <a:rPr lang="en-US" sz="5400" i="1" dirty="0"/>
              <a:t> por </a:t>
            </a:r>
            <a:r>
              <a:rPr lang="en-US" sz="5400" i="1" dirty="0" err="1"/>
              <a:t>qué</a:t>
            </a:r>
            <a:r>
              <a:rPr lang="en-US" sz="5400" i="1" dirty="0"/>
              <a:t> </a:t>
            </a:r>
            <a:r>
              <a:rPr lang="en-US" sz="5400" i="1" dirty="0" err="1"/>
              <a:t>respondió</a:t>
            </a:r>
            <a:r>
              <a:rPr lang="en-US" sz="5400" i="1" dirty="0"/>
              <a:t> </a:t>
            </a:r>
            <a:r>
              <a:rPr lang="en-US" sz="5400" i="1" dirty="0" err="1"/>
              <a:t>como</a:t>
            </a:r>
            <a:r>
              <a:rPr lang="en-US" sz="5400" i="1" dirty="0"/>
              <a:t> lo </a:t>
            </a:r>
            <a:r>
              <a:rPr lang="en-US" sz="5400" i="1" dirty="0" err="1"/>
              <a:t>hizo</a:t>
            </a:r>
            <a:r>
              <a:rPr lang="en-US" sz="5400" i="1" dirty="0"/>
              <a:t> </a:t>
            </a:r>
            <a:r>
              <a:rPr lang="en-US" sz="5400" i="1" dirty="0" err="1"/>
              <a:t>en</a:t>
            </a:r>
            <a:r>
              <a:rPr lang="en-US" sz="5400" i="1" dirty="0"/>
              <a:t> los </a:t>
            </a:r>
            <a:r>
              <a:rPr lang="en-US" sz="5400" i="1" dirty="0" err="1"/>
              <a:t>ejemplos</a:t>
            </a:r>
            <a:r>
              <a:rPr lang="en-US" sz="5400" i="1" dirty="0"/>
              <a:t> que le dan (¿Por </a:t>
            </a:r>
            <a:r>
              <a:rPr lang="en-US" sz="5400" i="1" dirty="0" err="1"/>
              <a:t>qué</a:t>
            </a:r>
            <a:r>
              <a:rPr lang="en-US" sz="5400" i="1" dirty="0"/>
              <a:t>?)</a:t>
            </a:r>
            <a:r>
              <a:rPr lang="en-US" sz="5400" dirty="0"/>
              <a:t>. </a:t>
            </a:r>
            <a:r>
              <a:rPr lang="en-US" sz="5400" dirty="0" err="1"/>
              <a:t>Ahora</a:t>
            </a:r>
            <a:r>
              <a:rPr lang="en-US" sz="5400" dirty="0"/>
              <a:t> no solo </a:t>
            </a:r>
            <a:r>
              <a:rPr lang="en-US" sz="5400" dirty="0" err="1"/>
              <a:t>tiene</a:t>
            </a:r>
            <a:r>
              <a:rPr lang="en-US" sz="5400" dirty="0"/>
              <a:t> una </a:t>
            </a:r>
            <a:r>
              <a:rPr lang="en-US" sz="5400" dirty="0" err="1"/>
              <a:t>definición</a:t>
            </a:r>
            <a:r>
              <a:rPr lang="en-US" sz="5400" dirty="0"/>
              <a:t> y una </a:t>
            </a:r>
            <a:r>
              <a:rPr lang="en-US" sz="5400" dirty="0" err="1"/>
              <a:t>situación</a:t>
            </a:r>
            <a:r>
              <a:rPr lang="en-US" sz="5400" dirty="0"/>
              <a:t> </a:t>
            </a:r>
            <a:r>
              <a:rPr lang="en-US" sz="5400" dirty="0" err="1"/>
              <a:t>concreta</a:t>
            </a:r>
            <a:r>
              <a:rPr lang="en-US" sz="5400" dirty="0"/>
              <a:t>, </a:t>
            </a:r>
            <a:r>
              <a:rPr lang="en-US" sz="5400" dirty="0" err="1"/>
              <a:t>sino</a:t>
            </a:r>
            <a:r>
              <a:rPr lang="en-US" sz="5400" dirty="0"/>
              <a:t> que </a:t>
            </a:r>
            <a:r>
              <a:rPr lang="en-US" sz="5400" dirty="0" err="1"/>
              <a:t>puede</a:t>
            </a:r>
            <a:r>
              <a:rPr lang="en-US" sz="5400" dirty="0"/>
              <a:t> </a:t>
            </a:r>
            <a:r>
              <a:rPr lang="en-US" sz="5400" dirty="0" err="1"/>
              <a:t>comenzar</a:t>
            </a:r>
            <a:r>
              <a:rPr lang="en-US" sz="5400" dirty="0"/>
              <a:t> a </a:t>
            </a:r>
            <a:r>
              <a:rPr lang="en-US" sz="5400" dirty="0" err="1"/>
              <a:t>entender</a:t>
            </a:r>
            <a:r>
              <a:rPr lang="en-US" sz="5400" dirty="0"/>
              <a:t> un poco el </a:t>
            </a:r>
            <a:r>
              <a:rPr lang="en-US" sz="5400" dirty="0" err="1"/>
              <a:t>corazón</a:t>
            </a:r>
            <a:r>
              <a:rPr lang="en-US" sz="5400" dirty="0"/>
              <a:t> </a:t>
            </a:r>
            <a:r>
              <a:rPr lang="en-US" sz="5400" dirty="0" err="1"/>
              <a:t>detrás</a:t>
            </a:r>
            <a:r>
              <a:rPr lang="en-US" sz="5400" dirty="0"/>
              <a:t> de la </a:t>
            </a:r>
            <a:r>
              <a:rPr lang="en-US" sz="5400" dirty="0" err="1"/>
              <a:t>conducta</a:t>
            </a:r>
            <a:r>
              <a:rPr lang="en-US" sz="5400" dirty="0"/>
              <a:t> de la persona.</a:t>
            </a:r>
          </a:p>
          <a:p>
            <a:pPr marL="0" indent="0">
              <a:buNone/>
            </a:pPr>
            <a:endParaRPr lang="en-US" sz="4800" dirty="0"/>
          </a:p>
          <a:p>
            <a:pPr marL="0" indent="0">
              <a:buNone/>
            </a:pPr>
            <a:endParaRPr lang="en-US" sz="6000" dirty="0"/>
          </a:p>
          <a:p>
            <a:pPr marL="0" indent="0">
              <a:buNone/>
            </a:pPr>
            <a:endParaRPr lang="en-US" sz="6000" dirty="0"/>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435964204"/>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lnSpcReduction="10000"/>
          </a:bodyPr>
          <a:lstStyle/>
          <a:p>
            <a:pPr marL="0" indent="0">
              <a:buNone/>
            </a:pPr>
            <a:r>
              <a:rPr lang="en-US" sz="4800" dirty="0" err="1"/>
              <a:t>Cuando</a:t>
            </a:r>
            <a:r>
              <a:rPr lang="en-US" sz="4800" dirty="0"/>
              <a:t> </a:t>
            </a:r>
            <a:r>
              <a:rPr lang="en-US" sz="4800" dirty="0" err="1"/>
              <a:t>usted</a:t>
            </a:r>
            <a:r>
              <a:rPr lang="en-US" sz="4800" dirty="0"/>
              <a:t> se </a:t>
            </a:r>
            <a:r>
              <a:rPr lang="en-US" sz="4800" dirty="0" err="1"/>
              <a:t>ocupa</a:t>
            </a:r>
            <a:r>
              <a:rPr lang="en-US" sz="4800" dirty="0"/>
              <a:t> de </a:t>
            </a:r>
            <a:r>
              <a:rPr lang="en-US" sz="4800" dirty="0" err="1"/>
              <a:t>pedirle</a:t>
            </a:r>
            <a:r>
              <a:rPr lang="en-US" sz="4800" dirty="0"/>
              <a:t> a la </a:t>
            </a:r>
            <a:r>
              <a:rPr lang="en-US" sz="4800" dirty="0" err="1"/>
              <a:t>gente</a:t>
            </a:r>
            <a:r>
              <a:rPr lang="en-US" sz="4800" dirty="0"/>
              <a:t> que </a:t>
            </a:r>
            <a:r>
              <a:rPr lang="en-US" sz="4800" dirty="0" err="1"/>
              <a:t>defina</a:t>
            </a:r>
            <a:r>
              <a:rPr lang="en-US" sz="4800" dirty="0"/>
              <a:t>, </a:t>
            </a:r>
            <a:r>
              <a:rPr lang="en-US" sz="4800" dirty="0" err="1"/>
              <a:t>aclare</a:t>
            </a:r>
            <a:r>
              <a:rPr lang="en-US" sz="4800" dirty="0"/>
              <a:t> y </a:t>
            </a:r>
            <a:r>
              <a:rPr lang="en-US" sz="4800" dirty="0" err="1"/>
              <a:t>explique</a:t>
            </a:r>
            <a:r>
              <a:rPr lang="en-US" sz="4800" dirty="0"/>
              <a:t>, </a:t>
            </a:r>
            <a:r>
              <a:rPr lang="en-US" sz="4800" dirty="0" err="1"/>
              <a:t>evitará</a:t>
            </a:r>
            <a:r>
              <a:rPr lang="en-US" sz="4800" dirty="0"/>
              <a:t> </a:t>
            </a:r>
            <a:r>
              <a:rPr lang="en-US" sz="4800" dirty="0" err="1"/>
              <a:t>muchos</a:t>
            </a:r>
            <a:r>
              <a:rPr lang="en-US" sz="4800" dirty="0"/>
              <a:t> </a:t>
            </a:r>
            <a:r>
              <a:rPr lang="en-US" sz="4800" dirty="0" err="1"/>
              <a:t>malentendidos</a:t>
            </a:r>
            <a:r>
              <a:rPr lang="en-US" sz="4800" dirty="0"/>
              <a:t> y falsas </a:t>
            </a:r>
            <a:r>
              <a:rPr lang="en-US" sz="4800" dirty="0" err="1"/>
              <a:t>suposiciones</a:t>
            </a:r>
            <a:r>
              <a:rPr lang="en-US" sz="4800" dirty="0"/>
              <a:t> que le </a:t>
            </a:r>
            <a:r>
              <a:rPr lang="en-US" sz="4800" dirty="0" err="1"/>
              <a:t>roban</a:t>
            </a:r>
            <a:r>
              <a:rPr lang="en-US" sz="4800" dirty="0"/>
              <a:t> </a:t>
            </a:r>
            <a:r>
              <a:rPr lang="en-US" sz="4800" dirty="0" err="1"/>
              <a:t>su</a:t>
            </a:r>
            <a:r>
              <a:rPr lang="en-US" sz="4800" dirty="0"/>
              <a:t> </a:t>
            </a:r>
            <a:r>
              <a:rPr lang="en-US" sz="4800" dirty="0" err="1"/>
              <a:t>eficacia</a:t>
            </a:r>
            <a:r>
              <a:rPr lang="en-US" sz="4800" dirty="0"/>
              <a:t> al </a:t>
            </a:r>
            <a:r>
              <a:rPr lang="en-US" sz="4800" dirty="0" err="1"/>
              <a:t>ministerio</a:t>
            </a:r>
            <a:r>
              <a:rPr lang="en-US" sz="4800" dirty="0"/>
              <a:t> personal. </a:t>
            </a:r>
            <a:r>
              <a:rPr lang="en-US" sz="4800" dirty="0" err="1"/>
              <a:t>Recuerde</a:t>
            </a:r>
            <a:r>
              <a:rPr lang="en-US" sz="4800" dirty="0"/>
              <a:t>, </a:t>
            </a:r>
            <a:r>
              <a:rPr lang="en-US" sz="4800" dirty="0" err="1"/>
              <a:t>usted</a:t>
            </a:r>
            <a:r>
              <a:rPr lang="en-US" sz="4800" dirty="0"/>
              <a:t> no </a:t>
            </a:r>
            <a:r>
              <a:rPr lang="en-US" sz="4800" dirty="0" err="1"/>
              <a:t>trata</a:t>
            </a:r>
            <a:r>
              <a:rPr lang="en-US" sz="4800" dirty="0"/>
              <a:t> de </a:t>
            </a:r>
            <a:r>
              <a:rPr lang="en-US" sz="4800" dirty="0" err="1"/>
              <a:t>difundir</a:t>
            </a:r>
            <a:r>
              <a:rPr lang="en-US" sz="4800" dirty="0"/>
              <a:t> los </a:t>
            </a:r>
            <a:r>
              <a:rPr lang="en-US" sz="4800" dirty="0" err="1"/>
              <a:t>principios</a:t>
            </a:r>
            <a:r>
              <a:rPr lang="en-US" sz="4800" dirty="0"/>
              <a:t> de la Palabra de una </a:t>
            </a:r>
            <a:r>
              <a:rPr lang="en-US" sz="4800" dirty="0" err="1"/>
              <a:t>manera</a:t>
            </a:r>
            <a:r>
              <a:rPr lang="en-US" sz="4800" dirty="0"/>
              <a:t> general. Más bien, </a:t>
            </a:r>
            <a:r>
              <a:rPr lang="en-US" sz="4800" dirty="0" err="1"/>
              <a:t>en</a:t>
            </a:r>
            <a:r>
              <a:rPr lang="en-US" sz="4800" dirty="0"/>
              <a:t> la </a:t>
            </a:r>
            <a:r>
              <a:rPr lang="en-US" sz="4800" dirty="0" err="1"/>
              <a:t>intimidad</a:t>
            </a:r>
            <a:r>
              <a:rPr lang="en-US" sz="4800" dirty="0"/>
              <a:t> de </a:t>
            </a:r>
            <a:r>
              <a:rPr lang="en-US" sz="4800" dirty="0" err="1"/>
              <a:t>este</a:t>
            </a:r>
            <a:r>
              <a:rPr lang="en-US" sz="4800" dirty="0"/>
              <a:t> </a:t>
            </a:r>
            <a:r>
              <a:rPr lang="en-US" sz="4800" dirty="0" err="1"/>
              <a:t>momento</a:t>
            </a:r>
            <a:r>
              <a:rPr lang="en-US" sz="4800" dirty="0"/>
              <a:t> con </a:t>
            </a:r>
            <a:r>
              <a:rPr lang="en-US" sz="4800" dirty="0" err="1"/>
              <a:t>esta</a:t>
            </a:r>
            <a:r>
              <a:rPr lang="en-US" sz="4800" dirty="0"/>
              <a:t> persona, use la Palabra con </a:t>
            </a:r>
            <a:r>
              <a:rPr lang="en-US" sz="4800" dirty="0" err="1"/>
              <a:t>especificidad</a:t>
            </a:r>
            <a:r>
              <a:rPr lang="en-US" sz="4800" dirty="0"/>
              <a:t> </a:t>
            </a:r>
            <a:r>
              <a:rPr lang="en-US" sz="4800" dirty="0" err="1"/>
              <a:t>concentrada</a:t>
            </a:r>
            <a:r>
              <a:rPr lang="en-US" sz="4800" dirty="0"/>
              <a:t>. Entre </a:t>
            </a:r>
            <a:r>
              <a:rPr lang="en-US" sz="4800" dirty="0" err="1"/>
              <a:t>en</a:t>
            </a:r>
            <a:r>
              <a:rPr lang="en-US" sz="4800" dirty="0"/>
              <a:t> </a:t>
            </a:r>
            <a:r>
              <a:rPr lang="en-US" sz="4800" dirty="0" err="1"/>
              <a:t>su</a:t>
            </a:r>
            <a:r>
              <a:rPr lang="en-US" sz="4800" dirty="0"/>
              <a:t> </a:t>
            </a:r>
            <a:r>
              <a:rPr lang="en-US" sz="4800" dirty="0" err="1"/>
              <a:t>mundo</a:t>
            </a:r>
            <a:r>
              <a:rPr lang="en-US" sz="4800" dirty="0"/>
              <a:t>, </a:t>
            </a:r>
            <a:r>
              <a:rPr lang="en-US" sz="4800" dirty="0" err="1"/>
              <a:t>conozca</a:t>
            </a:r>
            <a:r>
              <a:rPr lang="en-US" sz="4800" dirty="0"/>
              <a:t> a lo que se </a:t>
            </a:r>
            <a:r>
              <a:rPr lang="en-US" sz="4800" dirty="0" err="1"/>
              <a:t>enfrenta</a:t>
            </a:r>
            <a:r>
              <a:rPr lang="en-US" sz="4800" dirty="0"/>
              <a:t>, y </a:t>
            </a:r>
            <a:r>
              <a:rPr lang="en-US" sz="4800" dirty="0" err="1"/>
              <a:t>ayúdela</a:t>
            </a:r>
            <a:r>
              <a:rPr lang="en-US" sz="4800" dirty="0"/>
              <a:t> a </a:t>
            </a:r>
            <a:r>
              <a:rPr lang="en-US" sz="4800" dirty="0" err="1"/>
              <a:t>comprender</a:t>
            </a:r>
            <a:r>
              <a:rPr lang="en-US" sz="4800" dirty="0"/>
              <a:t> sus </a:t>
            </a:r>
            <a:r>
              <a:rPr lang="en-US" sz="4800" dirty="0" err="1"/>
              <a:t>recursos</a:t>
            </a:r>
            <a:r>
              <a:rPr lang="en-US" sz="4800" dirty="0"/>
              <a:t> </a:t>
            </a:r>
            <a:r>
              <a:rPr lang="en-US" sz="4800" dirty="0" err="1"/>
              <a:t>en</a:t>
            </a:r>
            <a:r>
              <a:rPr lang="en-US" sz="4800" dirty="0"/>
              <a:t> Cristo para </a:t>
            </a:r>
            <a:r>
              <a:rPr lang="en-US" sz="4800" dirty="0" err="1"/>
              <a:t>enfrentar</a:t>
            </a:r>
            <a:r>
              <a:rPr lang="en-US" sz="4800" dirty="0"/>
              <a:t> </a:t>
            </a:r>
            <a:r>
              <a:rPr lang="en-US" sz="4800" dirty="0" err="1"/>
              <a:t>su</a:t>
            </a:r>
            <a:r>
              <a:rPr lang="en-US" sz="4800" dirty="0"/>
              <a:t> </a:t>
            </a:r>
            <a:r>
              <a:rPr lang="en-US" sz="4800" dirty="0" err="1"/>
              <a:t>situación</a:t>
            </a:r>
            <a:r>
              <a:rPr lang="en-US" sz="4800" dirty="0"/>
              <a:t> </a:t>
            </a:r>
            <a:r>
              <a:rPr lang="en-US" sz="4800" dirty="0" err="1"/>
              <a:t>específica</a:t>
            </a:r>
            <a:r>
              <a:rPr lang="en-US" sz="4800" dirty="0"/>
              <a:t>.</a:t>
            </a:r>
          </a:p>
          <a:p>
            <a:pPr marL="0" indent="0">
              <a:buNone/>
            </a:pPr>
            <a:endParaRPr lang="en-US" sz="5400" dirty="0"/>
          </a:p>
          <a:p>
            <a:pPr marL="0" indent="0">
              <a:buNone/>
            </a:pPr>
            <a:endParaRPr lang="en-US" sz="4800" dirty="0"/>
          </a:p>
          <a:p>
            <a:pPr marL="0" indent="0">
              <a:buNone/>
            </a:pPr>
            <a:endParaRPr lang="en-US" sz="6000" dirty="0"/>
          </a:p>
          <a:p>
            <a:pPr marL="0" indent="0">
              <a:buNone/>
            </a:pPr>
            <a:endParaRPr lang="en-US" sz="6000" dirty="0"/>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3520090890"/>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r>
              <a:rPr lang="en-US" sz="5400" b="1" dirty="0"/>
              <a:t>LA IMPORTANCIA DE HACER BUENAS PREGUNTAS</a:t>
            </a:r>
            <a:endParaRPr lang="en-US" sz="5400" dirty="0"/>
          </a:p>
          <a:p>
            <a:r>
              <a:rPr lang="en-US" sz="5400" dirty="0"/>
              <a:t>Es </a:t>
            </a:r>
            <a:r>
              <a:rPr lang="en-US" sz="5400" dirty="0" err="1"/>
              <a:t>tentador</a:t>
            </a:r>
            <a:r>
              <a:rPr lang="en-US" sz="5400" dirty="0"/>
              <a:t> </a:t>
            </a:r>
            <a:r>
              <a:rPr lang="en-US" sz="5400" dirty="0" err="1"/>
              <a:t>pensar</a:t>
            </a:r>
            <a:r>
              <a:rPr lang="en-US" sz="5400" dirty="0"/>
              <a:t> que la </a:t>
            </a:r>
            <a:r>
              <a:rPr lang="en-US" sz="5400" dirty="0" err="1"/>
              <a:t>gente</a:t>
            </a:r>
            <a:r>
              <a:rPr lang="en-US" sz="5400" dirty="0"/>
              <a:t> </a:t>
            </a:r>
            <a:r>
              <a:rPr lang="en-US" sz="5400" dirty="0" err="1"/>
              <a:t>perspicaz</a:t>
            </a:r>
            <a:r>
              <a:rPr lang="en-US" sz="5400" dirty="0"/>
              <a:t> </a:t>
            </a:r>
            <a:r>
              <a:rPr lang="en-US" sz="5400" dirty="0" err="1"/>
              <a:t>tiene</a:t>
            </a:r>
            <a:r>
              <a:rPr lang="en-US" sz="5400" dirty="0"/>
              <a:t> </a:t>
            </a:r>
            <a:r>
              <a:rPr lang="en-US" sz="5400" dirty="0" err="1"/>
              <a:t>todas</a:t>
            </a:r>
            <a:r>
              <a:rPr lang="en-US" sz="5400" dirty="0"/>
              <a:t> las </a:t>
            </a:r>
            <a:r>
              <a:rPr lang="en-US" sz="5400" dirty="0" err="1"/>
              <a:t>respuestas</a:t>
            </a:r>
            <a:r>
              <a:rPr lang="en-US" sz="5400" dirty="0"/>
              <a:t> </a:t>
            </a:r>
            <a:r>
              <a:rPr lang="en-US" sz="5400" dirty="0" err="1"/>
              <a:t>correctas</a:t>
            </a:r>
            <a:r>
              <a:rPr lang="en-US" sz="5400" dirty="0"/>
              <a:t>, y </a:t>
            </a:r>
            <a:r>
              <a:rPr lang="en-US" sz="5400" dirty="0" err="1"/>
              <a:t>en</a:t>
            </a:r>
            <a:r>
              <a:rPr lang="en-US" sz="5400" dirty="0"/>
              <a:t> </a:t>
            </a:r>
            <a:r>
              <a:rPr lang="en-US" sz="5400" dirty="0" err="1"/>
              <a:t>cierto</a:t>
            </a:r>
            <a:r>
              <a:rPr lang="en-US" sz="5400" dirty="0"/>
              <a:t> </a:t>
            </a:r>
            <a:r>
              <a:rPr lang="en-US" sz="5400" dirty="0" err="1"/>
              <a:t>sentido</a:t>
            </a:r>
            <a:r>
              <a:rPr lang="en-US" sz="5400" dirty="0"/>
              <a:t> </a:t>
            </a:r>
            <a:r>
              <a:rPr lang="en-US" sz="5400" dirty="0" err="1"/>
              <a:t>eso</a:t>
            </a:r>
            <a:r>
              <a:rPr lang="en-US" sz="5400" dirty="0"/>
              <a:t> es </a:t>
            </a:r>
            <a:r>
              <a:rPr lang="en-US" sz="5400" dirty="0" err="1"/>
              <a:t>verdad</a:t>
            </a:r>
            <a:r>
              <a:rPr lang="en-US" sz="5400" dirty="0"/>
              <a:t>. Pero </a:t>
            </a:r>
            <a:r>
              <a:rPr lang="en-US" sz="5400" dirty="0" err="1"/>
              <a:t>también</a:t>
            </a:r>
            <a:r>
              <a:rPr lang="en-US" sz="5400" dirty="0"/>
              <a:t> es </a:t>
            </a:r>
            <a:r>
              <a:rPr lang="en-US" sz="5400" dirty="0" err="1"/>
              <a:t>cierto</a:t>
            </a:r>
            <a:r>
              <a:rPr lang="en-US" sz="5400" dirty="0"/>
              <a:t> que </a:t>
            </a:r>
            <a:r>
              <a:rPr lang="en-US" sz="5400" dirty="0" err="1"/>
              <a:t>usted</a:t>
            </a:r>
            <a:r>
              <a:rPr lang="en-US" sz="5400" dirty="0"/>
              <a:t> no </a:t>
            </a:r>
            <a:r>
              <a:rPr lang="en-US" sz="5400" dirty="0" err="1"/>
              <a:t>obtiene</a:t>
            </a:r>
            <a:r>
              <a:rPr lang="en-US" sz="5400" dirty="0"/>
              <a:t> las </a:t>
            </a:r>
            <a:r>
              <a:rPr lang="en-US" sz="5400" dirty="0" err="1"/>
              <a:t>respuestas</a:t>
            </a:r>
            <a:r>
              <a:rPr lang="en-US" sz="5400" dirty="0"/>
              <a:t> </a:t>
            </a:r>
            <a:r>
              <a:rPr lang="en-US" sz="5400" dirty="0" err="1"/>
              <a:t>correctas</a:t>
            </a:r>
            <a:r>
              <a:rPr lang="en-US" sz="5400" dirty="0"/>
              <a:t> sin antes </a:t>
            </a:r>
            <a:r>
              <a:rPr lang="en-US" sz="5400" dirty="0" err="1"/>
              <a:t>hacer</a:t>
            </a:r>
            <a:r>
              <a:rPr lang="en-US" sz="5400" dirty="0"/>
              <a:t> las </a:t>
            </a:r>
            <a:r>
              <a:rPr lang="en-US" sz="5400" dirty="0" err="1"/>
              <a:t>preguntas</a:t>
            </a:r>
            <a:r>
              <a:rPr lang="en-US" sz="5400" dirty="0"/>
              <a:t> </a:t>
            </a:r>
            <a:r>
              <a:rPr lang="en-US" sz="5400" dirty="0" err="1"/>
              <a:t>correctas</a:t>
            </a:r>
            <a:r>
              <a:rPr lang="en-US" sz="5400" dirty="0"/>
              <a:t>. </a:t>
            </a:r>
          </a:p>
          <a:p>
            <a:pPr marL="0" indent="0">
              <a:buNone/>
            </a:pPr>
            <a:endParaRPr lang="en-US" sz="5400" dirty="0"/>
          </a:p>
          <a:p>
            <a:pPr marL="0" indent="0">
              <a:buNone/>
            </a:pPr>
            <a:endParaRPr lang="en-US" sz="4800" dirty="0"/>
          </a:p>
          <a:p>
            <a:pPr marL="0" indent="0">
              <a:buNone/>
            </a:pPr>
            <a:endParaRPr lang="en-US" sz="6000" dirty="0"/>
          </a:p>
          <a:p>
            <a:pPr marL="0" indent="0">
              <a:buNone/>
            </a:pPr>
            <a:endParaRPr lang="en-US" sz="6000" dirty="0"/>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054391707"/>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a:bodyPr>
          <a:lstStyle/>
          <a:p>
            <a:pPr marL="0" indent="0">
              <a:buNone/>
            </a:pPr>
            <a:r>
              <a:rPr lang="en-US" sz="5400" dirty="0" err="1"/>
              <a:t>Nuestro</a:t>
            </a:r>
            <a:r>
              <a:rPr lang="en-US" sz="5400" dirty="0"/>
              <a:t> </a:t>
            </a:r>
            <a:r>
              <a:rPr lang="en-US" sz="5400" dirty="0" err="1"/>
              <a:t>pensamiento</a:t>
            </a:r>
            <a:r>
              <a:rPr lang="en-US" sz="5400" dirty="0"/>
              <a:t> </a:t>
            </a:r>
            <a:r>
              <a:rPr lang="en-US" sz="5400" dirty="0" err="1"/>
              <a:t>siempre</a:t>
            </a:r>
            <a:r>
              <a:rPr lang="en-US" sz="5400" dirty="0"/>
              <a:t> </a:t>
            </a:r>
            <a:r>
              <a:rPr lang="en-US" sz="5400" dirty="0" err="1"/>
              <a:t>viaja</a:t>
            </a:r>
            <a:r>
              <a:rPr lang="en-US" sz="5400" dirty="0"/>
              <a:t> </a:t>
            </a:r>
            <a:r>
              <a:rPr lang="en-US" sz="5400" dirty="0" err="1"/>
              <a:t>sobre</a:t>
            </a:r>
            <a:r>
              <a:rPr lang="en-US" sz="5400" dirty="0"/>
              <a:t> los </a:t>
            </a:r>
            <a:r>
              <a:rPr lang="en-US" sz="5400" dirty="0" err="1"/>
              <a:t>rieles</a:t>
            </a:r>
            <a:r>
              <a:rPr lang="en-US" sz="5400" dirty="0"/>
              <a:t> de </a:t>
            </a:r>
            <a:r>
              <a:rPr lang="en-US" sz="5400" dirty="0" err="1"/>
              <a:t>nuestras</a:t>
            </a:r>
            <a:r>
              <a:rPr lang="en-US" sz="5400" dirty="0"/>
              <a:t> </a:t>
            </a:r>
            <a:r>
              <a:rPr lang="en-US" sz="5400" dirty="0" err="1"/>
              <a:t>preguntas</a:t>
            </a:r>
            <a:r>
              <a:rPr lang="en-US" sz="5400" dirty="0"/>
              <a:t>. A los buenos </a:t>
            </a:r>
            <a:r>
              <a:rPr lang="en-US" sz="5400" dirty="0" err="1"/>
              <a:t>pensadores</a:t>
            </a:r>
            <a:r>
              <a:rPr lang="en-US" sz="5400" dirty="0"/>
              <a:t> les </a:t>
            </a:r>
            <a:r>
              <a:rPr lang="en-US" sz="5400" dirty="0" err="1"/>
              <a:t>gusta</a:t>
            </a:r>
            <a:r>
              <a:rPr lang="en-US" sz="5400" dirty="0"/>
              <a:t> </a:t>
            </a:r>
            <a:r>
              <a:rPr lang="en-US" sz="5400" dirty="0" err="1"/>
              <a:t>caminar</a:t>
            </a:r>
            <a:r>
              <a:rPr lang="en-US" sz="5400" dirty="0"/>
              <a:t> </a:t>
            </a:r>
            <a:r>
              <a:rPr lang="en-US" sz="5400" dirty="0" err="1"/>
              <a:t>en</a:t>
            </a:r>
            <a:r>
              <a:rPr lang="en-US" sz="5400" dirty="0"/>
              <a:t> </a:t>
            </a:r>
            <a:r>
              <a:rPr lang="en-US" sz="5400" dirty="0" err="1"/>
              <a:t>torno</a:t>
            </a:r>
            <a:r>
              <a:rPr lang="en-US" sz="5400" dirty="0"/>
              <a:t> a un </a:t>
            </a:r>
            <a:r>
              <a:rPr lang="en-US" sz="5400" dirty="0" err="1"/>
              <a:t>tema</a:t>
            </a:r>
            <a:r>
              <a:rPr lang="en-US" sz="5400" dirty="0"/>
              <a:t> y </a:t>
            </a:r>
            <a:r>
              <a:rPr lang="en-US" sz="5400" dirty="0" err="1"/>
              <a:t>verlo</a:t>
            </a:r>
            <a:r>
              <a:rPr lang="en-US" sz="5400" dirty="0"/>
              <a:t> </a:t>
            </a:r>
            <a:r>
              <a:rPr lang="en-US" sz="5400" dirty="0" err="1"/>
              <a:t>desde</a:t>
            </a:r>
            <a:r>
              <a:rPr lang="en-US" sz="5400" dirty="0"/>
              <a:t> </a:t>
            </a:r>
            <a:r>
              <a:rPr lang="en-US" sz="5400" dirty="0" err="1"/>
              <a:t>diferentes</a:t>
            </a:r>
            <a:r>
              <a:rPr lang="en-US" sz="5400" dirty="0"/>
              <a:t> </a:t>
            </a:r>
            <a:r>
              <a:rPr lang="en-US" sz="5400" dirty="0" err="1"/>
              <a:t>ángulos</a:t>
            </a:r>
            <a:r>
              <a:rPr lang="en-US" sz="5400" dirty="0"/>
              <a:t>. Les </a:t>
            </a:r>
            <a:r>
              <a:rPr lang="en-US" sz="5400" dirty="0" err="1"/>
              <a:t>gusta</a:t>
            </a:r>
            <a:r>
              <a:rPr lang="en-US" sz="5400" dirty="0"/>
              <a:t> </a:t>
            </a:r>
            <a:r>
              <a:rPr lang="en-US" sz="5400" dirty="0" err="1"/>
              <a:t>hacer</a:t>
            </a:r>
            <a:r>
              <a:rPr lang="en-US" sz="5400" dirty="0"/>
              <a:t> </a:t>
            </a:r>
            <a:r>
              <a:rPr lang="en-US" sz="5400" dirty="0" err="1"/>
              <a:t>preguntas</a:t>
            </a:r>
            <a:r>
              <a:rPr lang="en-US" sz="5400" dirty="0"/>
              <a:t> </a:t>
            </a:r>
            <a:r>
              <a:rPr lang="en-US" sz="5400" dirty="0" err="1"/>
              <a:t>nuevas</a:t>
            </a:r>
            <a:r>
              <a:rPr lang="en-US" sz="5400" dirty="0"/>
              <a:t> y </a:t>
            </a:r>
            <a:r>
              <a:rPr lang="en-US" sz="5400" dirty="0" err="1"/>
              <a:t>preguntas</a:t>
            </a:r>
            <a:r>
              <a:rPr lang="en-US" sz="5400" dirty="0"/>
              <a:t> </a:t>
            </a:r>
            <a:r>
              <a:rPr lang="en-US" sz="5400" dirty="0" err="1"/>
              <a:t>viejas</a:t>
            </a:r>
            <a:r>
              <a:rPr lang="en-US" sz="5400" dirty="0"/>
              <a:t> de </a:t>
            </a:r>
            <a:r>
              <a:rPr lang="en-US" sz="5400" dirty="0" err="1"/>
              <a:t>nuevas</a:t>
            </a:r>
            <a:r>
              <a:rPr lang="en-US" sz="5400" dirty="0"/>
              <a:t> </a:t>
            </a:r>
            <a:r>
              <a:rPr lang="en-US" sz="5400" dirty="0" err="1"/>
              <a:t>maneras</a:t>
            </a:r>
            <a:r>
              <a:rPr lang="en-US" sz="5400" dirty="0"/>
              <a:t>. Los buenos </a:t>
            </a:r>
            <a:r>
              <a:rPr lang="en-US" sz="5400" dirty="0" err="1"/>
              <a:t>pensadores</a:t>
            </a:r>
            <a:r>
              <a:rPr lang="en-US" sz="5400" dirty="0"/>
              <a:t> no </a:t>
            </a:r>
            <a:r>
              <a:rPr lang="en-US" sz="5400" dirty="0" err="1"/>
              <a:t>hacen</a:t>
            </a:r>
            <a:r>
              <a:rPr lang="en-US" sz="5400" dirty="0"/>
              <a:t> </a:t>
            </a:r>
            <a:r>
              <a:rPr lang="en-US" sz="5400" dirty="0" err="1"/>
              <a:t>suposiciones</a:t>
            </a:r>
            <a:r>
              <a:rPr lang="en-US" sz="5400" dirty="0"/>
              <a:t> no </a:t>
            </a:r>
            <a:r>
              <a:rPr lang="en-US" sz="5400" dirty="0" err="1"/>
              <a:t>corroboradas</a:t>
            </a:r>
            <a:r>
              <a:rPr lang="en-US" sz="5400" dirty="0"/>
              <a:t>, y no se </a:t>
            </a:r>
            <a:r>
              <a:rPr lang="en-US" sz="5400" dirty="0" err="1"/>
              <a:t>permiten</a:t>
            </a:r>
            <a:r>
              <a:rPr lang="en-US" sz="5400" dirty="0"/>
              <a:t> </a:t>
            </a:r>
            <a:r>
              <a:rPr lang="en-US" sz="5400" dirty="0" err="1"/>
              <a:t>pensar</a:t>
            </a:r>
            <a:r>
              <a:rPr lang="en-US" sz="5400" dirty="0"/>
              <a:t> que </a:t>
            </a:r>
            <a:r>
              <a:rPr lang="en-US" sz="5400" dirty="0" err="1"/>
              <a:t>saben</a:t>
            </a:r>
            <a:r>
              <a:rPr lang="en-US" sz="5400" dirty="0"/>
              <a:t> </a:t>
            </a:r>
            <a:r>
              <a:rPr lang="en-US" sz="5400" dirty="0" err="1"/>
              <a:t>más</a:t>
            </a:r>
            <a:r>
              <a:rPr lang="en-US" sz="5400" dirty="0"/>
              <a:t> de lo que de </a:t>
            </a:r>
            <a:r>
              <a:rPr lang="en-US" sz="5400" dirty="0" err="1"/>
              <a:t>hecho</a:t>
            </a:r>
            <a:r>
              <a:rPr lang="en-US" sz="5400" dirty="0"/>
              <a:t> </a:t>
            </a:r>
            <a:r>
              <a:rPr lang="en-US" sz="5400" dirty="0" err="1"/>
              <a:t>saben</a:t>
            </a:r>
            <a:r>
              <a:rPr lang="en-US" sz="5400" dirty="0"/>
              <a:t>.</a:t>
            </a:r>
          </a:p>
          <a:p>
            <a:pPr marL="0" indent="0">
              <a:buNone/>
            </a:pPr>
            <a:endParaRPr lang="en-US" sz="5400" dirty="0"/>
          </a:p>
          <a:p>
            <a:pPr marL="0" indent="0">
              <a:buNone/>
            </a:pPr>
            <a:endParaRPr lang="en-US" sz="4800" dirty="0"/>
          </a:p>
          <a:p>
            <a:pPr marL="0" indent="0">
              <a:buNone/>
            </a:pPr>
            <a:endParaRPr lang="en-US" sz="6000" dirty="0"/>
          </a:p>
          <a:p>
            <a:pPr marL="0" indent="0">
              <a:buNone/>
            </a:pPr>
            <a:endParaRPr lang="en-US" sz="6000" dirty="0"/>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275728490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lnSpcReduction="10000"/>
          </a:bodyPr>
          <a:lstStyle/>
          <a:p>
            <a:pPr marL="0" indent="0">
              <a:buNone/>
            </a:pPr>
            <a:r>
              <a:rPr lang="en-US" sz="6000" dirty="0" err="1"/>
              <a:t>Recuerde</a:t>
            </a:r>
            <a:r>
              <a:rPr lang="en-US" sz="6000" dirty="0"/>
              <a:t> que las personas </a:t>
            </a:r>
            <a:r>
              <a:rPr lang="en-US" sz="6000" dirty="0" err="1"/>
              <a:t>fueron</a:t>
            </a:r>
            <a:r>
              <a:rPr lang="en-US" sz="6000" dirty="0"/>
              <a:t> </a:t>
            </a:r>
            <a:r>
              <a:rPr lang="en-US" sz="6000" dirty="0" err="1"/>
              <a:t>hechas</a:t>
            </a:r>
            <a:r>
              <a:rPr lang="en-US" sz="6000" dirty="0"/>
              <a:t> por Dios para ser </a:t>
            </a:r>
            <a:r>
              <a:rPr lang="en-US" sz="6000" dirty="0" err="1"/>
              <a:t>intérpretes</a:t>
            </a:r>
            <a:r>
              <a:rPr lang="en-US" sz="6000" dirty="0"/>
              <a:t>, y las </a:t>
            </a:r>
            <a:r>
              <a:rPr lang="en-US" sz="6000" dirty="0" err="1"/>
              <a:t>preguntas</a:t>
            </a:r>
            <a:r>
              <a:rPr lang="en-US" sz="6000" dirty="0"/>
              <a:t> que </a:t>
            </a:r>
            <a:r>
              <a:rPr lang="en-US" sz="6000" dirty="0" err="1"/>
              <a:t>nos</a:t>
            </a:r>
            <a:r>
              <a:rPr lang="en-US" sz="6000" dirty="0"/>
              <a:t> </a:t>
            </a:r>
            <a:r>
              <a:rPr lang="en-US" sz="6000" dirty="0" err="1"/>
              <a:t>hacemos</a:t>
            </a:r>
            <a:r>
              <a:rPr lang="en-US" sz="6000" dirty="0"/>
              <a:t> (a </a:t>
            </a:r>
            <a:r>
              <a:rPr lang="en-US" sz="6000" dirty="0" err="1"/>
              <a:t>veces</a:t>
            </a:r>
            <a:r>
              <a:rPr lang="en-US" sz="6000" dirty="0"/>
              <a:t> </a:t>
            </a:r>
            <a:r>
              <a:rPr lang="en-US" sz="6000" dirty="0" err="1"/>
              <a:t>casi</a:t>
            </a:r>
            <a:r>
              <a:rPr lang="en-US" sz="6000" dirty="0"/>
              <a:t> </a:t>
            </a:r>
            <a:r>
              <a:rPr lang="en-US" sz="6000" dirty="0" err="1"/>
              <a:t>inconscientemente</a:t>
            </a:r>
            <a:r>
              <a:rPr lang="en-US" sz="6000" dirty="0"/>
              <a:t>) son las que </a:t>
            </a:r>
            <a:r>
              <a:rPr lang="en-US" sz="6000" dirty="0" err="1"/>
              <a:t>usamos</a:t>
            </a:r>
            <a:r>
              <a:rPr lang="en-US" sz="6000" dirty="0"/>
              <a:t> para </a:t>
            </a:r>
            <a:r>
              <a:rPr lang="en-US" sz="6000" dirty="0" err="1"/>
              <a:t>tratar</a:t>
            </a:r>
            <a:r>
              <a:rPr lang="en-US" sz="6000" dirty="0"/>
              <a:t> de </a:t>
            </a:r>
            <a:r>
              <a:rPr lang="en-US" sz="6000" dirty="0" err="1"/>
              <a:t>dar</a:t>
            </a:r>
            <a:r>
              <a:rPr lang="en-US" sz="6000" dirty="0"/>
              <a:t> </a:t>
            </a:r>
            <a:r>
              <a:rPr lang="en-US" sz="6000" dirty="0" err="1"/>
              <a:t>sentido</a:t>
            </a:r>
            <a:r>
              <a:rPr lang="en-US" sz="6000" dirty="0"/>
              <a:t> a la </a:t>
            </a:r>
            <a:r>
              <a:rPr lang="en-US" sz="6000" dirty="0" err="1"/>
              <a:t>vida</a:t>
            </a:r>
            <a:r>
              <a:rPr lang="en-US" sz="6000" dirty="0"/>
              <a:t>. Las </a:t>
            </a:r>
            <a:r>
              <a:rPr lang="en-US" sz="6000" dirty="0" err="1"/>
              <a:t>respuestas</a:t>
            </a:r>
            <a:r>
              <a:rPr lang="en-US" sz="6000" dirty="0"/>
              <a:t> que </a:t>
            </a:r>
            <a:r>
              <a:rPr lang="en-US" sz="6000" dirty="0" err="1"/>
              <a:t>damos</a:t>
            </a:r>
            <a:r>
              <a:rPr lang="en-US" sz="6000" dirty="0"/>
              <a:t> </a:t>
            </a:r>
            <a:r>
              <a:rPr lang="en-US" sz="6000" dirty="0" err="1"/>
              <a:t>afectarán</a:t>
            </a:r>
            <a:r>
              <a:rPr lang="en-US" sz="6000" dirty="0"/>
              <a:t> </a:t>
            </a:r>
            <a:r>
              <a:rPr lang="en-US" sz="6000" dirty="0" err="1"/>
              <a:t>profundamente</a:t>
            </a:r>
            <a:r>
              <a:rPr lang="en-US" sz="6000" dirty="0"/>
              <a:t> la </a:t>
            </a:r>
            <a:r>
              <a:rPr lang="en-US" sz="6000" dirty="0" err="1"/>
              <a:t>dirección</a:t>
            </a:r>
            <a:r>
              <a:rPr lang="en-US" sz="6000" dirty="0"/>
              <a:t> de </a:t>
            </a:r>
            <a:r>
              <a:rPr lang="en-US" sz="6000" dirty="0" err="1"/>
              <a:t>nuestras</a:t>
            </a:r>
            <a:r>
              <a:rPr lang="en-US" sz="6000" dirty="0"/>
              <a:t> </a:t>
            </a:r>
            <a:r>
              <a:rPr lang="en-US" sz="6000" dirty="0" err="1"/>
              <a:t>vidas</a:t>
            </a:r>
            <a:r>
              <a:rPr lang="en-US" sz="6000" dirty="0"/>
              <a:t>.</a:t>
            </a:r>
          </a:p>
          <a:p>
            <a:pPr marL="0" indent="0">
              <a:buNone/>
            </a:pPr>
            <a:endParaRPr lang="en-US" sz="5400" dirty="0"/>
          </a:p>
          <a:p>
            <a:pPr marL="0" indent="0">
              <a:buNone/>
            </a:pPr>
            <a:endParaRPr lang="en-US" sz="4800" dirty="0"/>
          </a:p>
          <a:p>
            <a:pPr marL="0" indent="0">
              <a:buNone/>
            </a:pPr>
            <a:endParaRPr lang="en-US" sz="6000" dirty="0"/>
          </a:p>
          <a:p>
            <a:pPr marL="0" indent="0">
              <a:buNone/>
            </a:pPr>
            <a:endParaRPr lang="en-US" sz="6000" dirty="0"/>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353352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C71BA3-F335-524E-BBA1-88E158811EED}"/>
              </a:ext>
            </a:extLst>
          </p:cNvPr>
          <p:cNvSpPr txBox="1"/>
          <p:nvPr/>
        </p:nvSpPr>
        <p:spPr>
          <a:xfrm>
            <a:off x="544452" y="2063599"/>
            <a:ext cx="10592939" cy="517481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6600" dirty="0"/>
              <a:t>El </a:t>
            </a:r>
            <a:r>
              <a:rPr lang="en-US" sz="6600" dirty="0" err="1"/>
              <a:t>modelo</a:t>
            </a:r>
            <a:r>
              <a:rPr lang="en-US" sz="6600" dirty="0"/>
              <a:t> </a:t>
            </a:r>
            <a:r>
              <a:rPr lang="en-US" sz="6600" dirty="0" err="1"/>
              <a:t>bíblico</a:t>
            </a:r>
            <a:r>
              <a:rPr lang="en-US" sz="6600" dirty="0"/>
              <a:t> general es </a:t>
            </a:r>
            <a:r>
              <a:rPr lang="en-US" sz="6600" dirty="0" err="1"/>
              <a:t>este</a:t>
            </a:r>
            <a:r>
              <a:rPr lang="en-US" sz="6600" dirty="0"/>
              <a:t>: </a:t>
            </a:r>
            <a:r>
              <a:rPr lang="en-US" sz="6600" i="1" dirty="0"/>
              <a:t>Dios </a:t>
            </a:r>
            <a:r>
              <a:rPr lang="en-US" sz="6600" i="1" dirty="0" err="1"/>
              <a:t>transforma</a:t>
            </a:r>
            <a:r>
              <a:rPr lang="en-US" sz="6600" i="1" dirty="0"/>
              <a:t> la </a:t>
            </a:r>
            <a:r>
              <a:rPr lang="en-US" sz="6600" i="1" dirty="0" err="1"/>
              <a:t>vida</a:t>
            </a:r>
            <a:r>
              <a:rPr lang="en-US" sz="6600" i="1" dirty="0"/>
              <a:t> de las personas a </a:t>
            </a:r>
            <a:r>
              <a:rPr lang="en-US" sz="6600" i="1" dirty="0" err="1"/>
              <a:t>medida</a:t>
            </a:r>
            <a:r>
              <a:rPr lang="en-US" sz="6600" i="1" dirty="0"/>
              <a:t> que </a:t>
            </a:r>
            <a:r>
              <a:rPr lang="en-US" sz="6600" i="1" dirty="0" err="1"/>
              <a:t>estas</a:t>
            </a:r>
            <a:r>
              <a:rPr lang="en-US" sz="6600" i="1" dirty="0"/>
              <a:t> </a:t>
            </a:r>
            <a:r>
              <a:rPr lang="en-US" sz="6600" i="1" dirty="0" err="1"/>
              <a:t>llevan</a:t>
            </a:r>
            <a:r>
              <a:rPr lang="en-US" sz="6600" i="1" dirty="0"/>
              <a:t> </a:t>
            </a:r>
            <a:r>
              <a:rPr lang="en-US" sz="6600" i="1" dirty="0" err="1"/>
              <a:t>Su</a:t>
            </a:r>
            <a:r>
              <a:rPr lang="en-US" sz="6600" i="1" dirty="0"/>
              <a:t> Palabra a los </a:t>
            </a:r>
            <a:r>
              <a:rPr lang="en-US" sz="6600" i="1" dirty="0" err="1"/>
              <a:t>demás</a:t>
            </a:r>
            <a:r>
              <a:rPr lang="en-US" sz="6600" dirty="0"/>
              <a:t>. </a:t>
            </a:r>
          </a:p>
          <a:p>
            <a:pPr>
              <a:lnSpc>
                <a:spcPct val="90000"/>
              </a:lnSpc>
              <a:spcAft>
                <a:spcPts val="600"/>
              </a:spcAft>
            </a:pPr>
            <a:r>
              <a:rPr lang="en-US" sz="2000" dirty="0">
                <a:solidFill>
                  <a:schemeClr val="bg1"/>
                </a:solidFill>
              </a:rPr>
              <a:t> </a:t>
            </a:r>
          </a:p>
        </p:txBody>
      </p:sp>
    </p:spTree>
    <p:extLst>
      <p:ext uri="{BB962C8B-B14F-4D97-AF65-F5344CB8AC3E}">
        <p14:creationId xmlns:p14="http://schemas.microsoft.com/office/powerpoint/2010/main" val="352446512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fontScale="92500" lnSpcReduction="20000"/>
          </a:bodyPr>
          <a:lstStyle/>
          <a:p>
            <a:pPr marL="0" indent="0">
              <a:buNone/>
            </a:pPr>
            <a:r>
              <a:rPr lang="en-US" sz="5800" dirty="0" err="1"/>
              <a:t>Cuando</a:t>
            </a:r>
            <a:r>
              <a:rPr lang="en-US" sz="5800" dirty="0"/>
              <a:t> </a:t>
            </a:r>
            <a:r>
              <a:rPr lang="en-US" sz="5800" dirty="0" err="1"/>
              <a:t>yo</a:t>
            </a:r>
            <a:r>
              <a:rPr lang="en-US" sz="5800" dirty="0"/>
              <a:t> le </a:t>
            </a:r>
            <a:r>
              <a:rPr lang="en-US" sz="5800" dirty="0" err="1"/>
              <a:t>hago</a:t>
            </a:r>
            <a:r>
              <a:rPr lang="en-US" sz="5800" dirty="0"/>
              <a:t> </a:t>
            </a:r>
            <a:r>
              <a:rPr lang="en-US" sz="5800" dirty="0" err="1"/>
              <a:t>preguntas</a:t>
            </a:r>
            <a:r>
              <a:rPr lang="en-US" sz="5800" dirty="0"/>
              <a:t> que </a:t>
            </a:r>
            <a:r>
              <a:rPr lang="en-US" sz="5800" dirty="0" err="1"/>
              <a:t>usted</a:t>
            </a:r>
            <a:r>
              <a:rPr lang="en-US" sz="5800" dirty="0"/>
              <a:t> </a:t>
            </a:r>
            <a:r>
              <a:rPr lang="en-US" sz="5800" dirty="0" err="1"/>
              <a:t>nunca</a:t>
            </a:r>
            <a:r>
              <a:rPr lang="en-US" sz="5800" dirty="0"/>
              <a:t> se </a:t>
            </a:r>
            <a:r>
              <a:rPr lang="en-US" sz="5800" dirty="0" err="1"/>
              <a:t>haría</a:t>
            </a:r>
            <a:r>
              <a:rPr lang="en-US" sz="5800" dirty="0"/>
              <a:t> a </a:t>
            </a:r>
            <a:r>
              <a:rPr lang="en-US" sz="5800" dirty="0" err="1"/>
              <a:t>sí</a:t>
            </a:r>
            <a:r>
              <a:rPr lang="en-US" sz="5800" dirty="0"/>
              <a:t> </a:t>
            </a:r>
            <a:r>
              <a:rPr lang="en-US" sz="5800" dirty="0" err="1"/>
              <a:t>mismo</a:t>
            </a:r>
            <a:r>
              <a:rPr lang="en-US" sz="5800" dirty="0"/>
              <a:t>, le </a:t>
            </a:r>
            <a:r>
              <a:rPr lang="en-US" sz="5800" dirty="0" err="1"/>
              <a:t>estoy</a:t>
            </a:r>
            <a:r>
              <a:rPr lang="en-US" sz="5800" dirty="0"/>
              <a:t> </a:t>
            </a:r>
            <a:r>
              <a:rPr lang="en-US" sz="5800" dirty="0" err="1"/>
              <a:t>enseñando</a:t>
            </a:r>
            <a:r>
              <a:rPr lang="en-US" sz="5800" dirty="0"/>
              <a:t> a verse a </a:t>
            </a:r>
            <a:r>
              <a:rPr lang="en-US" sz="5800" dirty="0" err="1"/>
              <a:t>través</a:t>
            </a:r>
            <a:r>
              <a:rPr lang="en-US" sz="5800" dirty="0"/>
              <a:t> de </a:t>
            </a:r>
            <a:r>
              <a:rPr lang="en-US" sz="5800" dirty="0" err="1"/>
              <a:t>lentes</a:t>
            </a:r>
            <a:r>
              <a:rPr lang="en-US" sz="5800" dirty="0"/>
              <a:t> </a:t>
            </a:r>
            <a:r>
              <a:rPr lang="en-US" sz="5800" dirty="0" err="1"/>
              <a:t>bíblicos</a:t>
            </a:r>
            <a:r>
              <a:rPr lang="en-US" sz="5800" dirty="0"/>
              <a:t>. </a:t>
            </a:r>
            <a:r>
              <a:rPr lang="en-US" sz="5800" dirty="0" err="1"/>
              <a:t>Estoy</a:t>
            </a:r>
            <a:r>
              <a:rPr lang="en-US" sz="5800" dirty="0"/>
              <a:t> </a:t>
            </a:r>
            <a:r>
              <a:rPr lang="en-US" sz="5800" dirty="0" err="1"/>
              <a:t>haciendo</a:t>
            </a:r>
            <a:r>
              <a:rPr lang="en-US" sz="5800" dirty="0"/>
              <a:t> algo que Dios </a:t>
            </a:r>
            <a:r>
              <a:rPr lang="en-US" sz="5800" dirty="0" err="1"/>
              <a:t>puede</a:t>
            </a:r>
            <a:r>
              <a:rPr lang="en-US" sz="5800" dirty="0"/>
              <a:t> usar para </a:t>
            </a:r>
            <a:r>
              <a:rPr lang="en-US" sz="5800" dirty="0" err="1"/>
              <a:t>cambiarlo</a:t>
            </a:r>
            <a:r>
              <a:rPr lang="en-US" sz="5800" dirty="0"/>
              <a:t> de </a:t>
            </a:r>
            <a:r>
              <a:rPr lang="en-US" sz="5800" dirty="0" err="1"/>
              <a:t>manera</a:t>
            </a:r>
            <a:r>
              <a:rPr lang="en-US" sz="5800" dirty="0"/>
              <a:t> profunda. Tal </a:t>
            </a:r>
            <a:r>
              <a:rPr lang="en-US" sz="5800" dirty="0" err="1"/>
              <a:t>vez</a:t>
            </a:r>
            <a:r>
              <a:rPr lang="en-US" sz="5800" dirty="0"/>
              <a:t> mis </a:t>
            </a:r>
            <a:r>
              <a:rPr lang="en-US" sz="5800" dirty="0" err="1"/>
              <a:t>preguntas</a:t>
            </a:r>
            <a:r>
              <a:rPr lang="en-US" sz="5800" dirty="0"/>
              <a:t> le </a:t>
            </a:r>
            <a:r>
              <a:rPr lang="en-US" sz="5800" dirty="0" err="1"/>
              <a:t>ayudarán</a:t>
            </a:r>
            <a:r>
              <a:rPr lang="en-US" sz="5800" dirty="0"/>
              <a:t> a verse con </a:t>
            </a:r>
            <a:r>
              <a:rPr lang="en-US" sz="5800" dirty="0" err="1"/>
              <a:t>más</a:t>
            </a:r>
            <a:r>
              <a:rPr lang="en-US" sz="5800" dirty="0"/>
              <a:t> </a:t>
            </a:r>
            <a:r>
              <a:rPr lang="en-US" sz="5800" dirty="0" err="1"/>
              <a:t>precisión</a:t>
            </a:r>
            <a:r>
              <a:rPr lang="en-US" sz="5800" dirty="0"/>
              <a:t>. </a:t>
            </a:r>
            <a:r>
              <a:rPr lang="en-US" sz="5800" dirty="0" err="1"/>
              <a:t>Cuando</a:t>
            </a:r>
            <a:r>
              <a:rPr lang="en-US" sz="5800" dirty="0"/>
              <a:t> mis </a:t>
            </a:r>
            <a:r>
              <a:rPr lang="en-US" sz="5800" dirty="0" err="1"/>
              <a:t>preguntas</a:t>
            </a:r>
            <a:r>
              <a:rPr lang="en-US" sz="5800" dirty="0"/>
              <a:t> </a:t>
            </a:r>
            <a:r>
              <a:rPr lang="en-US" sz="5800" dirty="0" err="1"/>
              <a:t>hacen</a:t>
            </a:r>
            <a:r>
              <a:rPr lang="en-US" sz="5800" dirty="0"/>
              <a:t> </a:t>
            </a:r>
            <a:r>
              <a:rPr lang="en-US" sz="5800" dirty="0" err="1"/>
              <a:t>esto</a:t>
            </a:r>
            <a:r>
              <a:rPr lang="en-US" sz="5800" dirty="0"/>
              <a:t>, </a:t>
            </a:r>
            <a:r>
              <a:rPr lang="en-US" sz="5800" dirty="0" err="1"/>
              <a:t>estoy</a:t>
            </a:r>
            <a:r>
              <a:rPr lang="en-US" sz="5800" dirty="0"/>
              <a:t> </a:t>
            </a:r>
            <a:r>
              <a:rPr lang="en-US" sz="5800" dirty="0" err="1"/>
              <a:t>encarnando</a:t>
            </a:r>
            <a:r>
              <a:rPr lang="en-US" sz="5800" dirty="0"/>
              <a:t> al </a:t>
            </a:r>
            <a:r>
              <a:rPr lang="en-US" sz="5800" dirty="0" err="1"/>
              <a:t>Mesías</a:t>
            </a:r>
            <a:r>
              <a:rPr lang="en-US" sz="5800" dirty="0"/>
              <a:t> que vino a </a:t>
            </a:r>
            <a:r>
              <a:rPr lang="en-US" sz="5800" dirty="0" err="1"/>
              <a:t>dar</a:t>
            </a:r>
            <a:r>
              <a:rPr lang="en-US" sz="5800" dirty="0"/>
              <a:t> la vista a los </a:t>
            </a:r>
            <a:r>
              <a:rPr lang="en-US" sz="5800" dirty="0" err="1"/>
              <a:t>ciegos</a:t>
            </a:r>
            <a:r>
              <a:rPr lang="en-US" sz="5800" dirty="0"/>
              <a:t>. </a:t>
            </a:r>
          </a:p>
          <a:p>
            <a:pPr marL="0" indent="0">
              <a:buNone/>
            </a:pPr>
            <a:endParaRPr lang="en-US" sz="6000" dirty="0"/>
          </a:p>
          <a:p>
            <a:pPr marL="0" indent="0">
              <a:buNone/>
            </a:pPr>
            <a:endParaRPr lang="en-US" sz="5400" dirty="0"/>
          </a:p>
          <a:p>
            <a:pPr marL="0" indent="0">
              <a:buNone/>
            </a:pPr>
            <a:endParaRPr lang="en-US" sz="4800" dirty="0"/>
          </a:p>
          <a:p>
            <a:pPr marL="0" indent="0">
              <a:buNone/>
            </a:pPr>
            <a:endParaRPr lang="en-US" sz="6000" dirty="0"/>
          </a:p>
          <a:p>
            <a:pPr marL="0" indent="0">
              <a:buNone/>
            </a:pPr>
            <a:endParaRPr lang="en-US" sz="6000" dirty="0"/>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3888397661"/>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a:bodyPr>
          <a:lstStyle/>
          <a:p>
            <a:pPr marL="0" indent="0">
              <a:buNone/>
            </a:pPr>
            <a:r>
              <a:rPr lang="en-US" sz="4800" dirty="0"/>
              <a:t>El </a:t>
            </a:r>
            <a:r>
              <a:rPr lang="en-US" sz="4800" dirty="0" err="1"/>
              <a:t>hacer</a:t>
            </a:r>
            <a:r>
              <a:rPr lang="en-US" sz="4800" dirty="0"/>
              <a:t> </a:t>
            </a:r>
            <a:r>
              <a:rPr lang="en-US" sz="4800" dirty="0" err="1"/>
              <a:t>buenas</a:t>
            </a:r>
            <a:r>
              <a:rPr lang="en-US" sz="4800" dirty="0"/>
              <a:t> </a:t>
            </a:r>
            <a:r>
              <a:rPr lang="en-US" sz="4800" dirty="0" err="1"/>
              <a:t>preguntas</a:t>
            </a:r>
            <a:r>
              <a:rPr lang="en-US" sz="4800" dirty="0"/>
              <a:t> </a:t>
            </a:r>
            <a:r>
              <a:rPr lang="en-US" sz="4800" i="1" dirty="0"/>
              <a:t>es</a:t>
            </a:r>
            <a:r>
              <a:rPr lang="en-US" sz="4800" dirty="0"/>
              <a:t> </a:t>
            </a:r>
            <a:r>
              <a:rPr lang="en-US" sz="4800" dirty="0" err="1"/>
              <a:t>hacer</a:t>
            </a:r>
            <a:r>
              <a:rPr lang="en-US" sz="4800" dirty="0"/>
              <a:t> la </a:t>
            </a:r>
            <a:r>
              <a:rPr lang="en-US" sz="4800" dirty="0" err="1"/>
              <a:t>obra</a:t>
            </a:r>
            <a:r>
              <a:rPr lang="en-US" sz="4800" dirty="0"/>
              <a:t> de </a:t>
            </a:r>
            <a:r>
              <a:rPr lang="en-US" sz="4800" dirty="0" err="1"/>
              <a:t>transformación</a:t>
            </a:r>
            <a:r>
              <a:rPr lang="en-US" sz="4800" dirty="0"/>
              <a:t>. A </a:t>
            </a:r>
            <a:r>
              <a:rPr lang="en-US" sz="4800" dirty="0" err="1"/>
              <a:t>través</a:t>
            </a:r>
            <a:r>
              <a:rPr lang="en-US" sz="4800" dirty="0"/>
              <a:t> de </a:t>
            </a:r>
            <a:r>
              <a:rPr lang="en-US" sz="4800" dirty="0" err="1"/>
              <a:t>ellas</a:t>
            </a:r>
            <a:r>
              <a:rPr lang="en-US" sz="4800" dirty="0"/>
              <a:t>, </a:t>
            </a:r>
            <a:r>
              <a:rPr lang="en-US" sz="4800" dirty="0" err="1"/>
              <a:t>damos</a:t>
            </a:r>
            <a:r>
              <a:rPr lang="en-US" sz="4800" dirty="0"/>
              <a:t> vista a los </a:t>
            </a:r>
            <a:r>
              <a:rPr lang="en-US" sz="4800" dirty="0" err="1"/>
              <a:t>ciegos</a:t>
            </a:r>
            <a:r>
              <a:rPr lang="en-US" sz="4800" dirty="0"/>
              <a:t> y </a:t>
            </a:r>
            <a:r>
              <a:rPr lang="en-US" sz="4800" dirty="0" err="1"/>
              <a:t>entendimiento</a:t>
            </a:r>
            <a:r>
              <a:rPr lang="en-US" sz="4800" dirty="0"/>
              <a:t> a la </a:t>
            </a:r>
            <a:r>
              <a:rPr lang="en-US" sz="4800" dirty="0" err="1"/>
              <a:t>mente</a:t>
            </a:r>
            <a:r>
              <a:rPr lang="en-US" sz="4800" dirty="0"/>
              <a:t> </a:t>
            </a:r>
            <a:r>
              <a:rPr lang="en-US" sz="4800" dirty="0" err="1"/>
              <a:t>torpe</a:t>
            </a:r>
            <a:r>
              <a:rPr lang="en-US" sz="4800" dirty="0"/>
              <a:t>, </a:t>
            </a:r>
            <a:r>
              <a:rPr lang="en-US" sz="4800" dirty="0" err="1"/>
              <a:t>ablandamos</a:t>
            </a:r>
            <a:r>
              <a:rPr lang="en-US" sz="4800" dirty="0"/>
              <a:t> los </a:t>
            </a:r>
            <a:r>
              <a:rPr lang="en-US" sz="4800" dirty="0" err="1"/>
              <a:t>corazones</a:t>
            </a:r>
            <a:r>
              <a:rPr lang="en-US" sz="4800" dirty="0"/>
              <a:t> </a:t>
            </a:r>
            <a:r>
              <a:rPr lang="en-US" sz="4800" dirty="0" err="1"/>
              <a:t>endurecidos</a:t>
            </a:r>
            <a:r>
              <a:rPr lang="en-US" sz="4800" dirty="0"/>
              <a:t>, </a:t>
            </a:r>
            <a:r>
              <a:rPr lang="en-US" sz="4800" dirty="0" err="1"/>
              <a:t>alentamos</a:t>
            </a:r>
            <a:r>
              <a:rPr lang="en-US" sz="4800" dirty="0"/>
              <a:t> las almas que </a:t>
            </a:r>
            <a:r>
              <a:rPr lang="en-US" sz="4800" dirty="0" err="1"/>
              <a:t>flaquean</a:t>
            </a:r>
            <a:r>
              <a:rPr lang="en-US" sz="4800" dirty="0"/>
              <a:t>, y </a:t>
            </a:r>
            <a:r>
              <a:rPr lang="en-US" sz="4800" dirty="0" err="1"/>
              <a:t>estimulamos</a:t>
            </a:r>
            <a:r>
              <a:rPr lang="en-US" sz="4800" dirty="0"/>
              <a:t> el </a:t>
            </a:r>
            <a:r>
              <a:rPr lang="en-US" sz="4800" dirty="0" err="1"/>
              <a:t>hambre</a:t>
            </a:r>
            <a:r>
              <a:rPr lang="en-US" sz="4800" dirty="0"/>
              <a:t> que solo la </a:t>
            </a:r>
            <a:r>
              <a:rPr lang="en-US" sz="4800" dirty="0" err="1"/>
              <a:t>verdad</a:t>
            </a:r>
            <a:r>
              <a:rPr lang="en-US" sz="4800" dirty="0"/>
              <a:t> </a:t>
            </a:r>
            <a:r>
              <a:rPr lang="en-US" sz="4800" dirty="0" err="1"/>
              <a:t>puede</a:t>
            </a:r>
            <a:r>
              <a:rPr lang="en-US" sz="4800" dirty="0"/>
              <a:t> </a:t>
            </a:r>
            <a:r>
              <a:rPr lang="en-US" sz="4800" dirty="0" err="1"/>
              <a:t>saciar</a:t>
            </a:r>
            <a:r>
              <a:rPr lang="en-US" sz="4800" dirty="0"/>
              <a:t>. </a:t>
            </a:r>
            <a:r>
              <a:rPr lang="en-US" sz="4800" dirty="0" err="1"/>
              <a:t>Esto</a:t>
            </a:r>
            <a:r>
              <a:rPr lang="en-US" sz="4800" dirty="0"/>
              <a:t> no solo </a:t>
            </a:r>
            <a:r>
              <a:rPr lang="en-US" sz="4800" dirty="0" err="1"/>
              <a:t>crea</a:t>
            </a:r>
            <a:r>
              <a:rPr lang="en-US" sz="4800" dirty="0"/>
              <a:t> una </a:t>
            </a:r>
            <a:r>
              <a:rPr lang="en-US" sz="4800" dirty="0" err="1"/>
              <a:t>plataforma</a:t>
            </a:r>
            <a:r>
              <a:rPr lang="en-US" sz="4800" dirty="0"/>
              <a:t> para la </a:t>
            </a:r>
            <a:r>
              <a:rPr lang="en-US" sz="4800" dirty="0" err="1"/>
              <a:t>obra</a:t>
            </a:r>
            <a:r>
              <a:rPr lang="en-US" sz="4800" dirty="0"/>
              <a:t> que el </a:t>
            </a:r>
            <a:r>
              <a:rPr lang="en-US" sz="4800" dirty="0" err="1"/>
              <a:t>Mesías</a:t>
            </a:r>
            <a:r>
              <a:rPr lang="en-US" sz="4800" dirty="0"/>
              <a:t> </a:t>
            </a:r>
            <a:r>
              <a:rPr lang="en-US" sz="4800" dirty="0" err="1"/>
              <a:t>hace</a:t>
            </a:r>
            <a:r>
              <a:rPr lang="en-US" sz="4800" dirty="0"/>
              <a:t> a </a:t>
            </a:r>
            <a:r>
              <a:rPr lang="en-US" sz="4800" dirty="0" err="1"/>
              <a:t>través</a:t>
            </a:r>
            <a:r>
              <a:rPr lang="en-US" sz="4800" dirty="0"/>
              <a:t> de </a:t>
            </a:r>
            <a:r>
              <a:rPr lang="en-US" sz="4800" dirty="0" err="1"/>
              <a:t>nosotros</a:t>
            </a:r>
            <a:r>
              <a:rPr lang="en-US" sz="4800" dirty="0"/>
              <a:t>, ¡</a:t>
            </a:r>
            <a:r>
              <a:rPr lang="en-US" sz="4800" dirty="0" err="1"/>
              <a:t>esa</a:t>
            </a:r>
            <a:r>
              <a:rPr lang="en-US" sz="4800" dirty="0"/>
              <a:t> </a:t>
            </a:r>
            <a:r>
              <a:rPr lang="en-US" sz="4800" i="1" dirty="0"/>
              <a:t>es</a:t>
            </a:r>
            <a:r>
              <a:rPr lang="en-US" sz="4800" dirty="0"/>
              <a:t> la </a:t>
            </a:r>
            <a:r>
              <a:rPr lang="en-US" sz="4800" dirty="0" err="1"/>
              <a:t>obra</a:t>
            </a:r>
            <a:r>
              <a:rPr lang="en-US" sz="4800" dirty="0"/>
              <a:t>!</a:t>
            </a:r>
          </a:p>
          <a:p>
            <a:pPr marL="0" indent="0">
              <a:buNone/>
            </a:pPr>
            <a:endParaRPr lang="en-US" sz="5800" dirty="0"/>
          </a:p>
          <a:p>
            <a:pPr marL="0" indent="0">
              <a:buNone/>
            </a:pPr>
            <a:endParaRPr lang="en-US" sz="6000" dirty="0"/>
          </a:p>
          <a:p>
            <a:pPr marL="0" indent="0">
              <a:buNone/>
            </a:pPr>
            <a:endParaRPr lang="en-US" sz="5400" dirty="0"/>
          </a:p>
          <a:p>
            <a:pPr marL="0" indent="0">
              <a:buNone/>
            </a:pPr>
            <a:endParaRPr lang="en-US" sz="4800" dirty="0"/>
          </a:p>
          <a:p>
            <a:pPr marL="0" indent="0">
              <a:buNone/>
            </a:pPr>
            <a:endParaRPr lang="en-US" sz="6000" dirty="0"/>
          </a:p>
          <a:p>
            <a:pPr marL="0" indent="0">
              <a:buNone/>
            </a:pPr>
            <a:endParaRPr lang="en-US" sz="6000" dirty="0"/>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3703496188"/>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E2E8C-8F9D-BA4E-8E32-A4ACFD49FFCE}"/>
              </a:ext>
            </a:extLst>
          </p:cNvPr>
          <p:cNvSpPr>
            <a:spLocks noGrp="1"/>
          </p:cNvSpPr>
          <p:nvPr>
            <p:ph idx="1"/>
          </p:nvPr>
        </p:nvSpPr>
        <p:spPr>
          <a:xfrm>
            <a:off x="128588" y="128588"/>
            <a:ext cx="11875294" cy="6489699"/>
          </a:xfrm>
        </p:spPr>
        <p:txBody>
          <a:bodyPr>
            <a:normAutofit lnSpcReduction="10000"/>
          </a:bodyPr>
          <a:lstStyle/>
          <a:p>
            <a:pPr marL="0" indent="0">
              <a:buNone/>
            </a:pPr>
            <a:r>
              <a:rPr lang="en-US" sz="4400" b="1" dirty="0"/>
              <a:t>AHORA, ALGUNAS BUENAS PREGUNTAS</a:t>
            </a:r>
            <a:endParaRPr lang="en-US" sz="4400" dirty="0"/>
          </a:p>
          <a:p>
            <a:pPr marL="0" indent="0">
              <a:buNone/>
            </a:pPr>
            <a:r>
              <a:rPr lang="en-US" sz="4400" b="1" dirty="0"/>
              <a:t>1. </a:t>
            </a:r>
            <a:r>
              <a:rPr lang="en-US" sz="4400" b="1" i="1" dirty="0" err="1"/>
              <a:t>Haga</a:t>
            </a:r>
            <a:r>
              <a:rPr lang="en-US" sz="4400" b="1" i="1" dirty="0"/>
              <a:t> </a:t>
            </a:r>
            <a:r>
              <a:rPr lang="en-US" sz="4400" b="1" i="1" dirty="0" err="1"/>
              <a:t>siempre</a:t>
            </a:r>
            <a:r>
              <a:rPr lang="en-US" sz="4400" b="1" i="1" dirty="0"/>
              <a:t> </a:t>
            </a:r>
            <a:r>
              <a:rPr lang="en-US" sz="4400" b="1" i="1" dirty="0" err="1"/>
              <a:t>preguntas</a:t>
            </a:r>
            <a:r>
              <a:rPr lang="en-US" sz="4400" b="1" i="1" dirty="0"/>
              <a:t> </a:t>
            </a:r>
            <a:r>
              <a:rPr lang="en-US" sz="4400" b="1" i="1" dirty="0" err="1"/>
              <a:t>abiertas</a:t>
            </a:r>
            <a:r>
              <a:rPr lang="en-US" sz="4400" b="1" i="1" dirty="0"/>
              <a:t> que no se </a:t>
            </a:r>
            <a:r>
              <a:rPr lang="en-US" sz="4400" b="1" i="1" dirty="0" err="1"/>
              <a:t>pueden</a:t>
            </a:r>
            <a:r>
              <a:rPr lang="en-US" sz="4400" b="1" i="1" dirty="0"/>
              <a:t> </a:t>
            </a:r>
            <a:r>
              <a:rPr lang="en-US" sz="4400" b="1" i="1" dirty="0" err="1"/>
              <a:t>contestar</a:t>
            </a:r>
            <a:r>
              <a:rPr lang="en-US" sz="4400" b="1" i="1" dirty="0"/>
              <a:t> con un “</a:t>
            </a:r>
            <a:r>
              <a:rPr lang="en-US" sz="4400" b="1" i="1" dirty="0" err="1"/>
              <a:t>sí</a:t>
            </a:r>
            <a:r>
              <a:rPr lang="en-US" sz="4400" b="1" i="1" dirty="0"/>
              <a:t>” o un “no”</a:t>
            </a:r>
            <a:r>
              <a:rPr lang="en-US" sz="4400" b="1" dirty="0"/>
              <a:t>.</a:t>
            </a:r>
            <a:endParaRPr lang="en-US" sz="4400" dirty="0"/>
          </a:p>
          <a:p>
            <a:pPr marL="0" indent="0">
              <a:buNone/>
            </a:pPr>
            <a:r>
              <a:rPr lang="en-US" sz="4400" b="1" dirty="0"/>
              <a:t>2. </a:t>
            </a:r>
            <a:r>
              <a:rPr lang="en-US" sz="4400" b="1" i="1" dirty="0" err="1"/>
              <a:t>Haga</a:t>
            </a:r>
            <a:r>
              <a:rPr lang="en-US" sz="4400" b="1" i="1" dirty="0"/>
              <a:t> una </a:t>
            </a:r>
            <a:r>
              <a:rPr lang="en-US" sz="4400" b="1" i="1" dirty="0" err="1"/>
              <a:t>combinación</a:t>
            </a:r>
            <a:r>
              <a:rPr lang="en-US" sz="4400" b="1" i="1" dirty="0"/>
              <a:t> de </a:t>
            </a:r>
            <a:r>
              <a:rPr lang="en-US" sz="4400" b="1" i="1" dirty="0" err="1"/>
              <a:t>preguntas</a:t>
            </a:r>
            <a:r>
              <a:rPr lang="en-US" sz="4400" b="1" i="1" dirty="0"/>
              <a:t> </a:t>
            </a:r>
            <a:r>
              <a:rPr lang="en-US" sz="4400" b="1" i="1" dirty="0" err="1"/>
              <a:t>específicas</a:t>
            </a:r>
            <a:r>
              <a:rPr lang="en-US" sz="4400" b="1" i="1" dirty="0"/>
              <a:t> y de </a:t>
            </a:r>
            <a:r>
              <a:rPr lang="en-US" sz="4400" b="1" i="1" dirty="0" err="1"/>
              <a:t>sondeo</a:t>
            </a:r>
            <a:r>
              <a:rPr lang="en-US" sz="4400" b="1" dirty="0"/>
              <a:t>.</a:t>
            </a:r>
            <a:endParaRPr lang="en-US" sz="4400" dirty="0"/>
          </a:p>
          <a:p>
            <a:pPr marL="0" indent="0">
              <a:buNone/>
            </a:pPr>
            <a:r>
              <a:rPr lang="en-US" sz="4400" b="1" dirty="0"/>
              <a:t>3. </a:t>
            </a:r>
            <a:r>
              <a:rPr lang="en-US" sz="4400" b="1" i="1" dirty="0" err="1"/>
              <a:t>Recuerde</a:t>
            </a:r>
            <a:r>
              <a:rPr lang="en-US" sz="4400" b="1" i="1" dirty="0"/>
              <a:t> que </a:t>
            </a:r>
            <a:r>
              <a:rPr lang="en-US" sz="4400" b="1" i="1" dirty="0" err="1"/>
              <a:t>ciertos</a:t>
            </a:r>
            <a:r>
              <a:rPr lang="en-US" sz="4400" b="1" i="1" dirty="0"/>
              <a:t> </a:t>
            </a:r>
            <a:r>
              <a:rPr lang="en-US" sz="4400" b="1" i="1" dirty="0" err="1"/>
              <a:t>tipos</a:t>
            </a:r>
            <a:r>
              <a:rPr lang="en-US" sz="4400" b="1" i="1" dirty="0"/>
              <a:t> de </a:t>
            </a:r>
            <a:r>
              <a:rPr lang="en-US" sz="4400" b="1" i="1" dirty="0" err="1"/>
              <a:t>preguntas</a:t>
            </a:r>
            <a:r>
              <a:rPr lang="en-US" sz="4400" b="1" i="1" dirty="0"/>
              <a:t> </a:t>
            </a:r>
            <a:r>
              <a:rPr lang="en-US" sz="4400" b="1" i="1" dirty="0" err="1"/>
              <a:t>revelan</a:t>
            </a:r>
            <a:r>
              <a:rPr lang="en-US" sz="4400" b="1" i="1" dirty="0"/>
              <a:t> </a:t>
            </a:r>
            <a:r>
              <a:rPr lang="en-US" sz="4400" b="1" i="1" dirty="0" err="1"/>
              <a:t>ciertos</a:t>
            </a:r>
            <a:r>
              <a:rPr lang="en-US" sz="4400" b="1" i="1" dirty="0"/>
              <a:t> </a:t>
            </a:r>
            <a:r>
              <a:rPr lang="en-US" sz="4400" b="1" i="1" dirty="0" err="1"/>
              <a:t>tipos</a:t>
            </a:r>
            <a:r>
              <a:rPr lang="en-US" sz="4400" b="1" i="1" dirty="0"/>
              <a:t> de </a:t>
            </a:r>
            <a:r>
              <a:rPr lang="en-US" sz="4400" b="1" i="1" dirty="0" err="1"/>
              <a:t>información</a:t>
            </a:r>
            <a:r>
              <a:rPr lang="en-US" sz="4400" b="1" dirty="0"/>
              <a:t>.</a:t>
            </a:r>
            <a:endParaRPr lang="en-US" sz="4400" dirty="0"/>
          </a:p>
          <a:p>
            <a:pPr marL="0" indent="0">
              <a:buNone/>
            </a:pPr>
            <a:r>
              <a:rPr lang="en-US" sz="4400" b="1" dirty="0"/>
              <a:t>4. </a:t>
            </a:r>
            <a:r>
              <a:rPr lang="en-US" sz="4400" b="1" i="1" dirty="0" err="1"/>
              <a:t>Haga</a:t>
            </a:r>
            <a:r>
              <a:rPr lang="en-US" sz="4400" b="1" i="1" dirty="0"/>
              <a:t> una </a:t>
            </a:r>
            <a:r>
              <a:rPr lang="en-US" sz="4400" b="1" i="1" dirty="0" err="1"/>
              <a:t>línea</a:t>
            </a:r>
            <a:r>
              <a:rPr lang="en-US" sz="4400" b="1" i="1" dirty="0"/>
              <a:t> </a:t>
            </a:r>
            <a:r>
              <a:rPr lang="en-US" sz="4400" b="1" i="1" dirty="0" err="1"/>
              <a:t>progresiva</a:t>
            </a:r>
            <a:r>
              <a:rPr lang="en-US" sz="4400" b="1" i="1" dirty="0"/>
              <a:t> de </a:t>
            </a:r>
            <a:r>
              <a:rPr lang="en-US" sz="4400" b="1" i="1" dirty="0" err="1"/>
              <a:t>preguntas</a:t>
            </a:r>
            <a:r>
              <a:rPr lang="en-US" sz="4400" dirty="0"/>
              <a:t>, </a:t>
            </a:r>
            <a:r>
              <a:rPr lang="en-US" sz="4400" i="1" dirty="0" err="1"/>
              <a:t>en</a:t>
            </a:r>
            <a:r>
              <a:rPr lang="en-US" sz="4400" i="1" dirty="0"/>
              <a:t> la que </a:t>
            </a:r>
            <a:r>
              <a:rPr lang="en-US" sz="4400" i="1" dirty="0" err="1"/>
              <a:t>cada</a:t>
            </a:r>
            <a:r>
              <a:rPr lang="en-US" sz="4400" i="1" dirty="0"/>
              <a:t> </a:t>
            </a:r>
            <a:r>
              <a:rPr lang="en-US" sz="4400" i="1" dirty="0" err="1"/>
              <a:t>pregunta</a:t>
            </a:r>
            <a:r>
              <a:rPr lang="en-US" sz="4400" i="1" dirty="0"/>
              <a:t> </a:t>
            </a:r>
            <a:r>
              <a:rPr lang="en-US" sz="4400" i="1" dirty="0" err="1"/>
              <a:t>esté</a:t>
            </a:r>
            <a:r>
              <a:rPr lang="en-US" sz="4400" i="1" dirty="0"/>
              <a:t> </a:t>
            </a:r>
            <a:r>
              <a:rPr lang="en-US" sz="4400" i="1" dirty="0" err="1"/>
              <a:t>basada</a:t>
            </a:r>
            <a:r>
              <a:rPr lang="en-US" sz="4400" i="1" dirty="0"/>
              <a:t> </a:t>
            </a:r>
            <a:r>
              <a:rPr lang="en-US" sz="4400" i="1" dirty="0" err="1"/>
              <a:t>en</a:t>
            </a:r>
            <a:r>
              <a:rPr lang="en-US" sz="4400" i="1" dirty="0"/>
              <a:t> la </a:t>
            </a:r>
            <a:r>
              <a:rPr lang="en-US" sz="4400" i="1" dirty="0" err="1"/>
              <a:t>información</a:t>
            </a:r>
            <a:r>
              <a:rPr lang="en-US" sz="4400" i="1" dirty="0"/>
              <a:t> </a:t>
            </a:r>
            <a:r>
              <a:rPr lang="en-US" sz="4400" i="1" dirty="0" err="1"/>
              <a:t>revelada</a:t>
            </a:r>
            <a:r>
              <a:rPr lang="en-US" sz="4400" i="1" dirty="0"/>
              <a:t> </a:t>
            </a:r>
            <a:r>
              <a:rPr lang="en-US" sz="4400" i="1" dirty="0" err="1"/>
              <a:t>en</a:t>
            </a:r>
            <a:r>
              <a:rPr lang="en-US" sz="4400" i="1" dirty="0"/>
              <a:t> las </a:t>
            </a:r>
            <a:r>
              <a:rPr lang="en-US" sz="4400" i="1" dirty="0" err="1"/>
              <a:t>preguntas</a:t>
            </a:r>
            <a:r>
              <a:rPr lang="en-US" sz="4400" i="1" dirty="0"/>
              <a:t> </a:t>
            </a:r>
            <a:r>
              <a:rPr lang="en-US" sz="4400" i="1" dirty="0" err="1"/>
              <a:t>anteriores</a:t>
            </a:r>
            <a:r>
              <a:rPr lang="en-US" sz="4400" dirty="0"/>
              <a:t>.</a:t>
            </a:r>
          </a:p>
          <a:p>
            <a:pPr marL="0" indent="0">
              <a:buNone/>
            </a:pPr>
            <a:endParaRPr lang="en-US" sz="5800" dirty="0"/>
          </a:p>
          <a:p>
            <a:pPr marL="0" indent="0">
              <a:buNone/>
            </a:pPr>
            <a:endParaRPr lang="en-US" sz="6000" dirty="0"/>
          </a:p>
          <a:p>
            <a:pPr marL="0" indent="0">
              <a:buNone/>
            </a:pPr>
            <a:endParaRPr lang="en-US" sz="5400" dirty="0"/>
          </a:p>
          <a:p>
            <a:pPr marL="0" indent="0">
              <a:buNone/>
            </a:pPr>
            <a:endParaRPr lang="en-US" sz="4800" dirty="0"/>
          </a:p>
          <a:p>
            <a:pPr marL="0" indent="0">
              <a:buNone/>
            </a:pPr>
            <a:endParaRPr lang="en-US" sz="6000" dirty="0"/>
          </a:p>
          <a:p>
            <a:pPr marL="0" indent="0">
              <a:buNone/>
            </a:pPr>
            <a:endParaRPr lang="en-US" sz="6000" dirty="0"/>
          </a:p>
          <a:p>
            <a:endParaRPr lang="en-US" sz="5400" dirty="0"/>
          </a:p>
          <a:p>
            <a:pPr marL="0" indent="0">
              <a:buNone/>
            </a:pPr>
            <a:endParaRPr lang="en-US" sz="5400" dirty="0"/>
          </a:p>
          <a:p>
            <a:pPr marL="0" indent="0">
              <a:buNone/>
            </a:pPr>
            <a:endParaRPr lang="en-US" sz="5400" dirty="0"/>
          </a:p>
          <a:p>
            <a:pPr marL="0" indent="0">
              <a:buNone/>
            </a:pPr>
            <a:endParaRPr lang="en-US" sz="4800" dirty="0">
              <a:highlight>
                <a:srgbClr val="FFFF00"/>
              </a:highlight>
            </a:endParaRPr>
          </a:p>
          <a:p>
            <a:pPr marL="0" indent="0">
              <a:buNone/>
            </a:pPr>
            <a:endParaRPr lang="en-US" sz="6000" u="sng" dirty="0"/>
          </a:p>
          <a:p>
            <a:pPr marL="0" indent="0">
              <a:buNone/>
            </a:pPr>
            <a:endParaRPr lang="en-US" sz="5400"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4400" dirty="0"/>
          </a:p>
          <a:p>
            <a:pPr marL="0" indent="0">
              <a:buNone/>
            </a:pPr>
            <a:endParaRPr lang="en-US" sz="5400" dirty="0"/>
          </a:p>
          <a:p>
            <a:pPr marL="0" indent="0">
              <a:buNone/>
            </a:pPr>
            <a:endParaRPr lang="en-US" sz="4400" dirty="0"/>
          </a:p>
          <a:p>
            <a:pPr marL="0" indent="0">
              <a:buNone/>
            </a:pPr>
            <a:endParaRPr lang="en-US" sz="4400" dirty="0">
              <a:highlight>
                <a:srgbClr val="FFFF00"/>
              </a:highlight>
            </a:endParaRPr>
          </a:p>
          <a:p>
            <a:pPr marL="0" indent="0">
              <a:buNone/>
            </a:pPr>
            <a:endParaRPr lang="en-US" sz="4800" dirty="0"/>
          </a:p>
          <a:p>
            <a:pPr marL="0" indent="0">
              <a:buNone/>
            </a:pPr>
            <a:endParaRPr lang="en-US" sz="4800" dirty="0">
              <a:highlight>
                <a:srgbClr val="FFFF00"/>
              </a:highlight>
            </a:endParaRPr>
          </a:p>
          <a:p>
            <a:pPr marL="0" indent="0">
              <a:buNone/>
            </a:pPr>
            <a:endParaRPr lang="en-US" sz="5400" dirty="0"/>
          </a:p>
          <a:p>
            <a:pPr marL="0" indent="0">
              <a:buNone/>
            </a:pPr>
            <a:endParaRPr lang="en-US" sz="4800" dirty="0"/>
          </a:p>
          <a:p>
            <a:endParaRPr lang="en-US" dirty="0"/>
          </a:p>
        </p:txBody>
      </p:sp>
    </p:spTree>
    <p:extLst>
      <p:ext uri="{BB962C8B-B14F-4D97-AF65-F5344CB8AC3E}">
        <p14:creationId xmlns:p14="http://schemas.microsoft.com/office/powerpoint/2010/main" val="1456976656"/>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F661976E-F8FB-CC45-B005-E3F797837C10}"/>
              </a:ext>
            </a:extLst>
          </p:cNvPr>
          <p:cNvSpPr>
            <a:spLocks noGrp="1"/>
          </p:cNvSpPr>
          <p:nvPr>
            <p:ph type="title"/>
          </p:nvPr>
        </p:nvSpPr>
        <p:spPr>
          <a:xfrm>
            <a:off x="2034143" y="1220211"/>
            <a:ext cx="8139019" cy="4679846"/>
          </a:xfrm>
          <a:noFill/>
        </p:spPr>
        <p:txBody>
          <a:bodyPr vert="horz" lIns="91440" tIns="45720" rIns="91440" bIns="45720" rtlCol="0" anchor="ctr">
            <a:normAutofit/>
          </a:bodyPr>
          <a:lstStyle/>
          <a:p>
            <a:pPr algn="ctr"/>
            <a:r>
              <a:rPr lang="en-US" sz="6000" kern="1200" dirty="0">
                <a:solidFill>
                  <a:srgbClr val="080808"/>
                </a:solidFill>
                <a:latin typeface="+mj-lt"/>
                <a:ea typeface="+mj-ea"/>
                <a:cs typeface="+mj-cs"/>
              </a:rPr>
              <a:t>10 CAPÍTULO</a:t>
            </a:r>
            <a:br>
              <a:rPr lang="en-US" sz="6000" kern="1200" dirty="0">
                <a:solidFill>
                  <a:srgbClr val="080808"/>
                </a:solidFill>
                <a:latin typeface="+mj-lt"/>
                <a:ea typeface="+mj-ea"/>
                <a:cs typeface="+mj-cs"/>
              </a:rPr>
            </a:br>
            <a:r>
              <a:rPr lang="en-US" sz="6000" kern="1200" dirty="0">
                <a:solidFill>
                  <a:srgbClr val="080808"/>
                </a:solidFill>
                <a:latin typeface="+mj-lt"/>
                <a:ea typeface="+mj-ea"/>
                <a:cs typeface="+mj-cs"/>
              </a:rPr>
              <a:t>DESCUBRIENDO DÓNDE</a:t>
            </a:r>
            <a:br>
              <a:rPr lang="en-US" sz="6000" kern="1200" dirty="0">
                <a:solidFill>
                  <a:srgbClr val="080808"/>
                </a:solidFill>
                <a:latin typeface="+mj-lt"/>
                <a:ea typeface="+mj-ea"/>
                <a:cs typeface="+mj-cs"/>
              </a:rPr>
            </a:br>
            <a:r>
              <a:rPr lang="en-US" sz="6000" kern="1200" dirty="0">
                <a:solidFill>
                  <a:srgbClr val="080808"/>
                </a:solidFill>
                <a:latin typeface="+mj-lt"/>
                <a:ea typeface="+mj-ea"/>
                <a:cs typeface="+mj-cs"/>
              </a:rPr>
              <a:t> SE NECESITA</a:t>
            </a:r>
            <a:br>
              <a:rPr lang="en-US" sz="6000" kern="1200" dirty="0">
                <a:solidFill>
                  <a:srgbClr val="080808"/>
                </a:solidFill>
                <a:latin typeface="+mj-lt"/>
                <a:ea typeface="+mj-ea"/>
                <a:cs typeface="+mj-cs"/>
              </a:rPr>
            </a:br>
            <a:r>
              <a:rPr lang="en-US" sz="6000" kern="1200" dirty="0">
                <a:solidFill>
                  <a:srgbClr val="080808"/>
                </a:solidFill>
                <a:latin typeface="+mj-lt"/>
                <a:ea typeface="+mj-ea"/>
                <a:cs typeface="+mj-cs"/>
              </a:rPr>
              <a:t> EL CAMBIO</a:t>
            </a:r>
            <a:endParaRPr lang="en-US" sz="4800" kern="1200" dirty="0">
              <a:solidFill>
                <a:srgbClr val="080808"/>
              </a:solidFill>
              <a:latin typeface="+mj-lt"/>
              <a:ea typeface="+mj-ea"/>
              <a:cs typeface="+mj-cs"/>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22875864"/>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BCB7-E236-7547-8DAD-DF5348217D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3E00DE-8016-B54A-8E8A-FCCF534633D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8116916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6000" dirty="0"/>
              <a:t>el </a:t>
            </a:r>
            <a:r>
              <a:rPr lang="en-US" sz="6000" dirty="0" err="1"/>
              <a:t>ministerio</a:t>
            </a:r>
            <a:r>
              <a:rPr lang="en-US" sz="6000" dirty="0"/>
              <a:t> personal </a:t>
            </a:r>
            <a:r>
              <a:rPr lang="en-US" sz="6000" dirty="0" err="1"/>
              <a:t>también</a:t>
            </a:r>
            <a:r>
              <a:rPr lang="en-US" sz="6000" dirty="0"/>
              <a:t> le </a:t>
            </a:r>
            <a:r>
              <a:rPr lang="en-US" sz="6000" dirty="0" err="1">
                <a:highlight>
                  <a:srgbClr val="FFFF00"/>
                </a:highlight>
              </a:rPr>
              <a:t>permite</a:t>
            </a:r>
            <a:r>
              <a:rPr lang="en-US" sz="6000" dirty="0">
                <a:highlight>
                  <a:srgbClr val="FFFF00"/>
                </a:highlight>
              </a:rPr>
              <a:t> </a:t>
            </a:r>
            <a:r>
              <a:rPr lang="en-US" sz="6000" dirty="0" err="1">
                <a:highlight>
                  <a:srgbClr val="FFFF00"/>
                </a:highlight>
              </a:rPr>
              <a:t>ver</a:t>
            </a:r>
            <a:r>
              <a:rPr lang="en-US" sz="6000" dirty="0">
                <a:highlight>
                  <a:srgbClr val="FFFF00"/>
                </a:highlight>
              </a:rPr>
              <a:t> a Dios </a:t>
            </a:r>
            <a:r>
              <a:rPr lang="en-US" sz="6000" dirty="0" err="1">
                <a:highlight>
                  <a:srgbClr val="FFFF00"/>
                </a:highlight>
              </a:rPr>
              <a:t>obrando</a:t>
            </a:r>
            <a:r>
              <a:rPr lang="en-US" sz="6000" dirty="0">
                <a:highlight>
                  <a:srgbClr val="FFFF00"/>
                </a:highlight>
              </a:rPr>
              <a:t>, y </a:t>
            </a:r>
            <a:r>
              <a:rPr lang="en-US" sz="6000" dirty="0" err="1">
                <a:highlight>
                  <a:srgbClr val="FFFF00"/>
                </a:highlight>
              </a:rPr>
              <a:t>como</a:t>
            </a:r>
            <a:r>
              <a:rPr lang="en-US" sz="6000" dirty="0">
                <a:highlight>
                  <a:srgbClr val="FFFF00"/>
                </a:highlight>
              </a:rPr>
              <a:t> </a:t>
            </a:r>
            <a:r>
              <a:rPr lang="en-US" sz="6000" dirty="0" err="1">
                <a:highlight>
                  <a:srgbClr val="FFFF00"/>
                </a:highlight>
              </a:rPr>
              <a:t>Él</a:t>
            </a:r>
            <a:r>
              <a:rPr lang="en-US" sz="6000" dirty="0">
                <a:highlight>
                  <a:srgbClr val="FFFF00"/>
                </a:highlight>
              </a:rPr>
              <a:t> </a:t>
            </a:r>
            <a:r>
              <a:rPr lang="en-US" sz="6000" dirty="0" err="1">
                <a:highlight>
                  <a:srgbClr val="FFFF00"/>
                </a:highlight>
              </a:rPr>
              <a:t>lleva</a:t>
            </a:r>
            <a:r>
              <a:rPr lang="en-US" sz="6000" dirty="0">
                <a:highlight>
                  <a:srgbClr val="FFFF00"/>
                </a:highlight>
              </a:rPr>
              <a:t> a la </a:t>
            </a:r>
            <a:r>
              <a:rPr lang="en-US" sz="6000" dirty="0" err="1">
                <a:highlight>
                  <a:srgbClr val="FFFF00"/>
                </a:highlight>
              </a:rPr>
              <a:t>gente</a:t>
            </a:r>
            <a:r>
              <a:rPr lang="en-US" sz="6000" dirty="0">
                <a:highlight>
                  <a:srgbClr val="FFFF00"/>
                </a:highlight>
              </a:rPr>
              <a:t> </a:t>
            </a:r>
            <a:r>
              <a:rPr lang="en-US" sz="6000" dirty="0" err="1">
                <a:highlight>
                  <a:srgbClr val="FFFF00"/>
                </a:highlight>
              </a:rPr>
              <a:t>más</a:t>
            </a:r>
            <a:r>
              <a:rPr lang="en-US" sz="6000" dirty="0">
                <a:highlight>
                  <a:srgbClr val="FFFF00"/>
                </a:highlight>
              </a:rPr>
              <a:t> </a:t>
            </a:r>
            <a:r>
              <a:rPr lang="en-US" sz="6000" dirty="0" err="1">
                <a:highlight>
                  <a:srgbClr val="FFFF00"/>
                </a:highlight>
              </a:rPr>
              <a:t>allá</a:t>
            </a:r>
            <a:r>
              <a:rPr lang="en-US" sz="6000" dirty="0">
                <a:highlight>
                  <a:srgbClr val="FFFF00"/>
                </a:highlight>
              </a:rPr>
              <a:t> de </a:t>
            </a:r>
            <a:r>
              <a:rPr lang="en-US" sz="6000" dirty="0" err="1">
                <a:highlight>
                  <a:srgbClr val="FFFF00"/>
                </a:highlight>
              </a:rPr>
              <a:t>su</a:t>
            </a:r>
            <a:r>
              <a:rPr lang="en-US" sz="6000" dirty="0">
                <a:highlight>
                  <a:srgbClr val="FFFF00"/>
                </a:highlight>
              </a:rPr>
              <a:t> </a:t>
            </a:r>
            <a:r>
              <a:rPr lang="en-US" sz="6000" dirty="0" err="1">
                <a:highlight>
                  <a:srgbClr val="FFFF00"/>
                </a:highlight>
              </a:rPr>
              <a:t>propia</a:t>
            </a:r>
            <a:r>
              <a:rPr lang="en-US" sz="6000" dirty="0">
                <a:highlight>
                  <a:srgbClr val="FFFF00"/>
                </a:highlight>
              </a:rPr>
              <a:t> </a:t>
            </a:r>
            <a:r>
              <a:rPr lang="en-US" sz="6000" dirty="0" err="1">
                <a:highlight>
                  <a:srgbClr val="FFFF00"/>
                </a:highlight>
              </a:rPr>
              <a:t>fuerza</a:t>
            </a:r>
            <a:r>
              <a:rPr lang="en-US" sz="6000" dirty="0">
                <a:highlight>
                  <a:srgbClr val="FFFF00"/>
                </a:highlight>
              </a:rPr>
              <a:t> y </a:t>
            </a:r>
            <a:r>
              <a:rPr lang="en-US" sz="6000" dirty="0" err="1">
                <a:highlight>
                  <a:srgbClr val="FFFF00"/>
                </a:highlight>
              </a:rPr>
              <a:t>sabiduría</a:t>
            </a:r>
            <a:r>
              <a:rPr lang="en-US" sz="6000" dirty="0"/>
              <a:t>. </a:t>
            </a:r>
            <a:r>
              <a:rPr lang="en-US" sz="6000" dirty="0" err="1"/>
              <a:t>Usted</a:t>
            </a:r>
            <a:r>
              <a:rPr lang="en-US" sz="6000" dirty="0"/>
              <a:t> </a:t>
            </a:r>
            <a:r>
              <a:rPr lang="en-US" sz="6000" dirty="0" err="1"/>
              <a:t>será</a:t>
            </a:r>
            <a:r>
              <a:rPr lang="en-US" sz="6000" dirty="0"/>
              <a:t> </a:t>
            </a:r>
            <a:r>
              <a:rPr lang="en-US" sz="6000" dirty="0" err="1"/>
              <a:t>testigo</a:t>
            </a:r>
            <a:r>
              <a:rPr lang="en-US" sz="6000" dirty="0"/>
              <a:t> de </a:t>
            </a:r>
            <a:r>
              <a:rPr lang="en-US" sz="6000" dirty="0" err="1"/>
              <a:t>cómo</a:t>
            </a:r>
            <a:r>
              <a:rPr lang="en-US" sz="6000" dirty="0"/>
              <a:t> </a:t>
            </a:r>
            <a:r>
              <a:rPr lang="en-US" sz="6000" dirty="0" err="1"/>
              <a:t>Su</a:t>
            </a:r>
            <a:r>
              <a:rPr lang="en-US" sz="6000" dirty="0"/>
              <a:t> plan de </a:t>
            </a:r>
            <a:r>
              <a:rPr lang="en-US" sz="6000" dirty="0" err="1"/>
              <a:t>redención</a:t>
            </a:r>
            <a:r>
              <a:rPr lang="en-US" sz="6000" dirty="0"/>
              <a:t> se </a:t>
            </a:r>
            <a:r>
              <a:rPr lang="en-US" sz="6000" dirty="0" err="1"/>
              <a:t>lleva</a:t>
            </a:r>
            <a:r>
              <a:rPr lang="en-US" sz="6000" dirty="0"/>
              <a:t> a </a:t>
            </a:r>
            <a:r>
              <a:rPr lang="en-US" sz="6000" dirty="0" err="1"/>
              <a:t>cabo</a:t>
            </a:r>
            <a:r>
              <a:rPr lang="en-US" sz="6000" dirty="0"/>
              <a:t> </a:t>
            </a:r>
            <a:r>
              <a:rPr lang="en-US" sz="6000" dirty="0" err="1"/>
              <a:t>en</a:t>
            </a:r>
            <a:r>
              <a:rPr lang="en-US" sz="6000" dirty="0"/>
              <a:t> la </a:t>
            </a:r>
            <a:r>
              <a:rPr lang="en-US" sz="6000" dirty="0" err="1"/>
              <a:t>vida</a:t>
            </a:r>
            <a:r>
              <a:rPr lang="en-US" sz="6000" dirty="0"/>
              <a:t> de las personas.</a:t>
            </a:r>
          </a:p>
          <a:p>
            <a:pPr marL="0" indent="0">
              <a:buNone/>
            </a:pPr>
            <a:endParaRPr lang="en-US" sz="4800" dirty="0"/>
          </a:p>
        </p:txBody>
      </p:sp>
    </p:spTree>
    <p:extLst>
      <p:ext uri="{BB962C8B-B14F-4D97-AF65-F5344CB8AC3E}">
        <p14:creationId xmlns:p14="http://schemas.microsoft.com/office/powerpoint/2010/main" val="2306477273"/>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4800" dirty="0"/>
              <a:t>El </a:t>
            </a:r>
            <a:r>
              <a:rPr lang="en-US" sz="4800" dirty="0" err="1"/>
              <a:t>ministerio</a:t>
            </a:r>
            <a:r>
              <a:rPr lang="en-US" sz="4800" dirty="0"/>
              <a:t> personal no se </a:t>
            </a:r>
            <a:r>
              <a:rPr lang="en-US" sz="4800" dirty="0" err="1"/>
              <a:t>trata</a:t>
            </a:r>
            <a:r>
              <a:rPr lang="en-US" sz="4800" dirty="0"/>
              <a:t> de saber </a:t>
            </a:r>
            <a:r>
              <a:rPr lang="en-US" sz="4800" dirty="0" err="1"/>
              <a:t>siempre</a:t>
            </a:r>
            <a:r>
              <a:rPr lang="en-US" sz="4800" dirty="0"/>
              <a:t> </a:t>
            </a:r>
            <a:r>
              <a:rPr lang="en-US" sz="4800" dirty="0" err="1"/>
              <a:t>qué</a:t>
            </a:r>
            <a:r>
              <a:rPr lang="en-US" sz="4800" dirty="0"/>
              <a:t> </a:t>
            </a:r>
            <a:r>
              <a:rPr lang="en-US" sz="4800" dirty="0" err="1"/>
              <a:t>decir</a:t>
            </a:r>
            <a:r>
              <a:rPr lang="en-US" sz="4800" dirty="0"/>
              <a:t>. No es </a:t>
            </a:r>
            <a:r>
              <a:rPr lang="en-US" sz="4800" dirty="0" err="1"/>
              <a:t>arreglar</a:t>
            </a:r>
            <a:r>
              <a:rPr lang="en-US" sz="4800" dirty="0"/>
              <a:t> </a:t>
            </a:r>
            <a:r>
              <a:rPr lang="en-US" sz="4800" dirty="0" err="1"/>
              <a:t>todo</a:t>
            </a:r>
            <a:r>
              <a:rPr lang="en-US" sz="4800" dirty="0"/>
              <a:t> lo que </a:t>
            </a:r>
            <a:r>
              <a:rPr lang="en-US" sz="4800" dirty="0" err="1"/>
              <a:t>está</a:t>
            </a:r>
            <a:r>
              <a:rPr lang="en-US" sz="4800" dirty="0"/>
              <a:t> roto a simple vista. </a:t>
            </a:r>
            <a:r>
              <a:rPr lang="en-US" sz="4800" dirty="0">
                <a:highlight>
                  <a:srgbClr val="FFFF00"/>
                </a:highlight>
              </a:rPr>
              <a:t>El </a:t>
            </a:r>
            <a:r>
              <a:rPr lang="en-US" sz="4800" dirty="0" err="1">
                <a:highlight>
                  <a:srgbClr val="FFFF00"/>
                </a:highlight>
              </a:rPr>
              <a:t>ministerio</a:t>
            </a:r>
            <a:r>
              <a:rPr lang="en-US" sz="4800" dirty="0">
                <a:highlight>
                  <a:srgbClr val="FFFF00"/>
                </a:highlight>
              </a:rPr>
              <a:t> personal es </a:t>
            </a:r>
            <a:r>
              <a:rPr lang="en-US" sz="4800" dirty="0" err="1">
                <a:highlight>
                  <a:srgbClr val="FFFF00"/>
                </a:highlight>
              </a:rPr>
              <a:t>conectar</a:t>
            </a:r>
            <a:r>
              <a:rPr lang="en-US" sz="4800" dirty="0">
                <a:highlight>
                  <a:srgbClr val="FFFF00"/>
                </a:highlight>
              </a:rPr>
              <a:t> a las personas con Cristo para que </a:t>
            </a:r>
            <a:r>
              <a:rPr lang="en-US" sz="4800" dirty="0" err="1">
                <a:highlight>
                  <a:srgbClr val="FFFF00"/>
                </a:highlight>
              </a:rPr>
              <a:t>sean</a:t>
            </a:r>
            <a:r>
              <a:rPr lang="en-US" sz="4800" dirty="0">
                <a:highlight>
                  <a:srgbClr val="FFFF00"/>
                </a:highlight>
              </a:rPr>
              <a:t> </a:t>
            </a:r>
            <a:r>
              <a:rPr lang="en-US" sz="4800" dirty="0" err="1">
                <a:highlight>
                  <a:srgbClr val="FFFF00"/>
                </a:highlight>
              </a:rPr>
              <a:t>capaces</a:t>
            </a:r>
            <a:r>
              <a:rPr lang="en-US" sz="4800" dirty="0">
                <a:highlight>
                  <a:srgbClr val="FFFF00"/>
                </a:highlight>
              </a:rPr>
              <a:t> de </a:t>
            </a:r>
            <a:r>
              <a:rPr lang="en-US" sz="4800" dirty="0" err="1">
                <a:highlight>
                  <a:srgbClr val="FFFF00"/>
                </a:highlight>
              </a:rPr>
              <a:t>pensar</a:t>
            </a:r>
            <a:r>
              <a:rPr lang="en-US" sz="4800" dirty="0">
                <a:highlight>
                  <a:srgbClr val="FFFF00"/>
                </a:highlight>
              </a:rPr>
              <a:t> </a:t>
            </a:r>
            <a:r>
              <a:rPr lang="en-US" sz="4800" dirty="0" err="1">
                <a:highlight>
                  <a:srgbClr val="FFFF00"/>
                </a:highlight>
              </a:rPr>
              <a:t>como</a:t>
            </a:r>
            <a:r>
              <a:rPr lang="en-US" sz="4800" dirty="0">
                <a:highlight>
                  <a:srgbClr val="FFFF00"/>
                </a:highlight>
              </a:rPr>
              <a:t> El </a:t>
            </a:r>
            <a:r>
              <a:rPr lang="en-US" sz="4800" dirty="0" err="1">
                <a:highlight>
                  <a:srgbClr val="FFFF00"/>
                </a:highlight>
              </a:rPr>
              <a:t>quiere</a:t>
            </a:r>
            <a:r>
              <a:rPr lang="en-US" sz="4800" dirty="0">
                <a:highlight>
                  <a:srgbClr val="FFFF00"/>
                </a:highlight>
              </a:rPr>
              <a:t> que </a:t>
            </a:r>
            <a:r>
              <a:rPr lang="en-US" sz="4800" dirty="0" err="1">
                <a:highlight>
                  <a:srgbClr val="FFFF00"/>
                </a:highlight>
              </a:rPr>
              <a:t>piensen</a:t>
            </a:r>
            <a:r>
              <a:rPr lang="en-US" sz="4800" dirty="0"/>
              <a:t>, </a:t>
            </a:r>
            <a:r>
              <a:rPr lang="en-US" sz="4800" dirty="0" err="1"/>
              <a:t>deseen</a:t>
            </a:r>
            <a:r>
              <a:rPr lang="en-US" sz="4800" dirty="0"/>
              <a:t> lo que </a:t>
            </a:r>
            <a:r>
              <a:rPr lang="en-US" sz="4800" dirty="0" err="1"/>
              <a:t>Él</a:t>
            </a:r>
            <a:r>
              <a:rPr lang="en-US" sz="4800" dirty="0"/>
              <a:t> dice que es </a:t>
            </a:r>
            <a:r>
              <a:rPr lang="en-US" sz="4800" dirty="0" err="1"/>
              <a:t>mejor</a:t>
            </a:r>
            <a:r>
              <a:rPr lang="en-US" sz="4800" dirty="0"/>
              <a:t>, y </a:t>
            </a:r>
            <a:r>
              <a:rPr lang="en-US" sz="4800" dirty="0" err="1"/>
              <a:t>hagan</a:t>
            </a:r>
            <a:r>
              <a:rPr lang="en-US" sz="4800" dirty="0"/>
              <a:t> lo que El les </a:t>
            </a:r>
            <a:r>
              <a:rPr lang="en-US" sz="4800" dirty="0" err="1"/>
              <a:t>pide</a:t>
            </a:r>
            <a:r>
              <a:rPr lang="en-US" sz="4800" dirty="0"/>
              <a:t> que </a:t>
            </a:r>
            <a:r>
              <a:rPr lang="en-US" sz="4800" dirty="0" err="1"/>
              <a:t>hagan</a:t>
            </a:r>
            <a:r>
              <a:rPr lang="en-US" sz="4800" dirty="0"/>
              <a:t>, </a:t>
            </a:r>
            <a:r>
              <a:rPr lang="en-US" sz="4800" dirty="0" err="1"/>
              <a:t>aunque</a:t>
            </a:r>
            <a:r>
              <a:rPr lang="en-US" sz="4800" dirty="0"/>
              <a:t> sus </a:t>
            </a:r>
            <a:r>
              <a:rPr lang="en-US" sz="4800" dirty="0" err="1"/>
              <a:t>circunstancias</a:t>
            </a:r>
            <a:r>
              <a:rPr lang="en-US" sz="4800" dirty="0"/>
              <a:t> </a:t>
            </a:r>
            <a:r>
              <a:rPr lang="en-US" sz="4800" dirty="0" err="1"/>
              <a:t>nunca</a:t>
            </a:r>
            <a:r>
              <a:rPr lang="en-US" sz="4800" dirty="0"/>
              <a:t> se “</a:t>
            </a:r>
            <a:r>
              <a:rPr lang="en-US" sz="4800" dirty="0" err="1"/>
              <a:t>arreglen</a:t>
            </a:r>
            <a:r>
              <a:rPr lang="en-US" sz="4800" dirty="0"/>
              <a:t>”.</a:t>
            </a:r>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3179109296"/>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lnSpcReduction="10000"/>
          </a:bodyPr>
          <a:lstStyle/>
          <a:p>
            <a:pPr marL="0" indent="0">
              <a:buNone/>
            </a:pPr>
            <a:r>
              <a:rPr lang="en-US" sz="6600" dirty="0" err="1"/>
              <a:t>Mientras</a:t>
            </a:r>
            <a:r>
              <a:rPr lang="en-US" sz="6600" dirty="0"/>
              <a:t> </a:t>
            </a:r>
            <a:r>
              <a:rPr lang="en-US" sz="6600" dirty="0" err="1"/>
              <a:t>pensaba</a:t>
            </a:r>
            <a:r>
              <a:rPr lang="en-US" sz="6600" dirty="0"/>
              <a:t> y </a:t>
            </a:r>
            <a:r>
              <a:rPr lang="en-US" sz="6600" dirty="0" err="1"/>
              <a:t>oraba</a:t>
            </a:r>
            <a:r>
              <a:rPr lang="en-US" sz="6600" dirty="0"/>
              <a:t> por Miguel y Conchita, </a:t>
            </a:r>
            <a:r>
              <a:rPr lang="en-US" sz="6600" dirty="0" err="1"/>
              <a:t>sucedieron</a:t>
            </a:r>
            <a:r>
              <a:rPr lang="en-US" sz="6600" dirty="0"/>
              <a:t> dos </a:t>
            </a:r>
            <a:r>
              <a:rPr lang="en-US" sz="6600" dirty="0" err="1"/>
              <a:t>cosas</a:t>
            </a:r>
            <a:r>
              <a:rPr lang="en-US" sz="6600" dirty="0"/>
              <a:t>. </a:t>
            </a:r>
            <a:r>
              <a:rPr lang="en-US" sz="6600" dirty="0" err="1"/>
              <a:t>En</a:t>
            </a:r>
            <a:r>
              <a:rPr lang="en-US" sz="6600" dirty="0"/>
              <a:t> primer </a:t>
            </a:r>
            <a:r>
              <a:rPr lang="en-US" sz="6600" dirty="0" err="1"/>
              <a:t>lugar</a:t>
            </a:r>
            <a:r>
              <a:rPr lang="en-US" sz="6600" dirty="0"/>
              <a:t>, </a:t>
            </a:r>
            <a:r>
              <a:rPr lang="en-US" sz="6600" dirty="0" err="1">
                <a:highlight>
                  <a:srgbClr val="FFFF00"/>
                </a:highlight>
              </a:rPr>
              <a:t>tuve</a:t>
            </a:r>
            <a:r>
              <a:rPr lang="en-US" sz="6600" dirty="0">
                <a:highlight>
                  <a:srgbClr val="FFFF00"/>
                </a:highlight>
              </a:rPr>
              <a:t> la </a:t>
            </a:r>
            <a:r>
              <a:rPr lang="en-US" sz="6600" dirty="0" err="1">
                <a:highlight>
                  <a:srgbClr val="FFFF00"/>
                </a:highlight>
              </a:rPr>
              <a:t>oportunidad</a:t>
            </a:r>
            <a:r>
              <a:rPr lang="en-US" sz="6600" dirty="0">
                <a:highlight>
                  <a:srgbClr val="FFFF00"/>
                </a:highlight>
              </a:rPr>
              <a:t> de </a:t>
            </a:r>
            <a:r>
              <a:rPr lang="en-US" sz="6600" dirty="0" err="1">
                <a:highlight>
                  <a:srgbClr val="FFFF00"/>
                </a:highlight>
              </a:rPr>
              <a:t>ver</a:t>
            </a:r>
            <a:r>
              <a:rPr lang="en-US" sz="6600" dirty="0">
                <a:highlight>
                  <a:srgbClr val="FFFF00"/>
                </a:highlight>
              </a:rPr>
              <a:t> a Dios </a:t>
            </a:r>
            <a:r>
              <a:rPr lang="en-US" sz="6600" dirty="0" err="1">
                <a:highlight>
                  <a:srgbClr val="FFFF00"/>
                </a:highlight>
              </a:rPr>
              <a:t>obrando</a:t>
            </a:r>
            <a:r>
              <a:rPr lang="en-US" sz="6600" dirty="0">
                <a:highlight>
                  <a:srgbClr val="FFFF00"/>
                </a:highlight>
              </a:rPr>
              <a:t> </a:t>
            </a:r>
            <a:r>
              <a:rPr lang="en-US" sz="6600" dirty="0" err="1">
                <a:highlight>
                  <a:srgbClr val="FFFF00"/>
                </a:highlight>
              </a:rPr>
              <a:t>en</a:t>
            </a:r>
            <a:r>
              <a:rPr lang="en-US" sz="6600" dirty="0">
                <a:highlight>
                  <a:srgbClr val="FFFF00"/>
                </a:highlight>
              </a:rPr>
              <a:t> medio de </a:t>
            </a:r>
            <a:r>
              <a:rPr lang="en-US" sz="6600" dirty="0" err="1">
                <a:highlight>
                  <a:srgbClr val="FFFF00"/>
                </a:highlight>
              </a:rPr>
              <a:t>su</a:t>
            </a:r>
            <a:r>
              <a:rPr lang="en-US" sz="6600" dirty="0">
                <a:highlight>
                  <a:srgbClr val="FFFF00"/>
                </a:highlight>
              </a:rPr>
              <a:t> </a:t>
            </a:r>
            <a:r>
              <a:rPr lang="en-US" sz="6600" dirty="0" err="1">
                <a:highlight>
                  <a:srgbClr val="FFFF00"/>
                </a:highlight>
              </a:rPr>
              <a:t>caos</a:t>
            </a:r>
            <a:r>
              <a:rPr lang="en-US" sz="6600" dirty="0">
                <a:highlight>
                  <a:srgbClr val="FFFF00"/>
                </a:highlight>
              </a:rPr>
              <a:t>. </a:t>
            </a:r>
            <a:r>
              <a:rPr lang="en-US" sz="6600" dirty="0"/>
              <a:t>Me </a:t>
            </a:r>
            <a:r>
              <a:rPr lang="en-US" sz="6600" dirty="0" err="1"/>
              <a:t>entusiasmé</a:t>
            </a:r>
            <a:r>
              <a:rPr lang="en-US" sz="6600" dirty="0"/>
              <a:t> por </a:t>
            </a:r>
            <a:r>
              <a:rPr lang="en-US" sz="6600" dirty="0" err="1"/>
              <a:t>ayudarlos</a:t>
            </a:r>
            <a:r>
              <a:rPr lang="en-US" sz="6600" dirty="0"/>
              <a:t> a </a:t>
            </a:r>
            <a:r>
              <a:rPr lang="en-US" sz="6600" dirty="0" err="1"/>
              <a:t>verlo</a:t>
            </a:r>
            <a:r>
              <a:rPr lang="en-US" sz="6600" dirty="0"/>
              <a:t> a </a:t>
            </a:r>
            <a:r>
              <a:rPr lang="en-US" sz="6600" dirty="0" err="1"/>
              <a:t>Él</a:t>
            </a: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166297395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5400" dirty="0" err="1"/>
              <a:t>En</a:t>
            </a:r>
            <a:r>
              <a:rPr lang="en-US" sz="5400" dirty="0"/>
              <a:t> </a:t>
            </a:r>
            <a:r>
              <a:rPr lang="en-US" sz="5400" dirty="0" err="1"/>
              <a:t>segundo</a:t>
            </a:r>
            <a:r>
              <a:rPr lang="en-US" sz="5400" dirty="0"/>
              <a:t> </a:t>
            </a:r>
            <a:r>
              <a:rPr lang="en-US" sz="5400" dirty="0" err="1"/>
              <a:t>lugar</a:t>
            </a:r>
            <a:r>
              <a:rPr lang="en-US" sz="5400" dirty="0"/>
              <a:t>, </a:t>
            </a:r>
            <a:r>
              <a:rPr lang="en-US" sz="5400" dirty="0" err="1">
                <a:highlight>
                  <a:srgbClr val="FFFF00"/>
                </a:highlight>
              </a:rPr>
              <a:t>su</a:t>
            </a:r>
            <a:r>
              <a:rPr lang="en-US" sz="5400" dirty="0">
                <a:highlight>
                  <a:srgbClr val="FFFF00"/>
                </a:highlight>
              </a:rPr>
              <a:t> </a:t>
            </a:r>
            <a:r>
              <a:rPr lang="en-US" sz="5400" dirty="0" err="1">
                <a:highlight>
                  <a:srgbClr val="FFFF00"/>
                </a:highlight>
              </a:rPr>
              <a:t>historia</a:t>
            </a:r>
            <a:r>
              <a:rPr lang="en-US" sz="5400" dirty="0">
                <a:highlight>
                  <a:srgbClr val="FFFF00"/>
                </a:highlight>
              </a:rPr>
              <a:t> </a:t>
            </a:r>
            <a:r>
              <a:rPr lang="en-US" sz="5400" dirty="0" err="1">
                <a:highlight>
                  <a:srgbClr val="FFFF00"/>
                </a:highlight>
              </a:rPr>
              <a:t>comenzó</a:t>
            </a:r>
            <a:r>
              <a:rPr lang="en-US" sz="5400" dirty="0">
                <a:highlight>
                  <a:srgbClr val="FFFF00"/>
                </a:highlight>
              </a:rPr>
              <a:t> a ser </a:t>
            </a:r>
            <a:r>
              <a:rPr lang="en-US" sz="5400" dirty="0" err="1">
                <a:highlight>
                  <a:srgbClr val="FFFF00"/>
                </a:highlight>
              </a:rPr>
              <a:t>menos</a:t>
            </a:r>
            <a:r>
              <a:rPr lang="en-US" sz="5400" dirty="0">
                <a:highlight>
                  <a:srgbClr val="FFFF00"/>
                </a:highlight>
              </a:rPr>
              <a:t> </a:t>
            </a:r>
            <a:r>
              <a:rPr lang="en-US" sz="5400" dirty="0" err="1">
                <a:highlight>
                  <a:srgbClr val="FFFF00"/>
                </a:highlight>
              </a:rPr>
              <a:t>confusa</a:t>
            </a:r>
            <a:r>
              <a:rPr lang="en-US" sz="5400" dirty="0">
                <a:highlight>
                  <a:srgbClr val="FFFF00"/>
                </a:highlight>
              </a:rPr>
              <a:t>. </a:t>
            </a:r>
            <a:r>
              <a:rPr lang="en-US" sz="5400" dirty="0" err="1"/>
              <a:t>Empecé</a:t>
            </a:r>
            <a:r>
              <a:rPr lang="en-US" sz="5400" dirty="0"/>
              <a:t> a </a:t>
            </a:r>
            <a:r>
              <a:rPr lang="en-US" sz="5400" dirty="0" err="1"/>
              <a:t>ver</a:t>
            </a:r>
            <a:r>
              <a:rPr lang="en-US" sz="5400" dirty="0"/>
              <a:t> </a:t>
            </a:r>
            <a:r>
              <a:rPr lang="en-US" sz="5400" dirty="0" err="1"/>
              <a:t>cómo</a:t>
            </a:r>
            <a:r>
              <a:rPr lang="en-US" sz="5400" dirty="0"/>
              <a:t> las </a:t>
            </a:r>
            <a:r>
              <a:rPr lang="en-US" sz="5400" dirty="0" err="1"/>
              <a:t>piezas</a:t>
            </a:r>
            <a:r>
              <a:rPr lang="en-US" sz="5400" dirty="0"/>
              <a:t> del </a:t>
            </a:r>
            <a:r>
              <a:rPr lang="en-US" sz="5400" dirty="0" err="1"/>
              <a:t>rompecabezas</a:t>
            </a:r>
            <a:r>
              <a:rPr lang="en-US" sz="5400" dirty="0"/>
              <a:t> </a:t>
            </a:r>
            <a:r>
              <a:rPr lang="en-US" sz="5400" dirty="0" err="1"/>
              <a:t>encajaban</a:t>
            </a:r>
            <a:r>
              <a:rPr lang="en-US" sz="5400" dirty="0"/>
              <a:t>. </a:t>
            </a:r>
            <a:r>
              <a:rPr lang="en-US" sz="5400" dirty="0" err="1"/>
              <a:t>Yo</a:t>
            </a:r>
            <a:r>
              <a:rPr lang="en-US" sz="5400" dirty="0"/>
              <a:t> </a:t>
            </a:r>
            <a:r>
              <a:rPr lang="en-US" sz="5400" dirty="0" err="1"/>
              <a:t>tenía</a:t>
            </a:r>
            <a:r>
              <a:rPr lang="en-US" sz="5400" dirty="0"/>
              <a:t> </a:t>
            </a:r>
            <a:r>
              <a:rPr lang="en-US" sz="5400" dirty="0" err="1"/>
              <a:t>más</a:t>
            </a:r>
            <a:r>
              <a:rPr lang="en-US" sz="5400" dirty="0"/>
              <a:t> </a:t>
            </a:r>
            <a:r>
              <a:rPr lang="en-US" sz="5400" dirty="0" err="1"/>
              <a:t>preguntas</a:t>
            </a:r>
            <a:r>
              <a:rPr lang="en-US" sz="5400" dirty="0"/>
              <a:t> que </a:t>
            </a:r>
            <a:r>
              <a:rPr lang="en-US" sz="5400" dirty="0" err="1"/>
              <a:t>hacer</a:t>
            </a:r>
            <a:r>
              <a:rPr lang="en-US" sz="5400" dirty="0"/>
              <a:t>, </a:t>
            </a:r>
            <a:r>
              <a:rPr lang="en-US" sz="5400" dirty="0" err="1"/>
              <a:t>pero</a:t>
            </a:r>
            <a:r>
              <a:rPr lang="en-US" sz="5400" dirty="0"/>
              <a:t> </a:t>
            </a:r>
            <a:r>
              <a:rPr lang="en-US" sz="5400" dirty="0" err="1"/>
              <a:t>también</a:t>
            </a:r>
            <a:r>
              <a:rPr lang="en-US" sz="5400" dirty="0"/>
              <a:t> </a:t>
            </a:r>
            <a:r>
              <a:rPr lang="en-US" sz="5400" dirty="0" err="1"/>
              <a:t>tenía</a:t>
            </a:r>
            <a:r>
              <a:rPr lang="en-US" sz="5400" dirty="0"/>
              <a:t> </a:t>
            </a:r>
            <a:r>
              <a:rPr lang="en-US" sz="5400" dirty="0" err="1"/>
              <a:t>cosas</a:t>
            </a:r>
            <a:r>
              <a:rPr lang="en-US" sz="5400" dirty="0"/>
              <a:t> que </a:t>
            </a:r>
            <a:r>
              <a:rPr lang="en-US" sz="5400" dirty="0" err="1"/>
              <a:t>decir</a:t>
            </a:r>
            <a:r>
              <a:rPr lang="en-US" sz="5400" dirty="0"/>
              <a:t>. </a:t>
            </a:r>
            <a:r>
              <a:rPr lang="en-US" sz="5400" dirty="0" err="1"/>
              <a:t>Tenía</a:t>
            </a:r>
            <a:r>
              <a:rPr lang="en-US" sz="5400" dirty="0"/>
              <a:t> un </a:t>
            </a:r>
            <a:r>
              <a:rPr lang="en-US" sz="5400" dirty="0" err="1"/>
              <a:t>sentido</a:t>
            </a:r>
            <a:r>
              <a:rPr lang="en-US" sz="5400" dirty="0"/>
              <a:t> </a:t>
            </a:r>
            <a:r>
              <a:rPr lang="en-US" sz="5400" dirty="0" err="1"/>
              <a:t>bíblico</a:t>
            </a:r>
            <a:r>
              <a:rPr lang="en-US" sz="5400" dirty="0"/>
              <a:t> de </a:t>
            </a:r>
            <a:r>
              <a:rPr lang="en-US" sz="5400" dirty="0" err="1"/>
              <a:t>dirección</a:t>
            </a:r>
            <a:r>
              <a:rPr lang="en-US" sz="5400" dirty="0"/>
              <a:t> y </a:t>
            </a:r>
            <a:r>
              <a:rPr lang="en-US" sz="5400" dirty="0" err="1"/>
              <a:t>eso</a:t>
            </a:r>
            <a:r>
              <a:rPr lang="en-US" sz="5400" dirty="0"/>
              <a:t> me </a:t>
            </a:r>
            <a:r>
              <a:rPr lang="en-US" sz="5400" dirty="0" err="1"/>
              <a:t>motivaba</a:t>
            </a:r>
            <a:r>
              <a:rPr lang="en-US" sz="5400" dirty="0"/>
              <a:t> </a:t>
            </a:r>
            <a:r>
              <a:rPr lang="en-US" sz="5400" dirty="0" err="1"/>
              <a:t>grandemente</a:t>
            </a:r>
            <a:r>
              <a:rPr lang="en-US" sz="5400" dirty="0"/>
              <a:t> para </a:t>
            </a:r>
            <a:r>
              <a:rPr lang="en-US" sz="5400" dirty="0" err="1"/>
              <a:t>reunirse</a:t>
            </a:r>
            <a:r>
              <a:rPr lang="en-US" sz="5400" dirty="0"/>
              <a:t> con Conchita y Miguel.</a:t>
            </a:r>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3428846321"/>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lnSpcReduction="10000"/>
          </a:bodyPr>
          <a:lstStyle/>
          <a:p>
            <a:pPr marL="0" indent="0">
              <a:buNone/>
            </a:pPr>
            <a:r>
              <a:rPr lang="en-US" sz="4800" b="1" dirty="0"/>
              <a:t>DÁNDOLE SENTIDO A LOS DATOS</a:t>
            </a:r>
            <a:br>
              <a:rPr lang="en-US" sz="4800" b="1" dirty="0"/>
            </a:br>
            <a:r>
              <a:rPr lang="en-US" sz="4800" dirty="0" err="1"/>
              <a:t>En</a:t>
            </a:r>
            <a:r>
              <a:rPr lang="en-US" sz="4800" dirty="0"/>
              <a:t> el </a:t>
            </a:r>
            <a:r>
              <a:rPr lang="en-US" sz="4800" dirty="0" err="1"/>
              <a:t>capítulo</a:t>
            </a:r>
            <a:r>
              <a:rPr lang="en-US" sz="4800" dirty="0"/>
              <a:t> 3 </a:t>
            </a:r>
            <a:r>
              <a:rPr lang="en-US" sz="4800" dirty="0" err="1"/>
              <a:t>vimos</a:t>
            </a:r>
            <a:r>
              <a:rPr lang="en-US" sz="4800" dirty="0"/>
              <a:t> que la </a:t>
            </a:r>
            <a:r>
              <a:rPr lang="en-US" sz="4800" dirty="0" err="1"/>
              <a:t>gente</a:t>
            </a:r>
            <a:r>
              <a:rPr lang="en-US" sz="4800" dirty="0"/>
              <a:t> no </a:t>
            </a:r>
            <a:r>
              <a:rPr lang="en-US" sz="4800" dirty="0" err="1"/>
              <a:t>vive</a:t>
            </a:r>
            <a:r>
              <a:rPr lang="en-US" sz="4800" dirty="0"/>
              <a:t> la </a:t>
            </a:r>
            <a:r>
              <a:rPr lang="en-US" sz="4800" dirty="0" err="1"/>
              <a:t>vida</a:t>
            </a:r>
            <a:r>
              <a:rPr lang="en-US" sz="4800" dirty="0"/>
              <a:t> </a:t>
            </a:r>
            <a:r>
              <a:rPr lang="en-US" sz="4800" dirty="0" err="1"/>
              <a:t>basada</a:t>
            </a:r>
            <a:r>
              <a:rPr lang="en-US" sz="4800" dirty="0"/>
              <a:t> </a:t>
            </a:r>
            <a:r>
              <a:rPr lang="en-US" sz="4800" dirty="0" err="1"/>
              <a:t>en</a:t>
            </a:r>
            <a:r>
              <a:rPr lang="en-US" sz="4800" dirty="0"/>
              <a:t> los </a:t>
            </a:r>
            <a:r>
              <a:rPr lang="en-US" sz="4800" dirty="0" err="1"/>
              <a:t>hechos</a:t>
            </a:r>
            <a:r>
              <a:rPr lang="en-US" sz="4800" dirty="0"/>
              <a:t> de sus </a:t>
            </a:r>
            <a:r>
              <a:rPr lang="en-US" sz="4800" dirty="0" err="1"/>
              <a:t>experiencias</a:t>
            </a:r>
            <a:r>
              <a:rPr lang="en-US" sz="4800" dirty="0"/>
              <a:t>, </a:t>
            </a:r>
            <a:r>
              <a:rPr lang="en-US" sz="4800" dirty="0" err="1">
                <a:highlight>
                  <a:srgbClr val="FFFF00"/>
                </a:highlight>
              </a:rPr>
              <a:t>sino</a:t>
            </a:r>
            <a:r>
              <a:rPr lang="en-US" sz="4800" dirty="0">
                <a:highlight>
                  <a:srgbClr val="FFFF00"/>
                </a:highlight>
              </a:rPr>
              <a:t> </a:t>
            </a:r>
            <a:r>
              <a:rPr lang="en-US" sz="4800" dirty="0" err="1">
                <a:highlight>
                  <a:srgbClr val="FFFF00"/>
                </a:highlight>
              </a:rPr>
              <a:t>en</a:t>
            </a:r>
            <a:r>
              <a:rPr lang="en-US" sz="4800" dirty="0">
                <a:highlight>
                  <a:srgbClr val="FFFF00"/>
                </a:highlight>
              </a:rPr>
              <a:t> </a:t>
            </a:r>
            <a:r>
              <a:rPr lang="en-US" sz="4800" dirty="0" err="1">
                <a:highlight>
                  <a:srgbClr val="FFFF00"/>
                </a:highlight>
              </a:rPr>
              <a:t>su</a:t>
            </a:r>
            <a:r>
              <a:rPr lang="en-US" sz="4800" dirty="0">
                <a:highlight>
                  <a:srgbClr val="FFFF00"/>
                </a:highlight>
              </a:rPr>
              <a:t> </a:t>
            </a:r>
            <a:r>
              <a:rPr lang="en-US" sz="4800" dirty="0" err="1">
                <a:highlight>
                  <a:srgbClr val="FFFF00"/>
                </a:highlight>
              </a:rPr>
              <a:t>interpretación</a:t>
            </a:r>
            <a:r>
              <a:rPr lang="en-US" sz="4800" dirty="0">
                <a:highlight>
                  <a:srgbClr val="FFFF00"/>
                </a:highlight>
              </a:rPr>
              <a:t> de los </a:t>
            </a:r>
            <a:r>
              <a:rPr lang="en-US" sz="4800" dirty="0" err="1">
                <a:highlight>
                  <a:srgbClr val="FFFF00"/>
                </a:highlight>
              </a:rPr>
              <a:t>hechos</a:t>
            </a:r>
            <a:r>
              <a:rPr lang="en-US" sz="4800" dirty="0">
                <a:highlight>
                  <a:srgbClr val="FFFF00"/>
                </a:highlight>
              </a:rPr>
              <a:t>.</a:t>
            </a:r>
          </a:p>
          <a:p>
            <a:pPr marL="0" indent="0">
              <a:buNone/>
            </a:pPr>
            <a:r>
              <a:rPr lang="en-US" sz="4800" dirty="0"/>
              <a:t>Lo </a:t>
            </a:r>
            <a:r>
              <a:rPr lang="en-US" sz="4800" dirty="0" err="1"/>
              <a:t>mismo</a:t>
            </a:r>
            <a:r>
              <a:rPr lang="en-US" sz="4800" dirty="0"/>
              <a:t> </a:t>
            </a:r>
            <a:r>
              <a:rPr lang="en-US" sz="4800" dirty="0" err="1"/>
              <a:t>puede</a:t>
            </a:r>
            <a:r>
              <a:rPr lang="en-US" sz="4800" dirty="0"/>
              <a:t> </a:t>
            </a:r>
            <a:r>
              <a:rPr lang="en-US" sz="4800" dirty="0" err="1"/>
              <a:t>decirse</a:t>
            </a:r>
            <a:r>
              <a:rPr lang="en-US" sz="4800" dirty="0"/>
              <a:t> de </a:t>
            </a:r>
            <a:r>
              <a:rPr lang="en-US" sz="4800" dirty="0" err="1"/>
              <a:t>ministerio</a:t>
            </a:r>
            <a:r>
              <a:rPr lang="en-US" sz="4800" dirty="0"/>
              <a:t> personal. </a:t>
            </a:r>
            <a:r>
              <a:rPr lang="en-US" sz="4800" dirty="0">
                <a:highlight>
                  <a:srgbClr val="FFFF00"/>
                </a:highlight>
              </a:rPr>
              <a:t>Dios </a:t>
            </a:r>
            <a:r>
              <a:rPr lang="en-US" sz="4800" dirty="0" err="1">
                <a:highlight>
                  <a:srgbClr val="FFFF00"/>
                </a:highlight>
              </a:rPr>
              <a:t>nos</a:t>
            </a:r>
            <a:r>
              <a:rPr lang="en-US" sz="4800" dirty="0">
                <a:highlight>
                  <a:srgbClr val="FFFF00"/>
                </a:highlight>
              </a:rPr>
              <a:t> </a:t>
            </a:r>
            <a:r>
              <a:rPr lang="en-US" sz="4800" dirty="0" err="1">
                <a:highlight>
                  <a:srgbClr val="FFFF00"/>
                </a:highlight>
              </a:rPr>
              <a:t>creó</a:t>
            </a:r>
            <a:r>
              <a:rPr lang="en-US" sz="4800" dirty="0">
                <a:highlight>
                  <a:srgbClr val="FFFF00"/>
                </a:highlight>
              </a:rPr>
              <a:t> para ser </a:t>
            </a:r>
            <a:r>
              <a:rPr lang="en-US" sz="4800" dirty="0" err="1">
                <a:highlight>
                  <a:srgbClr val="FFFF00"/>
                </a:highlight>
              </a:rPr>
              <a:t>intérpretes</a:t>
            </a:r>
            <a:r>
              <a:rPr lang="en-US" sz="4800" dirty="0">
                <a:highlight>
                  <a:srgbClr val="FFFF00"/>
                </a:highlight>
              </a:rPr>
              <a:t>, </a:t>
            </a:r>
            <a:r>
              <a:rPr lang="en-US" sz="4800" dirty="0" err="1">
                <a:highlight>
                  <a:srgbClr val="FFFF00"/>
                </a:highlight>
              </a:rPr>
              <a:t>así</a:t>
            </a:r>
            <a:r>
              <a:rPr lang="en-US" sz="4800" dirty="0">
                <a:highlight>
                  <a:srgbClr val="FFFF00"/>
                </a:highlight>
              </a:rPr>
              <a:t> que </a:t>
            </a:r>
            <a:r>
              <a:rPr lang="en-US" sz="4800" dirty="0" err="1">
                <a:highlight>
                  <a:srgbClr val="FFFF00"/>
                </a:highlight>
              </a:rPr>
              <a:t>cuando</a:t>
            </a:r>
            <a:r>
              <a:rPr lang="en-US" sz="4800" dirty="0">
                <a:highlight>
                  <a:srgbClr val="FFFF00"/>
                </a:highlight>
              </a:rPr>
              <a:t> </a:t>
            </a:r>
            <a:r>
              <a:rPr lang="en-US" sz="4800" dirty="0" err="1">
                <a:highlight>
                  <a:srgbClr val="FFFF00"/>
                </a:highlight>
              </a:rPr>
              <a:t>otras</a:t>
            </a:r>
            <a:r>
              <a:rPr lang="en-US" sz="4800" dirty="0">
                <a:highlight>
                  <a:srgbClr val="FFFF00"/>
                </a:highlight>
              </a:rPr>
              <a:t> personas </a:t>
            </a:r>
            <a:r>
              <a:rPr lang="en-US" sz="4800" dirty="0" err="1">
                <a:highlight>
                  <a:srgbClr val="FFFF00"/>
                </a:highlight>
              </a:rPr>
              <a:t>cuentan</a:t>
            </a:r>
            <a:r>
              <a:rPr lang="en-US" sz="4800" dirty="0">
                <a:highlight>
                  <a:srgbClr val="FFFF00"/>
                </a:highlight>
              </a:rPr>
              <a:t> sus </a:t>
            </a:r>
            <a:r>
              <a:rPr lang="en-US" sz="4800" dirty="0" err="1">
                <a:highlight>
                  <a:srgbClr val="FFFF00"/>
                </a:highlight>
              </a:rPr>
              <a:t>historias</a:t>
            </a:r>
            <a:r>
              <a:rPr lang="en-US" sz="4800" dirty="0">
                <a:highlight>
                  <a:srgbClr val="FFFF00"/>
                </a:highlight>
              </a:rPr>
              <a:t>, </a:t>
            </a:r>
            <a:r>
              <a:rPr lang="en-US" sz="4800" dirty="0" err="1">
                <a:highlight>
                  <a:srgbClr val="FFFF00"/>
                </a:highlight>
              </a:rPr>
              <a:t>instintivamente</a:t>
            </a:r>
            <a:r>
              <a:rPr lang="en-US" sz="4800" dirty="0">
                <a:highlight>
                  <a:srgbClr val="FFFF00"/>
                </a:highlight>
              </a:rPr>
              <a:t> </a:t>
            </a:r>
            <a:r>
              <a:rPr lang="en-US" sz="4800" dirty="0" err="1">
                <a:highlight>
                  <a:srgbClr val="FFFF00"/>
                </a:highlight>
              </a:rPr>
              <a:t>tratamos</a:t>
            </a:r>
            <a:r>
              <a:rPr lang="en-US" sz="4800" dirty="0">
                <a:highlight>
                  <a:srgbClr val="FFFF00"/>
                </a:highlight>
              </a:rPr>
              <a:t> de </a:t>
            </a:r>
            <a:r>
              <a:rPr lang="en-US" sz="4800" dirty="0" err="1">
                <a:highlight>
                  <a:srgbClr val="FFFF00"/>
                </a:highlight>
              </a:rPr>
              <a:t>dar</a:t>
            </a:r>
            <a:r>
              <a:rPr lang="en-US" sz="4800" dirty="0">
                <a:highlight>
                  <a:srgbClr val="FFFF00"/>
                </a:highlight>
              </a:rPr>
              <a:t> </a:t>
            </a:r>
            <a:r>
              <a:rPr lang="en-US" sz="4800" dirty="0" err="1">
                <a:highlight>
                  <a:srgbClr val="FFFF00"/>
                </a:highlight>
              </a:rPr>
              <a:t>sentido</a:t>
            </a:r>
            <a:r>
              <a:rPr lang="en-US" sz="4800" dirty="0">
                <a:highlight>
                  <a:srgbClr val="FFFF00"/>
                </a:highlight>
              </a:rPr>
              <a:t> a lo que </a:t>
            </a:r>
            <a:r>
              <a:rPr lang="en-US" sz="4800" dirty="0" err="1">
                <a:highlight>
                  <a:srgbClr val="FFFF00"/>
                </a:highlight>
              </a:rPr>
              <a:t>oímos</a:t>
            </a:r>
            <a:r>
              <a:rPr lang="en-US" sz="4800" dirty="0">
                <a:highlight>
                  <a:srgbClr val="FFFF00"/>
                </a:highlight>
              </a:rPr>
              <a:t>. </a:t>
            </a:r>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1697532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 up of a dandylion">
            <a:extLst>
              <a:ext uri="{FF2B5EF4-FFF2-40B4-BE49-F238E27FC236}">
                <a16:creationId xmlns:a16="http://schemas.microsoft.com/office/drawing/2014/main" id="{D24F37E0-E5ED-7E48-84BD-56135BCD891D}"/>
              </a:ext>
            </a:extLst>
          </p:cNvPr>
          <p:cNvPicPr>
            <a:picLocks noChangeAspect="1"/>
          </p:cNvPicPr>
          <p:nvPr/>
        </p:nvPicPr>
        <p:blipFill rotWithShape="1">
          <a:blip r:embed="rId2">
            <a:alphaModFix amt="35000"/>
          </a:blip>
          <a:srcRect t="3539" r="1" b="11586"/>
          <a:stretch/>
        </p:blipFill>
        <p:spPr>
          <a:xfrm>
            <a:off x="-4243" y="10"/>
            <a:ext cx="12196243" cy="6857990"/>
          </a:xfrm>
          <a:prstGeom prst="rect">
            <a:avLst/>
          </a:prstGeom>
        </p:spPr>
      </p:pic>
      <p:sp>
        <p:nvSpPr>
          <p:cNvPr id="2" name="TextBox 1">
            <a:extLst>
              <a:ext uri="{FF2B5EF4-FFF2-40B4-BE49-F238E27FC236}">
                <a16:creationId xmlns:a16="http://schemas.microsoft.com/office/drawing/2014/main" id="{9630017F-4B36-6845-BA5E-7DADC7CA1C43}"/>
              </a:ext>
            </a:extLst>
          </p:cNvPr>
          <p:cNvSpPr txBox="1"/>
          <p:nvPr/>
        </p:nvSpPr>
        <p:spPr>
          <a:xfrm>
            <a:off x="360342" y="543147"/>
            <a:ext cx="11188191" cy="5633816"/>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6000" dirty="0"/>
              <a:t>¿</a:t>
            </a:r>
            <a:r>
              <a:rPr lang="en-US" sz="6000" dirty="0" err="1"/>
              <a:t>Quienes</a:t>
            </a:r>
            <a:r>
              <a:rPr lang="en-US" sz="6000" dirty="0"/>
              <a:t> son las personas que Dios </a:t>
            </a:r>
            <a:r>
              <a:rPr lang="en-US" sz="6000" dirty="0" err="1"/>
              <a:t>usa</a:t>
            </a:r>
            <a:r>
              <a:rPr lang="en-US" sz="6000" dirty="0"/>
              <a:t> y </a:t>
            </a:r>
            <a:r>
              <a:rPr lang="en-US" sz="6000" dirty="0" err="1"/>
              <a:t>cuáles</a:t>
            </a:r>
            <a:r>
              <a:rPr lang="en-US" sz="6000" dirty="0"/>
              <a:t> son sus </a:t>
            </a:r>
            <a:r>
              <a:rPr lang="en-US" sz="6000" dirty="0" err="1"/>
              <a:t>requisitos</a:t>
            </a:r>
            <a:r>
              <a:rPr lang="en-US" sz="6000" dirty="0"/>
              <a:t>? ¿Dios </a:t>
            </a:r>
            <a:r>
              <a:rPr lang="en-US" sz="6000" dirty="0" err="1"/>
              <a:t>sólo</a:t>
            </a:r>
            <a:r>
              <a:rPr lang="en-US" sz="6000" dirty="0"/>
              <a:t> </a:t>
            </a:r>
            <a:r>
              <a:rPr lang="en-US" sz="6000" dirty="0" err="1"/>
              <a:t>utiliza</a:t>
            </a:r>
            <a:r>
              <a:rPr lang="en-US" sz="6000" dirty="0"/>
              <a:t> a </a:t>
            </a:r>
            <a:r>
              <a:rPr lang="en-US" sz="6000" dirty="0" err="1"/>
              <a:t>ciertas</a:t>
            </a:r>
            <a:r>
              <a:rPr lang="en-US" sz="6000" dirty="0"/>
              <a:t> personas? ¿Por </a:t>
            </a:r>
            <a:r>
              <a:rPr lang="en-US" sz="6000" dirty="0" err="1"/>
              <a:t>qué</a:t>
            </a:r>
            <a:r>
              <a:rPr lang="en-US" sz="6000" dirty="0"/>
              <a:t> </a:t>
            </a:r>
            <a:r>
              <a:rPr lang="en-US" sz="6000" dirty="0" err="1"/>
              <a:t>unos</a:t>
            </a:r>
            <a:r>
              <a:rPr lang="en-US" sz="6000" dirty="0"/>
              <a:t> y </a:t>
            </a:r>
            <a:r>
              <a:rPr lang="en-US" sz="6000" dirty="0" err="1"/>
              <a:t>otros</a:t>
            </a:r>
            <a:r>
              <a:rPr lang="en-US" sz="6000" dirty="0"/>
              <a:t> no? ¿Soy uno de </a:t>
            </a:r>
            <a:r>
              <a:rPr lang="en-US" sz="6000" dirty="0" err="1"/>
              <a:t>ellos</a:t>
            </a:r>
            <a:r>
              <a:rPr lang="en-US" sz="6000" dirty="0"/>
              <a:t>?” Las </a:t>
            </a:r>
            <a:r>
              <a:rPr lang="en-US" sz="6000" dirty="0" err="1"/>
              <a:t>respuestas</a:t>
            </a:r>
            <a:r>
              <a:rPr lang="en-US" sz="6000" dirty="0"/>
              <a:t> a </a:t>
            </a:r>
            <a:r>
              <a:rPr lang="en-US" sz="6000" dirty="0" err="1"/>
              <a:t>estas</a:t>
            </a:r>
            <a:r>
              <a:rPr lang="en-US" sz="6000" dirty="0"/>
              <a:t> </a:t>
            </a:r>
            <a:r>
              <a:rPr lang="en-US" sz="6000" dirty="0" err="1"/>
              <a:t>preguntas</a:t>
            </a:r>
            <a:r>
              <a:rPr lang="en-US" sz="6000" dirty="0"/>
              <a:t> se </a:t>
            </a:r>
            <a:r>
              <a:rPr lang="en-US" sz="6000" dirty="0" err="1"/>
              <a:t>encuentran</a:t>
            </a:r>
            <a:r>
              <a:rPr lang="en-US" sz="6000" dirty="0"/>
              <a:t> </a:t>
            </a:r>
            <a:r>
              <a:rPr lang="en-US" sz="6000" dirty="0" err="1"/>
              <a:t>en</a:t>
            </a:r>
            <a:r>
              <a:rPr lang="en-US" sz="6000" dirty="0"/>
              <a:t> </a:t>
            </a:r>
            <a:r>
              <a:rPr lang="en-US" sz="6000" dirty="0" err="1"/>
              <a:t>Efesios</a:t>
            </a:r>
            <a:r>
              <a:rPr lang="en-US" sz="6000" dirty="0"/>
              <a:t> 4:11–16</a:t>
            </a:r>
          </a:p>
          <a:p>
            <a:pPr>
              <a:lnSpc>
                <a:spcPct val="90000"/>
              </a:lnSpc>
              <a:spcAft>
                <a:spcPts val="600"/>
              </a:spcAft>
            </a:pPr>
            <a:endParaRPr lang="en-US" sz="2000" dirty="0"/>
          </a:p>
        </p:txBody>
      </p:sp>
    </p:spTree>
    <p:extLst>
      <p:ext uri="{BB962C8B-B14F-4D97-AF65-F5344CB8AC3E}">
        <p14:creationId xmlns:p14="http://schemas.microsoft.com/office/powerpoint/2010/main" val="3741534608"/>
      </p:ext>
    </p:extLst>
  </p:cSld>
  <p:clrMapOvr>
    <a:overrideClrMapping bg1="dk1" tx1="lt1" bg2="dk2" tx2="lt2" accent1="accent1" accent2="accent2" accent3="accent3" accent4="accent4" accent5="accent5" accent6="accent6" hlink="hlink" folHlink="folHlink"/>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9600" b="1" dirty="0"/>
              <a:t> </a:t>
            </a:r>
            <a:r>
              <a:rPr lang="en-US" sz="6000" dirty="0">
                <a:highlight>
                  <a:srgbClr val="FFFF00"/>
                </a:highlight>
              </a:rPr>
              <a:t>El </a:t>
            </a:r>
            <a:r>
              <a:rPr lang="en-US" sz="6000" dirty="0" err="1">
                <a:highlight>
                  <a:srgbClr val="FFFF00"/>
                </a:highlight>
              </a:rPr>
              <a:t>ministerio</a:t>
            </a:r>
            <a:r>
              <a:rPr lang="en-US" sz="6000" dirty="0">
                <a:highlight>
                  <a:srgbClr val="FFFF00"/>
                </a:highlight>
              </a:rPr>
              <a:t> </a:t>
            </a:r>
            <a:r>
              <a:rPr lang="en-US" sz="6000" dirty="0" err="1">
                <a:highlight>
                  <a:srgbClr val="FFFF00"/>
                </a:highlight>
              </a:rPr>
              <a:t>bíblico</a:t>
            </a:r>
            <a:r>
              <a:rPr lang="en-US" sz="6000" dirty="0">
                <a:highlight>
                  <a:srgbClr val="FFFF00"/>
                </a:highlight>
              </a:rPr>
              <a:t> personal debe ser </a:t>
            </a:r>
            <a:r>
              <a:rPr lang="en-US" sz="6000" dirty="0" err="1">
                <a:highlight>
                  <a:srgbClr val="FFFF00"/>
                </a:highlight>
              </a:rPr>
              <a:t>simplemente</a:t>
            </a:r>
            <a:r>
              <a:rPr lang="en-US" sz="6000" dirty="0">
                <a:highlight>
                  <a:srgbClr val="FFFF00"/>
                </a:highlight>
              </a:rPr>
              <a:t> </a:t>
            </a:r>
            <a:r>
              <a:rPr lang="en-US" sz="6000" dirty="0" err="1">
                <a:highlight>
                  <a:srgbClr val="FFFF00"/>
                </a:highlight>
              </a:rPr>
              <a:t>eso</a:t>
            </a:r>
            <a:r>
              <a:rPr lang="en-US" sz="6000" dirty="0">
                <a:highlight>
                  <a:srgbClr val="FFFF00"/>
                </a:highlight>
              </a:rPr>
              <a:t>: </a:t>
            </a:r>
            <a:r>
              <a:rPr lang="en-US" sz="6000" i="1" dirty="0" err="1">
                <a:highlight>
                  <a:srgbClr val="FFFF00"/>
                </a:highlight>
              </a:rPr>
              <a:t>bíblico</a:t>
            </a:r>
            <a:r>
              <a:rPr lang="en-US" sz="6000" dirty="0"/>
              <a:t>. </a:t>
            </a:r>
            <a:r>
              <a:rPr lang="en-US" sz="6000" dirty="0" err="1"/>
              <a:t>Esto</a:t>
            </a:r>
            <a:r>
              <a:rPr lang="en-US" sz="6000" dirty="0"/>
              <a:t> </a:t>
            </a:r>
            <a:r>
              <a:rPr lang="en-US" sz="6000" dirty="0" err="1"/>
              <a:t>significa</a:t>
            </a:r>
            <a:r>
              <a:rPr lang="en-US" sz="6000" dirty="0"/>
              <a:t> que </a:t>
            </a:r>
            <a:r>
              <a:rPr lang="en-US" sz="6000" dirty="0" err="1"/>
              <a:t>nosotros</a:t>
            </a:r>
            <a:r>
              <a:rPr lang="en-US" sz="6000" dirty="0"/>
              <a:t> </a:t>
            </a:r>
            <a:r>
              <a:rPr lang="en-US" sz="6000" dirty="0" err="1"/>
              <a:t>miramos</a:t>
            </a:r>
            <a:r>
              <a:rPr lang="en-US" sz="6000" dirty="0"/>
              <a:t> la </a:t>
            </a:r>
            <a:r>
              <a:rPr lang="en-US" sz="6000" dirty="0" err="1"/>
              <a:t>vida</a:t>
            </a:r>
            <a:r>
              <a:rPr lang="en-US" sz="6000" dirty="0"/>
              <a:t> de las personas </a:t>
            </a:r>
            <a:r>
              <a:rPr lang="en-US" sz="6000" dirty="0" err="1"/>
              <a:t>desde</a:t>
            </a:r>
            <a:r>
              <a:rPr lang="en-US" sz="6000" dirty="0"/>
              <a:t> la </a:t>
            </a:r>
            <a:r>
              <a:rPr lang="en-US" sz="6000" dirty="0" err="1"/>
              <a:t>clara</a:t>
            </a:r>
            <a:r>
              <a:rPr lang="en-US" sz="6000" dirty="0"/>
              <a:t> </a:t>
            </a:r>
            <a:r>
              <a:rPr lang="en-US" sz="6000" dirty="0" err="1"/>
              <a:t>perspectiva</a:t>
            </a:r>
            <a:r>
              <a:rPr lang="en-US" sz="6000" dirty="0"/>
              <a:t> de una </a:t>
            </a:r>
            <a:r>
              <a:rPr lang="en-US" sz="6000" dirty="0" err="1"/>
              <a:t>visión</a:t>
            </a:r>
            <a:r>
              <a:rPr lang="en-US" sz="6000" dirty="0"/>
              <a:t> </a:t>
            </a:r>
            <a:r>
              <a:rPr lang="en-US" sz="6000" dirty="0" err="1"/>
              <a:t>bíblica</a:t>
            </a:r>
            <a:r>
              <a:rPr lang="en-US" sz="6000" dirty="0"/>
              <a:t> del </a:t>
            </a:r>
            <a:r>
              <a:rPr lang="en-US" sz="6000" dirty="0" err="1"/>
              <a:t>mundo</a:t>
            </a:r>
            <a:r>
              <a:rPr lang="en-US" sz="6000" dirty="0"/>
              <a:t>.</a:t>
            </a:r>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3897026250"/>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578982" y="250371"/>
            <a:ext cx="11560629" cy="6357257"/>
          </a:xfrm>
        </p:spPr>
        <p:txBody>
          <a:bodyPr>
            <a:normAutofit/>
          </a:bodyPr>
          <a:lstStyle/>
          <a:p>
            <a:pPr marL="0" indent="0">
              <a:buNone/>
            </a:pPr>
            <a:r>
              <a:rPr lang="en-US" sz="6600" dirty="0"/>
              <a:t>El </a:t>
            </a:r>
            <a:r>
              <a:rPr lang="en-US" sz="6600" dirty="0" err="1"/>
              <a:t>ministerio</a:t>
            </a:r>
            <a:r>
              <a:rPr lang="en-US" sz="6600" dirty="0"/>
              <a:t> personal </a:t>
            </a:r>
            <a:r>
              <a:rPr lang="en-US" sz="6600" dirty="0" err="1"/>
              <a:t>bíblico</a:t>
            </a:r>
            <a:r>
              <a:rPr lang="en-US" sz="6600" dirty="0"/>
              <a:t> </a:t>
            </a:r>
            <a:r>
              <a:rPr lang="en-US" sz="6600" dirty="0" err="1"/>
              <a:t>tiene</a:t>
            </a:r>
            <a:r>
              <a:rPr lang="en-US" sz="6600" dirty="0"/>
              <a:t> que </a:t>
            </a:r>
            <a:r>
              <a:rPr lang="en-US" sz="6600" dirty="0" err="1"/>
              <a:t>ver</a:t>
            </a:r>
            <a:r>
              <a:rPr lang="en-US" sz="6600" dirty="0"/>
              <a:t> </a:t>
            </a:r>
            <a:r>
              <a:rPr lang="en-US" sz="6600" dirty="0" err="1"/>
              <a:t>más</a:t>
            </a:r>
            <a:r>
              <a:rPr lang="en-US" sz="6600" dirty="0"/>
              <a:t> con </a:t>
            </a:r>
            <a:r>
              <a:rPr lang="en-US" sz="6600" i="1" dirty="0" err="1"/>
              <a:t>perspectiva</a:t>
            </a:r>
            <a:r>
              <a:rPr lang="en-US" sz="6600" i="1" dirty="0"/>
              <a:t>, </a:t>
            </a:r>
            <a:r>
              <a:rPr lang="en-US" sz="6600" i="1" dirty="0" err="1"/>
              <a:t>identidad</a:t>
            </a:r>
            <a:r>
              <a:rPr lang="en-US" sz="6600" dirty="0"/>
              <a:t>, y </a:t>
            </a:r>
            <a:r>
              <a:rPr lang="en-US" sz="6600" i="1" dirty="0" err="1"/>
              <a:t>llamamiento</a:t>
            </a:r>
            <a:r>
              <a:rPr lang="en-US" sz="6600" dirty="0"/>
              <a:t> que con </a:t>
            </a:r>
            <a:r>
              <a:rPr lang="en-US" sz="6600" dirty="0" err="1"/>
              <a:t>arreglar</a:t>
            </a:r>
            <a:r>
              <a:rPr lang="en-US" sz="6600" dirty="0"/>
              <a:t> lo que </a:t>
            </a:r>
            <a:r>
              <a:rPr lang="en-US" sz="6600" dirty="0" err="1"/>
              <a:t>está</a:t>
            </a:r>
            <a:r>
              <a:rPr lang="en-US" sz="6600" dirty="0"/>
              <a:t> roto.</a:t>
            </a:r>
            <a:endParaRPr lang="en-US" sz="166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875660721"/>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5400" dirty="0" err="1"/>
              <a:t>En</a:t>
            </a:r>
            <a:r>
              <a:rPr lang="en-US" sz="5400" dirty="0"/>
              <a:t> el </a:t>
            </a:r>
            <a:r>
              <a:rPr lang="en-US" sz="5400" dirty="0" err="1"/>
              <a:t>caso</a:t>
            </a:r>
            <a:r>
              <a:rPr lang="en-US" sz="5400" dirty="0"/>
              <a:t> del </a:t>
            </a:r>
            <a:r>
              <a:rPr lang="en-US" sz="5400" dirty="0" err="1"/>
              <a:t>matrimonio</a:t>
            </a:r>
            <a:r>
              <a:rPr lang="en-US" sz="5400" dirty="0"/>
              <a:t>, ¿</a:t>
            </a:r>
            <a:r>
              <a:rPr lang="en-US" sz="5400" dirty="0" err="1"/>
              <a:t>qué</a:t>
            </a:r>
            <a:r>
              <a:rPr lang="en-US" sz="5400" dirty="0"/>
              <a:t> </a:t>
            </a:r>
            <a:r>
              <a:rPr lang="en-US" sz="5400" dirty="0" err="1"/>
              <a:t>necesitan</a:t>
            </a:r>
            <a:r>
              <a:rPr lang="en-US" sz="5400" dirty="0"/>
              <a:t> las parejas </a:t>
            </a:r>
            <a:r>
              <a:rPr lang="en-US" sz="5400" dirty="0" err="1"/>
              <a:t>en</a:t>
            </a:r>
            <a:r>
              <a:rPr lang="en-US" sz="5400" dirty="0"/>
              <a:t> </a:t>
            </a:r>
            <a:r>
              <a:rPr lang="en-US" sz="5400" dirty="0" err="1"/>
              <a:t>problemas</a:t>
            </a:r>
            <a:r>
              <a:rPr lang="en-US" sz="5400" dirty="0"/>
              <a:t>? ¿</a:t>
            </a:r>
            <a:r>
              <a:rPr lang="en-US" sz="5400" dirty="0" err="1"/>
              <a:t>Necesitan</a:t>
            </a:r>
            <a:r>
              <a:rPr lang="en-US" sz="5400" dirty="0"/>
              <a:t> un </a:t>
            </a:r>
            <a:r>
              <a:rPr lang="en-US" sz="5400" dirty="0" err="1"/>
              <a:t>frente</a:t>
            </a:r>
            <a:r>
              <a:rPr lang="en-US" sz="5400" dirty="0"/>
              <a:t> </a:t>
            </a:r>
            <a:r>
              <a:rPr lang="en-US" sz="5400" dirty="0" err="1"/>
              <a:t>único</a:t>
            </a:r>
            <a:r>
              <a:rPr lang="en-US" sz="5400" dirty="0"/>
              <a:t> con </a:t>
            </a:r>
            <a:r>
              <a:rPr lang="en-US" sz="5400" dirty="0" err="1"/>
              <a:t>respecto</a:t>
            </a:r>
            <a:r>
              <a:rPr lang="en-US" sz="5400" dirty="0"/>
              <a:t> a la </a:t>
            </a:r>
            <a:r>
              <a:rPr lang="en-US" sz="5400" dirty="0" err="1"/>
              <a:t>crianza</a:t>
            </a:r>
            <a:r>
              <a:rPr lang="en-US" sz="5400" dirty="0"/>
              <a:t> de los </a:t>
            </a:r>
            <a:r>
              <a:rPr lang="en-US" sz="5400" dirty="0" err="1"/>
              <a:t>hijos</a:t>
            </a:r>
            <a:r>
              <a:rPr lang="en-US" sz="5400" dirty="0"/>
              <a:t> y las </a:t>
            </a:r>
            <a:r>
              <a:rPr lang="en-US" sz="5400" dirty="0" err="1"/>
              <a:t>finanzas</a:t>
            </a:r>
            <a:r>
              <a:rPr lang="en-US" sz="5400" dirty="0"/>
              <a:t>, y </a:t>
            </a:r>
            <a:r>
              <a:rPr lang="en-US" sz="5400" dirty="0" err="1"/>
              <a:t>maneras</a:t>
            </a:r>
            <a:r>
              <a:rPr lang="en-US" sz="5400" dirty="0"/>
              <a:t> </a:t>
            </a:r>
            <a:r>
              <a:rPr lang="en-US" sz="5400" dirty="0" err="1"/>
              <a:t>saludables</a:t>
            </a:r>
            <a:r>
              <a:rPr lang="en-US" sz="5400" dirty="0"/>
              <a:t> de </a:t>
            </a:r>
            <a:r>
              <a:rPr lang="en-US" sz="5400" dirty="0" err="1"/>
              <a:t>lidiar</a:t>
            </a:r>
            <a:r>
              <a:rPr lang="en-US" sz="5400" dirty="0"/>
              <a:t> con los </a:t>
            </a:r>
            <a:r>
              <a:rPr lang="en-US" sz="5400" dirty="0" err="1"/>
              <a:t>conflictos</a:t>
            </a:r>
            <a:r>
              <a:rPr lang="en-US" sz="5400" dirty="0"/>
              <a:t>?</a:t>
            </a:r>
            <a:endParaRPr lang="en-US" sz="496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3221670561"/>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5400" dirty="0"/>
              <a:t>La </a:t>
            </a:r>
            <a:r>
              <a:rPr lang="en-US" sz="5400" dirty="0" err="1"/>
              <a:t>respuesta</a:t>
            </a:r>
            <a:r>
              <a:rPr lang="en-US" sz="5400" dirty="0"/>
              <a:t> a </a:t>
            </a:r>
            <a:r>
              <a:rPr lang="en-US" sz="5400" dirty="0" err="1"/>
              <a:t>todas</a:t>
            </a:r>
            <a:r>
              <a:rPr lang="en-US" sz="5400" dirty="0"/>
              <a:t> </a:t>
            </a:r>
            <a:r>
              <a:rPr lang="en-US" sz="5400" dirty="0" err="1"/>
              <a:t>estas</a:t>
            </a:r>
            <a:r>
              <a:rPr lang="en-US" sz="5400" dirty="0"/>
              <a:t> </a:t>
            </a:r>
            <a:r>
              <a:rPr lang="en-US" sz="5400" dirty="0" err="1"/>
              <a:t>preguntas</a:t>
            </a:r>
            <a:r>
              <a:rPr lang="en-US" sz="5400" dirty="0"/>
              <a:t> es “¡</a:t>
            </a:r>
            <a:r>
              <a:rPr lang="en-US" sz="5400" dirty="0" err="1"/>
              <a:t>Sí</a:t>
            </a:r>
            <a:r>
              <a:rPr lang="en-US" sz="5400" dirty="0"/>
              <a:t>!” Pero </a:t>
            </a:r>
            <a:r>
              <a:rPr lang="en-US" sz="5400" dirty="0" err="1"/>
              <a:t>necesitan</a:t>
            </a:r>
            <a:r>
              <a:rPr lang="en-US" sz="5400" dirty="0"/>
              <a:t> </a:t>
            </a:r>
            <a:r>
              <a:rPr lang="en-US" sz="5400" dirty="0" err="1"/>
              <a:t>más</a:t>
            </a:r>
            <a:r>
              <a:rPr lang="en-US" sz="5400" dirty="0"/>
              <a:t>. </a:t>
            </a:r>
            <a:r>
              <a:rPr lang="en-US" sz="5400" dirty="0" err="1">
                <a:highlight>
                  <a:srgbClr val="FFFF00"/>
                </a:highlight>
              </a:rPr>
              <a:t>Necesitan</a:t>
            </a:r>
            <a:r>
              <a:rPr lang="en-US" sz="5400" dirty="0">
                <a:highlight>
                  <a:srgbClr val="FFFF00"/>
                </a:highlight>
              </a:rPr>
              <a:t> </a:t>
            </a:r>
            <a:r>
              <a:rPr lang="en-US" sz="5400" dirty="0" err="1">
                <a:highlight>
                  <a:srgbClr val="FFFF00"/>
                </a:highlight>
              </a:rPr>
              <a:t>comprender</a:t>
            </a:r>
            <a:r>
              <a:rPr lang="en-US" sz="5400" dirty="0">
                <a:highlight>
                  <a:srgbClr val="FFFF00"/>
                </a:highlight>
              </a:rPr>
              <a:t> </a:t>
            </a:r>
            <a:r>
              <a:rPr lang="en-US" sz="5400" dirty="0" err="1">
                <a:highlight>
                  <a:srgbClr val="FFFF00"/>
                </a:highlight>
              </a:rPr>
              <a:t>quienes</a:t>
            </a:r>
            <a:r>
              <a:rPr lang="en-US" sz="5400" dirty="0">
                <a:highlight>
                  <a:srgbClr val="FFFF00"/>
                </a:highlight>
              </a:rPr>
              <a:t> son, </a:t>
            </a:r>
            <a:r>
              <a:rPr lang="en-US" sz="5400" dirty="0" err="1">
                <a:highlight>
                  <a:srgbClr val="FFFF00"/>
                </a:highlight>
              </a:rPr>
              <a:t>quién</a:t>
            </a:r>
            <a:r>
              <a:rPr lang="en-US" sz="5400" dirty="0">
                <a:highlight>
                  <a:srgbClr val="FFFF00"/>
                </a:highlight>
              </a:rPr>
              <a:t> es Dios, y lo que </a:t>
            </a:r>
            <a:r>
              <a:rPr lang="en-US" sz="5400" dirty="0" err="1">
                <a:highlight>
                  <a:srgbClr val="FFFF00"/>
                </a:highlight>
              </a:rPr>
              <a:t>Él</a:t>
            </a:r>
            <a:r>
              <a:rPr lang="en-US" sz="5400" dirty="0">
                <a:highlight>
                  <a:srgbClr val="FFFF00"/>
                </a:highlight>
              </a:rPr>
              <a:t> </a:t>
            </a:r>
            <a:r>
              <a:rPr lang="en-US" sz="5400" dirty="0" err="1">
                <a:highlight>
                  <a:srgbClr val="FFFF00"/>
                </a:highlight>
              </a:rPr>
              <a:t>está</a:t>
            </a:r>
            <a:r>
              <a:rPr lang="en-US" sz="5400" dirty="0">
                <a:highlight>
                  <a:srgbClr val="FFFF00"/>
                </a:highlight>
              </a:rPr>
              <a:t> </a:t>
            </a:r>
            <a:r>
              <a:rPr lang="en-US" sz="5400" dirty="0" err="1">
                <a:highlight>
                  <a:srgbClr val="FFFF00"/>
                </a:highlight>
              </a:rPr>
              <a:t>haciendo</a:t>
            </a:r>
            <a:r>
              <a:rPr lang="en-US" sz="5400" dirty="0">
                <a:highlight>
                  <a:srgbClr val="FFFF00"/>
                </a:highlight>
              </a:rPr>
              <a:t> </a:t>
            </a:r>
            <a:r>
              <a:rPr lang="en-US" sz="5400" dirty="0" err="1">
                <a:highlight>
                  <a:srgbClr val="FFFF00"/>
                </a:highlight>
              </a:rPr>
              <a:t>en</a:t>
            </a:r>
            <a:r>
              <a:rPr lang="en-US" sz="5400" dirty="0">
                <a:highlight>
                  <a:srgbClr val="FFFF00"/>
                </a:highlight>
              </a:rPr>
              <a:t> </a:t>
            </a:r>
            <a:r>
              <a:rPr lang="en-US" sz="5400" dirty="0" err="1">
                <a:highlight>
                  <a:srgbClr val="FFFF00"/>
                </a:highlight>
              </a:rPr>
              <a:t>su</a:t>
            </a:r>
            <a:r>
              <a:rPr lang="en-US" sz="5400" dirty="0">
                <a:highlight>
                  <a:srgbClr val="FFFF00"/>
                </a:highlight>
              </a:rPr>
              <a:t> </a:t>
            </a:r>
            <a:r>
              <a:rPr lang="en-US" sz="5400" dirty="0" err="1">
                <a:highlight>
                  <a:srgbClr val="FFFF00"/>
                </a:highlight>
              </a:rPr>
              <a:t>matrimonio</a:t>
            </a:r>
            <a:r>
              <a:rPr lang="en-US" sz="5400" dirty="0">
                <a:highlight>
                  <a:srgbClr val="FFFF00"/>
                </a:highlight>
              </a:rPr>
              <a:t>. </a:t>
            </a:r>
            <a:r>
              <a:rPr lang="en-US" sz="5400" dirty="0"/>
              <a:t>Pablo </a:t>
            </a:r>
            <a:r>
              <a:rPr lang="en-US" sz="5400" dirty="0" err="1"/>
              <a:t>nos</a:t>
            </a:r>
            <a:r>
              <a:rPr lang="en-US" sz="5400" dirty="0"/>
              <a:t> </a:t>
            </a:r>
            <a:r>
              <a:rPr lang="en-US" sz="5400" dirty="0" err="1"/>
              <a:t>recuerda</a:t>
            </a:r>
            <a:r>
              <a:rPr lang="en-US" sz="5400" dirty="0"/>
              <a:t> </a:t>
            </a:r>
            <a:r>
              <a:rPr lang="en-US" sz="5400" dirty="0" err="1"/>
              <a:t>en</a:t>
            </a:r>
            <a:r>
              <a:rPr lang="en-US" sz="5400" dirty="0"/>
              <a:t> 2 </a:t>
            </a:r>
            <a:r>
              <a:rPr lang="en-US" sz="5400" dirty="0" err="1"/>
              <a:t>Corintios</a:t>
            </a:r>
            <a:r>
              <a:rPr lang="en-US" sz="5400" dirty="0"/>
              <a:t> 11:1–3 que </a:t>
            </a:r>
            <a:r>
              <a:rPr lang="en-US" sz="5400" dirty="0" err="1"/>
              <a:t>nuestras</a:t>
            </a:r>
            <a:r>
              <a:rPr lang="en-US" sz="5400" dirty="0"/>
              <a:t> </a:t>
            </a:r>
            <a:r>
              <a:rPr lang="en-US" sz="5400" dirty="0" err="1"/>
              <a:t>vidas</a:t>
            </a:r>
            <a:r>
              <a:rPr lang="en-US" sz="5400" dirty="0"/>
              <a:t> </a:t>
            </a:r>
            <a:r>
              <a:rPr lang="en-US" sz="5400" i="1" dirty="0" err="1"/>
              <a:t>ahora</a:t>
            </a:r>
            <a:r>
              <a:rPr lang="en-US" sz="5400" dirty="0"/>
              <a:t> son el campo de </a:t>
            </a:r>
            <a:r>
              <a:rPr lang="en-US" sz="5400" dirty="0" err="1"/>
              <a:t>entrenamiento</a:t>
            </a:r>
            <a:r>
              <a:rPr lang="en-US" sz="5400" dirty="0"/>
              <a:t> para </a:t>
            </a:r>
            <a:r>
              <a:rPr lang="en-US" sz="5400" dirty="0" err="1"/>
              <a:t>nuestro</a:t>
            </a:r>
            <a:r>
              <a:rPr lang="en-US" sz="5400" dirty="0"/>
              <a:t> </a:t>
            </a:r>
            <a:r>
              <a:rPr lang="en-US" sz="5400" dirty="0" err="1"/>
              <a:t>matrimonio</a:t>
            </a:r>
            <a:r>
              <a:rPr lang="en-US" sz="5400" dirty="0"/>
              <a:t> </a:t>
            </a:r>
            <a:r>
              <a:rPr lang="en-US" sz="5400" i="1" dirty="0" err="1"/>
              <a:t>futuro</a:t>
            </a:r>
            <a:r>
              <a:rPr lang="en-US" sz="5400" dirty="0"/>
              <a:t>.</a:t>
            </a:r>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2844388003"/>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r>
              <a:rPr lang="en-US" sz="4800" dirty="0" err="1"/>
              <a:t>Ojalá</a:t>
            </a:r>
            <a:r>
              <a:rPr lang="en-US" sz="4800" dirty="0"/>
              <a:t> que me </a:t>
            </a:r>
            <a:r>
              <a:rPr lang="en-US" sz="4800" dirty="0" err="1"/>
              <a:t>soportarais</a:t>
            </a:r>
            <a:r>
              <a:rPr lang="en-US" sz="4800" dirty="0"/>
              <a:t> un poco de </a:t>
            </a:r>
            <a:r>
              <a:rPr lang="en-US" sz="4800" dirty="0" err="1"/>
              <a:t>insensatez</a:t>
            </a:r>
            <a:r>
              <a:rPr lang="en-US" sz="4800" dirty="0"/>
              <a:t>; y </a:t>
            </a:r>
            <a:r>
              <a:rPr lang="en-US" sz="4800" dirty="0" err="1"/>
              <a:t>en</a:t>
            </a:r>
            <a:r>
              <a:rPr lang="en-US" sz="4800" dirty="0"/>
              <a:t> </a:t>
            </a:r>
            <a:r>
              <a:rPr lang="en-US" sz="4800" dirty="0" err="1"/>
              <a:t>verdad</a:t>
            </a:r>
            <a:r>
              <a:rPr lang="en-US" sz="4800" dirty="0"/>
              <a:t> me </a:t>
            </a:r>
            <a:r>
              <a:rPr lang="en-US" sz="4800" dirty="0" err="1"/>
              <a:t>soportáis</a:t>
            </a:r>
            <a:r>
              <a:rPr lang="en-US" sz="4800" dirty="0"/>
              <a:t>. </a:t>
            </a:r>
          </a:p>
          <a:p>
            <a:r>
              <a:rPr lang="en-US" sz="4800" dirty="0"/>
              <a:t>2 </a:t>
            </a:r>
            <a:r>
              <a:rPr lang="en-US" sz="4800" dirty="0" err="1"/>
              <a:t>Porque</a:t>
            </a:r>
            <a:r>
              <a:rPr lang="en-US" sz="4800" dirty="0"/>
              <a:t> </a:t>
            </a:r>
            <a:r>
              <a:rPr lang="en-US" sz="4800" dirty="0" err="1"/>
              <a:t>celoso</a:t>
            </a:r>
            <a:r>
              <a:rPr lang="en-US" sz="4800" dirty="0"/>
              <a:t> </a:t>
            </a:r>
            <a:r>
              <a:rPr lang="en-US" sz="4800" dirty="0" err="1"/>
              <a:t>estoy</a:t>
            </a:r>
            <a:r>
              <a:rPr lang="en-US" sz="4800" dirty="0"/>
              <a:t> de </a:t>
            </a:r>
            <a:r>
              <a:rPr lang="en-US" sz="4800" dirty="0" err="1"/>
              <a:t>vosotros</a:t>
            </a:r>
            <a:r>
              <a:rPr lang="en-US" sz="4800" dirty="0"/>
              <a:t> con </a:t>
            </a:r>
            <a:r>
              <a:rPr lang="en-US" sz="4800" dirty="0" err="1"/>
              <a:t>celo</a:t>
            </a:r>
            <a:r>
              <a:rPr lang="en-US" sz="4800" dirty="0"/>
              <a:t> de Dios; </a:t>
            </a:r>
            <a:r>
              <a:rPr lang="en-US" sz="4800" dirty="0" err="1">
                <a:highlight>
                  <a:srgbClr val="FFFF00"/>
                </a:highlight>
              </a:rPr>
              <a:t>pues</a:t>
            </a:r>
            <a:r>
              <a:rPr lang="en-US" sz="4800" dirty="0">
                <a:highlight>
                  <a:srgbClr val="FFFF00"/>
                </a:highlight>
              </a:rPr>
              <a:t> </a:t>
            </a:r>
            <a:r>
              <a:rPr lang="en-US" sz="4800" dirty="0" err="1">
                <a:highlight>
                  <a:srgbClr val="FFFF00"/>
                </a:highlight>
              </a:rPr>
              <a:t>os</a:t>
            </a:r>
            <a:r>
              <a:rPr lang="en-US" sz="4800" dirty="0">
                <a:highlight>
                  <a:srgbClr val="FFFF00"/>
                </a:highlight>
              </a:rPr>
              <a:t> </a:t>
            </a:r>
            <a:r>
              <a:rPr lang="en-US" sz="4800" dirty="0" err="1">
                <a:highlight>
                  <a:srgbClr val="FFFF00"/>
                </a:highlight>
              </a:rPr>
              <a:t>desposé</a:t>
            </a:r>
            <a:r>
              <a:rPr lang="en-US" sz="4800" dirty="0">
                <a:highlight>
                  <a:srgbClr val="FFFF00"/>
                </a:highlight>
              </a:rPr>
              <a:t> a un </a:t>
            </a:r>
            <a:r>
              <a:rPr lang="en-US" sz="4800" dirty="0" err="1">
                <a:highlight>
                  <a:srgbClr val="FFFF00"/>
                </a:highlight>
              </a:rPr>
              <a:t>esposo</a:t>
            </a:r>
            <a:r>
              <a:rPr lang="en-US" sz="4800" dirty="0">
                <a:highlight>
                  <a:srgbClr val="FFFF00"/>
                </a:highlight>
              </a:rPr>
              <a:t> para </a:t>
            </a:r>
            <a:r>
              <a:rPr lang="en-US" sz="4800" dirty="0" err="1">
                <a:highlight>
                  <a:srgbClr val="FFFF00"/>
                </a:highlight>
              </a:rPr>
              <a:t>presentaros</a:t>
            </a:r>
            <a:r>
              <a:rPr lang="en-US" sz="4800" dirty="0">
                <a:highlight>
                  <a:srgbClr val="FFFF00"/>
                </a:highlight>
              </a:rPr>
              <a:t> </a:t>
            </a:r>
            <a:r>
              <a:rPr lang="en-US" sz="4800" i="1" dirty="0" err="1">
                <a:highlight>
                  <a:srgbClr val="FFFF00"/>
                </a:highlight>
              </a:rPr>
              <a:t>como</a:t>
            </a:r>
            <a:r>
              <a:rPr lang="en-US" sz="4800" i="1" dirty="0">
                <a:highlight>
                  <a:srgbClr val="FFFF00"/>
                </a:highlight>
              </a:rPr>
              <a:t> </a:t>
            </a:r>
            <a:r>
              <a:rPr lang="en-US" sz="4800" dirty="0" err="1">
                <a:highlight>
                  <a:srgbClr val="FFFF00"/>
                </a:highlight>
              </a:rPr>
              <a:t>virgen</a:t>
            </a:r>
            <a:r>
              <a:rPr lang="en-US" sz="4800" dirty="0">
                <a:highlight>
                  <a:srgbClr val="FFFF00"/>
                </a:highlight>
              </a:rPr>
              <a:t> </a:t>
            </a:r>
            <a:r>
              <a:rPr lang="en-US" sz="4800" dirty="0" err="1">
                <a:highlight>
                  <a:srgbClr val="FFFF00"/>
                </a:highlight>
              </a:rPr>
              <a:t>pura</a:t>
            </a:r>
            <a:r>
              <a:rPr lang="en-US" sz="4800" dirty="0">
                <a:highlight>
                  <a:srgbClr val="FFFF00"/>
                </a:highlight>
              </a:rPr>
              <a:t> a Cristo. </a:t>
            </a:r>
          </a:p>
          <a:p>
            <a:r>
              <a:rPr lang="en-US" sz="4800" dirty="0"/>
              <a:t>3 Pero </a:t>
            </a:r>
            <a:r>
              <a:rPr lang="en-US" sz="4800" dirty="0" err="1"/>
              <a:t>temo</a:t>
            </a:r>
            <a:r>
              <a:rPr lang="en-US" sz="4800" dirty="0"/>
              <a:t> que, </a:t>
            </a:r>
            <a:r>
              <a:rPr lang="en-US" sz="4800" dirty="0" err="1"/>
              <a:t>así</a:t>
            </a:r>
            <a:r>
              <a:rPr lang="en-US" sz="4800" dirty="0"/>
              <a:t> </a:t>
            </a:r>
            <a:r>
              <a:rPr lang="en-US" sz="4800" dirty="0" err="1"/>
              <a:t>como</a:t>
            </a:r>
            <a:r>
              <a:rPr lang="en-US" sz="4800" dirty="0"/>
              <a:t> la </a:t>
            </a:r>
            <a:r>
              <a:rPr lang="en-US" sz="4800" dirty="0" err="1"/>
              <a:t>serpiente</a:t>
            </a:r>
            <a:r>
              <a:rPr lang="en-US" sz="4800" dirty="0"/>
              <a:t> con </a:t>
            </a:r>
            <a:r>
              <a:rPr lang="en-US" sz="4800" dirty="0" err="1"/>
              <a:t>su</a:t>
            </a:r>
            <a:r>
              <a:rPr lang="en-US" sz="4800" dirty="0"/>
              <a:t> </a:t>
            </a:r>
            <a:r>
              <a:rPr lang="en-US" sz="4800" dirty="0" err="1"/>
              <a:t>astucia</a:t>
            </a:r>
            <a:r>
              <a:rPr lang="en-US" sz="4800" dirty="0"/>
              <a:t> </a:t>
            </a:r>
            <a:r>
              <a:rPr lang="en-US" sz="4800" dirty="0" err="1"/>
              <a:t>engañó</a:t>
            </a:r>
            <a:r>
              <a:rPr lang="en-US" sz="4800" dirty="0"/>
              <a:t> a Eva, </a:t>
            </a:r>
            <a:r>
              <a:rPr lang="en-US" sz="4800" dirty="0" err="1"/>
              <a:t>vuestras</a:t>
            </a:r>
            <a:r>
              <a:rPr lang="en-US" sz="4800" dirty="0"/>
              <a:t> </a:t>
            </a:r>
            <a:r>
              <a:rPr lang="en-US" sz="4800" dirty="0" err="1"/>
              <a:t>mentes</a:t>
            </a:r>
            <a:r>
              <a:rPr lang="en-US" sz="4800" dirty="0"/>
              <a:t> </a:t>
            </a:r>
            <a:r>
              <a:rPr lang="en-US" sz="4800" dirty="0" err="1"/>
              <a:t>sean</a:t>
            </a:r>
            <a:r>
              <a:rPr lang="en-US" sz="4800" dirty="0"/>
              <a:t> </a:t>
            </a:r>
            <a:r>
              <a:rPr lang="en-US" sz="4800" dirty="0" err="1"/>
              <a:t>desviadas</a:t>
            </a:r>
            <a:r>
              <a:rPr lang="en-US" sz="4800" dirty="0"/>
              <a:t> de la </a:t>
            </a:r>
            <a:r>
              <a:rPr lang="en-US" sz="4800" dirty="0" err="1"/>
              <a:t>sencillez</a:t>
            </a:r>
            <a:r>
              <a:rPr lang="en-US" sz="4800" dirty="0"/>
              <a:t> y </a:t>
            </a:r>
            <a:r>
              <a:rPr lang="en-US" sz="4800" dirty="0" err="1"/>
              <a:t>pureza</a:t>
            </a:r>
            <a:r>
              <a:rPr lang="en-US" sz="4800" dirty="0"/>
              <a:t> </a:t>
            </a:r>
            <a:r>
              <a:rPr lang="en-US" sz="4800" i="1" dirty="0"/>
              <a:t>de la </a:t>
            </a:r>
            <a:r>
              <a:rPr lang="en-US" sz="4800" i="1" dirty="0" err="1"/>
              <a:t>devoción</a:t>
            </a:r>
            <a:r>
              <a:rPr lang="en-US" sz="4800" i="1" dirty="0"/>
              <a:t> </a:t>
            </a:r>
            <a:r>
              <a:rPr lang="en-US" sz="4800" dirty="0"/>
              <a:t>a Cristo.</a:t>
            </a:r>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1783706340"/>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lnSpcReduction="10000"/>
          </a:bodyPr>
          <a:lstStyle/>
          <a:p>
            <a:pPr marL="0" indent="0">
              <a:buNone/>
            </a:pPr>
            <a:r>
              <a:rPr lang="en-US" sz="6000" dirty="0" err="1"/>
              <a:t>Somos</a:t>
            </a:r>
            <a:r>
              <a:rPr lang="en-US" sz="6000" dirty="0"/>
              <a:t> la novia de Cristo. Dios </a:t>
            </a:r>
            <a:r>
              <a:rPr lang="en-US" sz="6000" dirty="0" err="1"/>
              <a:t>nos</a:t>
            </a:r>
            <a:r>
              <a:rPr lang="en-US" sz="6000" dirty="0"/>
              <a:t> </a:t>
            </a:r>
            <a:r>
              <a:rPr lang="en-US" sz="6000" dirty="0" err="1"/>
              <a:t>está</a:t>
            </a:r>
            <a:r>
              <a:rPr lang="en-US" sz="6000" dirty="0"/>
              <a:t> </a:t>
            </a:r>
            <a:r>
              <a:rPr lang="en-US" sz="6000" dirty="0" err="1"/>
              <a:t>preparando</a:t>
            </a:r>
            <a:r>
              <a:rPr lang="en-US" sz="6000" dirty="0"/>
              <a:t> para el </a:t>
            </a:r>
            <a:r>
              <a:rPr lang="en-US" sz="6000" dirty="0" err="1"/>
              <a:t>matrimonio</a:t>
            </a:r>
            <a:r>
              <a:rPr lang="en-US" sz="6000" dirty="0"/>
              <a:t> perfecto que </a:t>
            </a:r>
            <a:r>
              <a:rPr lang="en-US" sz="6000" dirty="0" err="1"/>
              <a:t>está</a:t>
            </a:r>
            <a:r>
              <a:rPr lang="en-US" sz="6000" dirty="0"/>
              <a:t> por </a:t>
            </a:r>
            <a:r>
              <a:rPr lang="en-US" sz="6000" dirty="0" err="1"/>
              <a:t>venir</a:t>
            </a:r>
            <a:r>
              <a:rPr lang="en-US" sz="6000" dirty="0"/>
              <a:t>. Por </a:t>
            </a:r>
            <a:r>
              <a:rPr lang="en-US" sz="6000" dirty="0" err="1"/>
              <a:t>esa</a:t>
            </a:r>
            <a:r>
              <a:rPr lang="en-US" sz="6000" dirty="0"/>
              <a:t> </a:t>
            </a:r>
            <a:r>
              <a:rPr lang="en-US" sz="6000" dirty="0" err="1"/>
              <a:t>razón</a:t>
            </a:r>
            <a:r>
              <a:rPr lang="en-US" sz="6000" dirty="0">
                <a:highlight>
                  <a:srgbClr val="FFFF00"/>
                </a:highlight>
              </a:rPr>
              <a:t>, la gran </a:t>
            </a:r>
            <a:r>
              <a:rPr lang="en-US" sz="6000" dirty="0" err="1">
                <a:highlight>
                  <a:srgbClr val="FFFF00"/>
                </a:highlight>
              </a:rPr>
              <a:t>pregunta</a:t>
            </a:r>
            <a:r>
              <a:rPr lang="en-US" sz="6000" dirty="0">
                <a:highlight>
                  <a:srgbClr val="FFFF00"/>
                </a:highlight>
              </a:rPr>
              <a:t> de </a:t>
            </a:r>
            <a:r>
              <a:rPr lang="en-US" sz="6000" dirty="0" err="1">
                <a:highlight>
                  <a:srgbClr val="FFFF00"/>
                </a:highlight>
              </a:rPr>
              <a:t>nuestras</a:t>
            </a:r>
            <a:r>
              <a:rPr lang="en-US" sz="6000" dirty="0">
                <a:highlight>
                  <a:srgbClr val="FFFF00"/>
                </a:highlight>
              </a:rPr>
              <a:t> </a:t>
            </a:r>
            <a:r>
              <a:rPr lang="en-US" sz="6000" dirty="0" err="1">
                <a:highlight>
                  <a:srgbClr val="FFFF00"/>
                </a:highlight>
              </a:rPr>
              <a:t>relaciones</a:t>
            </a:r>
            <a:r>
              <a:rPr lang="en-US" sz="6000" dirty="0">
                <a:highlight>
                  <a:srgbClr val="FFFF00"/>
                </a:highlight>
              </a:rPr>
              <a:t> de </a:t>
            </a:r>
            <a:r>
              <a:rPr lang="en-US" sz="6000" i="1" dirty="0" err="1">
                <a:highlight>
                  <a:srgbClr val="FFFF00"/>
                </a:highlight>
              </a:rPr>
              <a:t>ahora</a:t>
            </a:r>
            <a:r>
              <a:rPr lang="en-US" sz="6000" dirty="0">
                <a:highlight>
                  <a:srgbClr val="FFFF00"/>
                </a:highlight>
              </a:rPr>
              <a:t> no es </a:t>
            </a:r>
            <a:r>
              <a:rPr lang="en-US" sz="6000" dirty="0" err="1">
                <a:highlight>
                  <a:srgbClr val="FFFF00"/>
                </a:highlight>
              </a:rPr>
              <a:t>si</a:t>
            </a:r>
            <a:r>
              <a:rPr lang="en-US" sz="6000" dirty="0">
                <a:highlight>
                  <a:srgbClr val="FFFF00"/>
                </a:highlight>
              </a:rPr>
              <a:t> </a:t>
            </a:r>
            <a:r>
              <a:rPr lang="en-US" sz="6000" dirty="0" err="1">
                <a:highlight>
                  <a:srgbClr val="FFFF00"/>
                </a:highlight>
              </a:rPr>
              <a:t>vamos</a:t>
            </a:r>
            <a:r>
              <a:rPr lang="en-US" sz="6000" dirty="0">
                <a:highlight>
                  <a:srgbClr val="FFFF00"/>
                </a:highlight>
              </a:rPr>
              <a:t> a ser </a:t>
            </a:r>
            <a:r>
              <a:rPr lang="en-US" sz="6000" dirty="0" err="1">
                <a:highlight>
                  <a:srgbClr val="FFFF00"/>
                </a:highlight>
              </a:rPr>
              <a:t>felices</a:t>
            </a:r>
            <a:r>
              <a:rPr lang="en-US" sz="6000" dirty="0">
                <a:highlight>
                  <a:srgbClr val="FFFF00"/>
                </a:highlight>
              </a:rPr>
              <a:t>, </a:t>
            </a:r>
            <a:r>
              <a:rPr lang="en-US" sz="6000" dirty="0" err="1">
                <a:highlight>
                  <a:srgbClr val="FFFF00"/>
                </a:highlight>
              </a:rPr>
              <a:t>sino</a:t>
            </a:r>
            <a:r>
              <a:rPr lang="en-US" sz="6000" dirty="0">
                <a:highlight>
                  <a:srgbClr val="FFFF00"/>
                </a:highlight>
              </a:rPr>
              <a:t> </a:t>
            </a:r>
            <a:r>
              <a:rPr lang="en-US" sz="6000" dirty="0" err="1">
                <a:highlight>
                  <a:srgbClr val="FFFF00"/>
                </a:highlight>
              </a:rPr>
              <a:t>si</a:t>
            </a:r>
            <a:r>
              <a:rPr lang="en-US" sz="6000" dirty="0">
                <a:highlight>
                  <a:srgbClr val="FFFF00"/>
                </a:highlight>
              </a:rPr>
              <a:t> el amor que le </a:t>
            </a:r>
            <a:r>
              <a:rPr lang="en-US" sz="6000" dirty="0" err="1">
                <a:highlight>
                  <a:srgbClr val="FFFF00"/>
                </a:highlight>
              </a:rPr>
              <a:t>hemos</a:t>
            </a:r>
            <a:r>
              <a:rPr lang="en-US" sz="6000" dirty="0">
                <a:highlight>
                  <a:srgbClr val="FFFF00"/>
                </a:highlight>
              </a:rPr>
              <a:t> </a:t>
            </a:r>
            <a:r>
              <a:rPr lang="en-US" sz="6000" dirty="0" err="1">
                <a:highlight>
                  <a:srgbClr val="FFFF00"/>
                </a:highlight>
              </a:rPr>
              <a:t>prometido</a:t>
            </a:r>
            <a:r>
              <a:rPr lang="en-US" sz="6000" dirty="0">
                <a:highlight>
                  <a:srgbClr val="FFFF00"/>
                </a:highlight>
              </a:rPr>
              <a:t> al </a:t>
            </a:r>
            <a:r>
              <a:rPr lang="en-US" sz="6000" dirty="0" err="1">
                <a:highlight>
                  <a:srgbClr val="FFFF00"/>
                </a:highlight>
              </a:rPr>
              <a:t>Novio</a:t>
            </a:r>
            <a:r>
              <a:rPr lang="en-US" sz="6000" dirty="0">
                <a:highlight>
                  <a:srgbClr val="FFFF00"/>
                </a:highlight>
              </a:rPr>
              <a:t> </a:t>
            </a:r>
            <a:r>
              <a:rPr lang="en-US" sz="6000" dirty="0"/>
              <a:t>se lo </a:t>
            </a:r>
            <a:r>
              <a:rPr lang="en-US" sz="6000" dirty="0" err="1"/>
              <a:t>daremos</a:t>
            </a:r>
            <a:r>
              <a:rPr lang="en-US" sz="6000" dirty="0"/>
              <a:t> a </a:t>
            </a:r>
            <a:r>
              <a:rPr lang="en-US" sz="6000" dirty="0" err="1"/>
              <a:t>alguien</a:t>
            </a:r>
            <a:r>
              <a:rPr lang="en-US" sz="6000" dirty="0"/>
              <a:t> o a algo </a:t>
            </a:r>
            <a:r>
              <a:rPr lang="en-US" sz="6000" dirty="0" err="1"/>
              <a:t>más</a:t>
            </a:r>
            <a:r>
              <a:rPr lang="en-US" sz="6000" dirty="0"/>
              <a:t>.</a:t>
            </a:r>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85585736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lnSpcReduction="10000"/>
          </a:bodyPr>
          <a:lstStyle/>
          <a:p>
            <a:pPr marL="0" indent="0">
              <a:buNone/>
            </a:pPr>
            <a:r>
              <a:rPr lang="en-US" sz="4800" dirty="0"/>
              <a:t> ¿Por </a:t>
            </a:r>
            <a:r>
              <a:rPr lang="en-US" sz="4800" dirty="0" err="1"/>
              <a:t>qué</a:t>
            </a:r>
            <a:r>
              <a:rPr lang="en-US" sz="4800" dirty="0"/>
              <a:t> </a:t>
            </a:r>
            <a:r>
              <a:rPr lang="en-US" sz="4800" dirty="0" err="1"/>
              <a:t>puso</a:t>
            </a:r>
            <a:r>
              <a:rPr lang="en-US" sz="4800" dirty="0"/>
              <a:t> Dios </a:t>
            </a:r>
            <a:r>
              <a:rPr lang="en-US" sz="4800" dirty="0">
                <a:highlight>
                  <a:srgbClr val="FFFF00"/>
                </a:highlight>
              </a:rPr>
              <a:t>la </a:t>
            </a:r>
            <a:r>
              <a:rPr lang="en-US" sz="4800" dirty="0" err="1">
                <a:highlight>
                  <a:srgbClr val="FFFF00"/>
                </a:highlight>
              </a:rPr>
              <a:t>relación</a:t>
            </a:r>
            <a:r>
              <a:rPr lang="en-US" sz="4800" dirty="0">
                <a:highlight>
                  <a:srgbClr val="FFFF00"/>
                </a:highlight>
              </a:rPr>
              <a:t> </a:t>
            </a:r>
            <a:r>
              <a:rPr lang="en-US" sz="4800" dirty="0" err="1">
                <a:highlight>
                  <a:srgbClr val="FFFF00"/>
                </a:highlight>
              </a:rPr>
              <a:t>humana</a:t>
            </a:r>
            <a:r>
              <a:rPr lang="en-US" sz="4800" dirty="0">
                <a:highlight>
                  <a:srgbClr val="FFFF00"/>
                </a:highlight>
              </a:rPr>
              <a:t> </a:t>
            </a:r>
            <a:r>
              <a:rPr lang="en-US" sz="4800" dirty="0" err="1">
                <a:highlight>
                  <a:srgbClr val="FFFF00"/>
                </a:highlight>
              </a:rPr>
              <a:t>más</a:t>
            </a:r>
            <a:r>
              <a:rPr lang="en-US" sz="4800" dirty="0">
                <a:highlight>
                  <a:srgbClr val="FFFF00"/>
                </a:highlight>
              </a:rPr>
              <a:t> </a:t>
            </a:r>
            <a:r>
              <a:rPr lang="en-US" sz="4800" dirty="0" err="1">
                <a:highlight>
                  <a:srgbClr val="FFFF00"/>
                </a:highlight>
              </a:rPr>
              <a:t>importante</a:t>
            </a:r>
            <a:r>
              <a:rPr lang="en-US" sz="4800" dirty="0"/>
              <a:t>, </a:t>
            </a:r>
            <a:r>
              <a:rPr lang="en-US" sz="4800" dirty="0" err="1"/>
              <a:t>exigente</a:t>
            </a:r>
            <a:r>
              <a:rPr lang="en-US" sz="4800" dirty="0"/>
              <a:t> y </a:t>
            </a:r>
            <a:r>
              <a:rPr lang="en-US" sz="4800" dirty="0" err="1"/>
              <a:t>difícil</a:t>
            </a:r>
            <a:r>
              <a:rPr lang="en-US" sz="4800" dirty="0"/>
              <a:t> del </a:t>
            </a:r>
            <a:r>
              <a:rPr lang="en-US" sz="4800" dirty="0" err="1"/>
              <a:t>mundo</a:t>
            </a:r>
            <a:r>
              <a:rPr lang="en-US" sz="4800" dirty="0"/>
              <a:t> </a:t>
            </a:r>
            <a:r>
              <a:rPr lang="en-US" sz="4800" dirty="0">
                <a:highlight>
                  <a:srgbClr val="00FFFF"/>
                </a:highlight>
              </a:rPr>
              <a:t>(el </a:t>
            </a:r>
            <a:r>
              <a:rPr lang="en-US" sz="4800" dirty="0" err="1">
                <a:highlight>
                  <a:srgbClr val="00FFFF"/>
                </a:highlight>
              </a:rPr>
              <a:t>matrimonio</a:t>
            </a:r>
            <a:r>
              <a:rPr lang="en-US" sz="4800" dirty="0">
                <a:highlight>
                  <a:srgbClr val="00FFFF"/>
                </a:highlight>
              </a:rPr>
              <a:t>)</a:t>
            </a:r>
            <a:r>
              <a:rPr lang="en-US" sz="4800" dirty="0"/>
              <a:t> </a:t>
            </a:r>
            <a:r>
              <a:rPr lang="en-US" sz="4800" dirty="0" err="1"/>
              <a:t>justamente</a:t>
            </a:r>
            <a:r>
              <a:rPr lang="en-US" sz="4800" dirty="0"/>
              <a:t> </a:t>
            </a:r>
            <a:r>
              <a:rPr lang="en-US" sz="4800" dirty="0" err="1"/>
              <a:t>en</a:t>
            </a:r>
            <a:r>
              <a:rPr lang="en-US" sz="4800" dirty="0"/>
              <a:t> medio </a:t>
            </a:r>
            <a:r>
              <a:rPr lang="en-US" sz="4800" dirty="0">
                <a:highlight>
                  <a:srgbClr val="FFFF00"/>
                </a:highlight>
              </a:rPr>
              <a:t>del </a:t>
            </a:r>
            <a:r>
              <a:rPr lang="en-US" sz="4800" dirty="0" err="1">
                <a:highlight>
                  <a:srgbClr val="FFFF00"/>
                </a:highlight>
              </a:rPr>
              <a:t>proceso</a:t>
            </a:r>
            <a:r>
              <a:rPr lang="en-US" sz="4800" dirty="0">
                <a:highlight>
                  <a:srgbClr val="FFFF00"/>
                </a:highlight>
              </a:rPr>
              <a:t> </a:t>
            </a:r>
            <a:r>
              <a:rPr lang="en-US" sz="4800" dirty="0" err="1">
                <a:highlight>
                  <a:srgbClr val="FFFF00"/>
                </a:highlight>
              </a:rPr>
              <a:t>más</a:t>
            </a:r>
            <a:r>
              <a:rPr lang="en-US" sz="4800" dirty="0">
                <a:highlight>
                  <a:srgbClr val="FFFF00"/>
                </a:highlight>
              </a:rPr>
              <a:t> </a:t>
            </a:r>
            <a:r>
              <a:rPr lang="en-US" sz="4800" dirty="0" err="1">
                <a:highlight>
                  <a:srgbClr val="FFFF00"/>
                </a:highlight>
              </a:rPr>
              <a:t>importante</a:t>
            </a:r>
            <a:r>
              <a:rPr lang="en-US" sz="4800" dirty="0">
                <a:highlight>
                  <a:srgbClr val="FFFF00"/>
                </a:highlight>
              </a:rPr>
              <a:t> </a:t>
            </a:r>
            <a:r>
              <a:rPr lang="en-US" sz="4800" dirty="0"/>
              <a:t>del </a:t>
            </a:r>
            <a:r>
              <a:rPr lang="en-US" sz="4800" dirty="0" err="1"/>
              <a:t>mundo</a:t>
            </a:r>
            <a:r>
              <a:rPr lang="en-US" sz="4800" dirty="0"/>
              <a:t> </a:t>
            </a:r>
            <a:r>
              <a:rPr lang="en-US" sz="4800" dirty="0">
                <a:highlight>
                  <a:srgbClr val="00FFFF"/>
                </a:highlight>
              </a:rPr>
              <a:t>(la </a:t>
            </a:r>
            <a:r>
              <a:rPr lang="en-US" sz="4800" dirty="0" err="1">
                <a:highlight>
                  <a:srgbClr val="00FFFF"/>
                </a:highlight>
              </a:rPr>
              <a:t>santificación</a:t>
            </a:r>
            <a:r>
              <a:rPr lang="en-US" sz="4800" dirty="0">
                <a:highlight>
                  <a:srgbClr val="00FFFF"/>
                </a:highlight>
              </a:rPr>
              <a:t>)?</a:t>
            </a:r>
          </a:p>
          <a:p>
            <a:pPr marL="0" indent="0">
              <a:buNone/>
            </a:pPr>
            <a:r>
              <a:rPr lang="en-US" sz="4800" dirty="0" err="1"/>
              <a:t>Él</a:t>
            </a:r>
            <a:r>
              <a:rPr lang="en-US" sz="4800" dirty="0"/>
              <a:t> </a:t>
            </a:r>
            <a:r>
              <a:rPr lang="en-US" sz="4800" dirty="0" err="1"/>
              <a:t>permite</a:t>
            </a:r>
            <a:r>
              <a:rPr lang="en-US" sz="4800" dirty="0"/>
              <a:t> que </a:t>
            </a:r>
            <a:r>
              <a:rPr lang="en-US" sz="4800" dirty="0" err="1"/>
              <a:t>nuestros</a:t>
            </a:r>
            <a:r>
              <a:rPr lang="en-US" sz="4800" dirty="0"/>
              <a:t> </a:t>
            </a:r>
            <a:r>
              <a:rPr lang="en-US" sz="4800" dirty="0" err="1"/>
              <a:t>sueños</a:t>
            </a:r>
            <a:r>
              <a:rPr lang="en-US" sz="4800" dirty="0"/>
              <a:t> se </a:t>
            </a:r>
            <a:r>
              <a:rPr lang="en-US" sz="4800" dirty="0" err="1"/>
              <a:t>nos</a:t>
            </a:r>
            <a:r>
              <a:rPr lang="en-US" sz="4800" dirty="0"/>
              <a:t> </a:t>
            </a:r>
            <a:r>
              <a:rPr lang="en-US" sz="4800" dirty="0" err="1"/>
              <a:t>escapen</a:t>
            </a:r>
            <a:r>
              <a:rPr lang="en-US" sz="4800" dirty="0"/>
              <a:t> de entre los </a:t>
            </a:r>
            <a:r>
              <a:rPr lang="en-US" sz="4800" dirty="0" err="1"/>
              <a:t>dedos</a:t>
            </a:r>
            <a:r>
              <a:rPr lang="en-US" sz="4800" dirty="0"/>
              <a:t> para que a </a:t>
            </a:r>
            <a:r>
              <a:rPr lang="en-US" sz="4800" dirty="0" err="1"/>
              <a:t>medida</a:t>
            </a:r>
            <a:r>
              <a:rPr lang="en-US" sz="4800" dirty="0"/>
              <a:t> que </a:t>
            </a:r>
            <a:r>
              <a:rPr lang="en-US" sz="4800" dirty="0" err="1"/>
              <a:t>aprendamos</a:t>
            </a:r>
            <a:r>
              <a:rPr lang="en-US" sz="4800" dirty="0"/>
              <a:t> a </a:t>
            </a:r>
            <a:r>
              <a:rPr lang="en-US" sz="4800" dirty="0" err="1"/>
              <a:t>amarnos</a:t>
            </a:r>
            <a:r>
              <a:rPr lang="en-US" sz="4800" dirty="0"/>
              <a:t> </a:t>
            </a:r>
            <a:r>
              <a:rPr lang="en-US" sz="4800" dirty="0" err="1"/>
              <a:t>mutuamente</a:t>
            </a:r>
            <a:r>
              <a:rPr lang="en-US" sz="4800" dirty="0"/>
              <a:t>, </a:t>
            </a:r>
            <a:r>
              <a:rPr lang="en-US" sz="4800" dirty="0" err="1"/>
              <a:t>nos</a:t>
            </a:r>
            <a:r>
              <a:rPr lang="en-US" sz="4800" dirty="0"/>
              <a:t> </a:t>
            </a:r>
            <a:r>
              <a:rPr lang="en-US" sz="4800" dirty="0" err="1"/>
              <a:t>enamoremos</a:t>
            </a:r>
            <a:r>
              <a:rPr lang="en-US" sz="4800" dirty="0"/>
              <a:t> </a:t>
            </a:r>
            <a:r>
              <a:rPr lang="en-US" sz="4800" dirty="0" err="1"/>
              <a:t>más</a:t>
            </a:r>
            <a:r>
              <a:rPr lang="en-US" sz="4800" dirty="0"/>
              <a:t> </a:t>
            </a:r>
            <a:r>
              <a:rPr lang="en-US" sz="4800" dirty="0" err="1"/>
              <a:t>profundamente</a:t>
            </a:r>
            <a:r>
              <a:rPr lang="en-US" sz="4800" dirty="0"/>
              <a:t> de </a:t>
            </a:r>
            <a:r>
              <a:rPr lang="en-US" sz="4800" dirty="0" err="1"/>
              <a:t>Él</a:t>
            </a:r>
            <a:r>
              <a:rPr lang="en-US" sz="4800" dirty="0"/>
              <a:t>.</a:t>
            </a:r>
          </a:p>
          <a:p>
            <a:pPr marL="0" indent="0">
              <a:buNone/>
            </a:pPr>
            <a:endParaRPr lang="en-US" sz="6000" dirty="0"/>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1145839485"/>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4400" b="1" dirty="0"/>
              <a:t>El </a:t>
            </a:r>
            <a:r>
              <a:rPr lang="en-US" sz="4400" b="1" dirty="0" err="1"/>
              <a:t>esposo</a:t>
            </a:r>
            <a:r>
              <a:rPr lang="en-US" sz="4400" b="1" dirty="0"/>
              <a:t> y la </a:t>
            </a:r>
            <a:r>
              <a:rPr lang="en-US" sz="4400" b="1" dirty="0" err="1"/>
              <a:t>esposa</a:t>
            </a:r>
            <a:r>
              <a:rPr lang="en-US" sz="4400" b="1" dirty="0"/>
              <a:t>. </a:t>
            </a:r>
            <a:r>
              <a:rPr lang="en-US" sz="4400" dirty="0" err="1"/>
              <a:t>Esta</a:t>
            </a:r>
            <a:r>
              <a:rPr lang="en-US" sz="4400" dirty="0"/>
              <a:t> es </a:t>
            </a:r>
            <a:r>
              <a:rPr lang="en-US" sz="4400" dirty="0" err="1"/>
              <a:t>quiza</a:t>
            </a:r>
            <a:r>
              <a:rPr lang="en-US" sz="4400" dirty="0"/>
              <a:t>́ la </a:t>
            </a:r>
            <a:r>
              <a:rPr lang="en-US" sz="4400" dirty="0" err="1"/>
              <a:t>descripción</a:t>
            </a:r>
            <a:r>
              <a:rPr lang="en-US" sz="4400" dirty="0"/>
              <a:t> de la </a:t>
            </a:r>
            <a:r>
              <a:rPr lang="en-US" sz="4400" dirty="0" err="1"/>
              <a:t>relación</a:t>
            </a:r>
            <a:r>
              <a:rPr lang="en-US" sz="4400" dirty="0"/>
              <a:t> </a:t>
            </a:r>
            <a:r>
              <a:rPr lang="en-US" sz="4400" dirty="0" err="1"/>
              <a:t>más</a:t>
            </a:r>
            <a:r>
              <a:rPr lang="en-US" sz="4400" dirty="0"/>
              <a:t> </a:t>
            </a:r>
            <a:r>
              <a:rPr lang="en-US" sz="4400" dirty="0" err="1"/>
              <a:t>íntima</a:t>
            </a:r>
            <a:r>
              <a:rPr lang="en-US" sz="4400" dirty="0"/>
              <a:t> entre Cristo y </a:t>
            </a:r>
            <a:r>
              <a:rPr lang="en-US" sz="4400" dirty="0" err="1"/>
              <a:t>su</a:t>
            </a:r>
            <a:r>
              <a:rPr lang="en-US" sz="4400" dirty="0"/>
              <a:t> </a:t>
            </a:r>
            <a:r>
              <a:rPr lang="en-US" sz="4400" dirty="0" err="1"/>
              <a:t>Iglesia</a:t>
            </a:r>
            <a:r>
              <a:rPr lang="en-US" sz="4400" dirty="0"/>
              <a:t> (</a:t>
            </a:r>
            <a:r>
              <a:rPr lang="en-US" sz="4400" dirty="0" err="1"/>
              <a:t>Ef</a:t>
            </a:r>
            <a:r>
              <a:rPr lang="en-US" sz="4400" dirty="0"/>
              <a:t>. 5:22-23). </a:t>
            </a:r>
            <a:r>
              <a:rPr lang="en-US" sz="4400" dirty="0" err="1"/>
              <a:t>Muestra</a:t>
            </a:r>
            <a:r>
              <a:rPr lang="en-US" sz="4400" dirty="0"/>
              <a:t> no solo </a:t>
            </a:r>
            <a:r>
              <a:rPr lang="en-US" sz="4400" dirty="0" err="1"/>
              <a:t>su</a:t>
            </a:r>
            <a:r>
              <a:rPr lang="en-US" sz="4400" dirty="0"/>
              <a:t> </a:t>
            </a:r>
            <a:r>
              <a:rPr lang="en-US" sz="4400" dirty="0" err="1"/>
              <a:t>autoridad</a:t>
            </a:r>
            <a:r>
              <a:rPr lang="en-US" sz="4400" dirty="0"/>
              <a:t> </a:t>
            </a:r>
            <a:r>
              <a:rPr lang="en-US" sz="4400" dirty="0" err="1"/>
              <a:t>sobre</a:t>
            </a:r>
            <a:r>
              <a:rPr lang="en-US" sz="4400" dirty="0"/>
              <a:t> </a:t>
            </a:r>
            <a:r>
              <a:rPr lang="en-US" sz="4400" dirty="0" err="1"/>
              <a:t>ella</a:t>
            </a:r>
            <a:r>
              <a:rPr lang="en-US" sz="4400" dirty="0"/>
              <a:t> y </a:t>
            </a:r>
            <a:r>
              <a:rPr lang="en-US" sz="4400" dirty="0" err="1"/>
              <a:t>su</a:t>
            </a:r>
            <a:r>
              <a:rPr lang="en-US" sz="4400" dirty="0"/>
              <a:t> </a:t>
            </a:r>
            <a:r>
              <a:rPr lang="en-US" sz="4400" dirty="0" err="1"/>
              <a:t>protección</a:t>
            </a:r>
            <a:r>
              <a:rPr lang="en-US" sz="4400" dirty="0"/>
              <a:t>, </a:t>
            </a:r>
            <a:r>
              <a:rPr lang="en-US" sz="4400" dirty="0" err="1"/>
              <a:t>sino</a:t>
            </a:r>
            <a:r>
              <a:rPr lang="en-US" sz="4400" dirty="0"/>
              <a:t> </a:t>
            </a:r>
            <a:r>
              <a:rPr lang="en-US" sz="4400" dirty="0" err="1"/>
              <a:t>también</a:t>
            </a:r>
            <a:r>
              <a:rPr lang="en-US" sz="4400" dirty="0"/>
              <a:t> la </a:t>
            </a:r>
            <a:r>
              <a:rPr lang="en-US" sz="4400" dirty="0" err="1"/>
              <a:t>ternura</a:t>
            </a:r>
            <a:r>
              <a:rPr lang="en-US" sz="4400" dirty="0"/>
              <a:t>, el amor, la </a:t>
            </a:r>
            <a:r>
              <a:rPr lang="en-US" sz="4400" dirty="0" err="1"/>
              <a:t>unidad</a:t>
            </a:r>
            <a:r>
              <a:rPr lang="en-US" sz="4400" dirty="0"/>
              <a:t> y la </a:t>
            </a:r>
            <a:r>
              <a:rPr lang="en-US" sz="4400" dirty="0" err="1"/>
              <a:t>intimidad</a:t>
            </a:r>
            <a:r>
              <a:rPr lang="en-US" sz="4400" dirty="0"/>
              <a:t> que para </a:t>
            </a:r>
            <a:r>
              <a:rPr lang="en-US" sz="4400" dirty="0" err="1"/>
              <a:t>siempre</a:t>
            </a:r>
            <a:r>
              <a:rPr lang="en-US" sz="4400" dirty="0"/>
              <a:t> </a:t>
            </a:r>
            <a:r>
              <a:rPr lang="en-US" sz="4400" dirty="0" err="1"/>
              <a:t>existira</a:t>
            </a:r>
            <a:r>
              <a:rPr lang="en-US" sz="4400" dirty="0"/>
              <a:t>́ entre Cristo y </a:t>
            </a:r>
            <a:r>
              <a:rPr lang="en-US" sz="4400" dirty="0" err="1"/>
              <a:t>ella</a:t>
            </a:r>
            <a:r>
              <a:rPr lang="en-US" sz="4400" dirty="0"/>
              <a:t>. </a:t>
            </a:r>
            <a:r>
              <a:rPr lang="en-US" sz="4400" dirty="0" err="1"/>
              <a:t>Todavía</a:t>
            </a:r>
            <a:r>
              <a:rPr lang="en-US" sz="4400" dirty="0"/>
              <a:t> no es la novia de Cristo, </a:t>
            </a:r>
            <a:r>
              <a:rPr lang="en-US" sz="4400" dirty="0" err="1"/>
              <a:t>pero</a:t>
            </a:r>
            <a:r>
              <a:rPr lang="en-US" sz="4400" dirty="0"/>
              <a:t> lo será </a:t>
            </a:r>
            <a:r>
              <a:rPr lang="en-US" sz="4400" dirty="0" err="1"/>
              <a:t>en</a:t>
            </a:r>
            <a:r>
              <a:rPr lang="en-US" sz="4400" dirty="0"/>
              <a:t> el </a:t>
            </a:r>
            <a:r>
              <a:rPr lang="en-US" sz="4400" dirty="0" err="1"/>
              <a:t>futuro</a:t>
            </a:r>
            <a:r>
              <a:rPr lang="en-US" sz="4400" dirty="0"/>
              <a:t>. Cristo la </a:t>
            </a:r>
            <a:r>
              <a:rPr lang="en-US" sz="4400" dirty="0" err="1"/>
              <a:t>tomara</a:t>
            </a:r>
            <a:r>
              <a:rPr lang="en-US" sz="4400" dirty="0"/>
              <a:t>́ para </a:t>
            </a:r>
            <a:r>
              <a:rPr lang="en-US" sz="4400" dirty="0" err="1"/>
              <a:t>si</a:t>
            </a:r>
            <a:r>
              <a:rPr lang="en-US" sz="4400" dirty="0"/>
              <a:t>́ </a:t>
            </a:r>
            <a:r>
              <a:rPr lang="en-US" sz="4400" dirty="0" err="1"/>
              <a:t>en</a:t>
            </a:r>
            <a:r>
              <a:rPr lang="en-US" sz="4400" dirty="0"/>
              <a:t> el </a:t>
            </a:r>
            <a:r>
              <a:rPr lang="en-US" sz="4400" dirty="0" err="1"/>
              <a:t>rapto</a:t>
            </a:r>
            <a:r>
              <a:rPr lang="en-US" sz="4400" dirty="0"/>
              <a:t> y </a:t>
            </a:r>
            <a:r>
              <a:rPr lang="en-US" sz="4400" dirty="0" err="1"/>
              <a:t>ella</a:t>
            </a:r>
            <a:r>
              <a:rPr lang="en-US" sz="4400" dirty="0"/>
              <a:t> </a:t>
            </a:r>
            <a:r>
              <a:rPr lang="en-US" sz="4400" dirty="0" err="1"/>
              <a:t>reinara</a:t>
            </a:r>
            <a:r>
              <a:rPr lang="en-US" sz="4400" dirty="0"/>
              <a:t>́ con </a:t>
            </a:r>
            <a:r>
              <a:rPr lang="en-US" sz="4400" dirty="0" err="1"/>
              <a:t>él</a:t>
            </a:r>
            <a:r>
              <a:rPr lang="en-US" sz="4400" dirty="0"/>
              <a:t> (2 </a:t>
            </a:r>
            <a:r>
              <a:rPr lang="en-US" sz="4400" dirty="0" err="1"/>
              <a:t>Ti</a:t>
            </a:r>
            <a:r>
              <a:rPr lang="en-US" sz="4400" dirty="0"/>
              <a:t>. 2:12), </a:t>
            </a:r>
            <a:r>
              <a:rPr lang="en-US" sz="4400" dirty="0" err="1"/>
              <a:t>compartiendo</a:t>
            </a:r>
            <a:r>
              <a:rPr lang="en-US" sz="4400" dirty="0"/>
              <a:t> </a:t>
            </a:r>
            <a:r>
              <a:rPr lang="en-US" sz="4400" dirty="0" err="1"/>
              <a:t>su</a:t>
            </a:r>
            <a:r>
              <a:rPr lang="en-US" sz="4400" dirty="0"/>
              <a:t> gloria (</a:t>
            </a:r>
            <a:r>
              <a:rPr lang="en-US" sz="4400" dirty="0" err="1"/>
              <a:t>Ef</a:t>
            </a:r>
            <a:r>
              <a:rPr lang="en-US" sz="4400" dirty="0"/>
              <a:t>. 1:20-21; Ro. 8:17). </a:t>
            </a:r>
            <a:endParaRPr lang="en-US" sz="8800" dirty="0"/>
          </a:p>
          <a:p>
            <a:pPr marL="0" indent="0">
              <a:buNone/>
            </a:pPr>
            <a:endParaRPr lang="en-US" sz="6000" dirty="0"/>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1407020511"/>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fontScale="92500"/>
          </a:bodyPr>
          <a:lstStyle/>
          <a:p>
            <a:pPr marL="0" indent="0">
              <a:buNone/>
            </a:pPr>
            <a:r>
              <a:rPr lang="en-US" sz="8800" b="1" dirty="0"/>
              <a:t> </a:t>
            </a:r>
            <a:r>
              <a:rPr lang="en-US" sz="5400" b="1" dirty="0" err="1"/>
              <a:t>Ahora</a:t>
            </a:r>
            <a:r>
              <a:rPr lang="en-US" sz="5400" b="1" dirty="0"/>
              <a:t> sabe </a:t>
            </a:r>
            <a:r>
              <a:rPr lang="en-US" sz="5400" b="1" dirty="0" err="1"/>
              <a:t>quién</a:t>
            </a:r>
            <a:r>
              <a:rPr lang="en-US" sz="5400" b="1" dirty="0"/>
              <a:t> es </a:t>
            </a:r>
            <a:r>
              <a:rPr lang="en-US" sz="5400" b="1" dirty="0" err="1"/>
              <a:t>usted</a:t>
            </a:r>
            <a:r>
              <a:rPr lang="en-US" sz="5400" b="1" dirty="0"/>
              <a:t> (</a:t>
            </a:r>
            <a:r>
              <a:rPr lang="en-US" sz="5400" b="1" dirty="0" err="1"/>
              <a:t>desposado</a:t>
            </a:r>
            <a:r>
              <a:rPr lang="en-US" sz="5400" b="1" dirty="0"/>
              <a:t> con Cristo) y lo que Dios </a:t>
            </a:r>
            <a:r>
              <a:rPr lang="en-US" sz="5400" b="1" dirty="0" err="1"/>
              <a:t>está</a:t>
            </a:r>
            <a:r>
              <a:rPr lang="en-US" sz="5400" b="1" dirty="0"/>
              <a:t> </a:t>
            </a:r>
            <a:r>
              <a:rPr lang="en-US" sz="5400" b="1" dirty="0" err="1"/>
              <a:t>haciendo</a:t>
            </a:r>
            <a:r>
              <a:rPr lang="en-US" sz="5400" b="1" dirty="0"/>
              <a:t> (</a:t>
            </a:r>
            <a:r>
              <a:rPr lang="en-US" sz="5400" b="1" dirty="0" err="1"/>
              <a:t>preparándolo</a:t>
            </a:r>
            <a:r>
              <a:rPr lang="en-US" sz="5400" b="1" dirty="0"/>
              <a:t> para la </a:t>
            </a:r>
            <a:r>
              <a:rPr lang="en-US" sz="5400" b="1" dirty="0" err="1"/>
              <a:t>boda</a:t>
            </a:r>
            <a:r>
              <a:rPr lang="en-US" sz="5400" b="1" dirty="0"/>
              <a:t> final). </a:t>
            </a:r>
            <a:r>
              <a:rPr lang="en-US" sz="5400" b="1" dirty="0" err="1">
                <a:highlight>
                  <a:srgbClr val="FFFF00"/>
                </a:highlight>
              </a:rPr>
              <a:t>Usted</a:t>
            </a:r>
            <a:r>
              <a:rPr lang="en-US" sz="5400" b="1" dirty="0">
                <a:highlight>
                  <a:srgbClr val="FFFF00"/>
                </a:highlight>
              </a:rPr>
              <a:t> </a:t>
            </a:r>
            <a:r>
              <a:rPr lang="en-US" sz="5400" b="1" dirty="0" err="1">
                <a:highlight>
                  <a:srgbClr val="FFFF00"/>
                </a:highlight>
              </a:rPr>
              <a:t>también</a:t>
            </a:r>
            <a:r>
              <a:rPr lang="en-US" sz="5400" b="1" dirty="0">
                <a:highlight>
                  <a:srgbClr val="FFFF00"/>
                </a:highlight>
              </a:rPr>
              <a:t> </a:t>
            </a:r>
            <a:r>
              <a:rPr lang="en-US" sz="5400" b="1" dirty="0" err="1">
                <a:highlight>
                  <a:srgbClr val="FFFF00"/>
                </a:highlight>
              </a:rPr>
              <a:t>está</a:t>
            </a:r>
            <a:r>
              <a:rPr lang="en-US" sz="5400" b="1" dirty="0">
                <a:highlight>
                  <a:srgbClr val="FFFF00"/>
                </a:highlight>
              </a:rPr>
              <a:t> </a:t>
            </a:r>
            <a:r>
              <a:rPr lang="en-US" sz="5400" b="1" dirty="0" err="1">
                <a:highlight>
                  <a:srgbClr val="FFFF00"/>
                </a:highlight>
              </a:rPr>
              <a:t>siendo</a:t>
            </a:r>
            <a:r>
              <a:rPr lang="en-US" sz="5400" b="1" dirty="0">
                <a:highlight>
                  <a:srgbClr val="FFFF00"/>
                </a:highlight>
              </a:rPr>
              <a:t> </a:t>
            </a:r>
            <a:r>
              <a:rPr lang="en-US" sz="5400" b="1" dirty="0" err="1">
                <a:highlight>
                  <a:srgbClr val="FFFF00"/>
                </a:highlight>
              </a:rPr>
              <a:t>preparado</a:t>
            </a:r>
            <a:r>
              <a:rPr lang="en-US" sz="5400" b="1" dirty="0">
                <a:highlight>
                  <a:srgbClr val="FFFF00"/>
                </a:highlight>
              </a:rPr>
              <a:t> para ser la </a:t>
            </a:r>
            <a:r>
              <a:rPr lang="en-US" sz="5400" b="1" dirty="0" err="1">
                <a:highlight>
                  <a:srgbClr val="FFFF00"/>
                </a:highlight>
              </a:rPr>
              <a:t>esposa</a:t>
            </a:r>
            <a:r>
              <a:rPr lang="en-US" sz="5400" b="1" dirty="0">
                <a:highlight>
                  <a:srgbClr val="FFFF00"/>
                </a:highlight>
              </a:rPr>
              <a:t> de Cristo a </a:t>
            </a:r>
            <a:r>
              <a:rPr lang="en-US" sz="5400" b="1" dirty="0" err="1">
                <a:highlight>
                  <a:srgbClr val="FFFF00"/>
                </a:highlight>
              </a:rPr>
              <a:t>través</a:t>
            </a:r>
            <a:r>
              <a:rPr lang="en-US" sz="5400" b="1" dirty="0">
                <a:highlight>
                  <a:srgbClr val="FFFF00"/>
                </a:highlight>
              </a:rPr>
              <a:t> de las </a:t>
            </a:r>
            <a:r>
              <a:rPr lang="en-US" sz="5400" b="1" dirty="0" err="1">
                <a:highlight>
                  <a:srgbClr val="FFFF00"/>
                </a:highlight>
              </a:rPr>
              <a:t>relaciones</a:t>
            </a:r>
            <a:r>
              <a:rPr lang="en-US" sz="5400" b="1" dirty="0">
                <a:highlight>
                  <a:srgbClr val="FFFF00"/>
                </a:highlight>
              </a:rPr>
              <a:t> y </a:t>
            </a:r>
            <a:r>
              <a:rPr lang="en-US" sz="5400" b="1" dirty="0" err="1">
                <a:highlight>
                  <a:srgbClr val="FFFF00"/>
                </a:highlight>
              </a:rPr>
              <a:t>situaciones</a:t>
            </a:r>
            <a:r>
              <a:rPr lang="en-US" sz="5400" b="1" dirty="0">
                <a:highlight>
                  <a:srgbClr val="FFFF00"/>
                </a:highlight>
              </a:rPr>
              <a:t> que </a:t>
            </a:r>
            <a:r>
              <a:rPr lang="en-US" sz="5400" b="1" dirty="0" err="1">
                <a:highlight>
                  <a:srgbClr val="FFFF00"/>
                </a:highlight>
              </a:rPr>
              <a:t>experimenta</a:t>
            </a:r>
            <a:r>
              <a:rPr lang="en-US" sz="5400" b="1" dirty="0">
                <a:highlight>
                  <a:srgbClr val="FFFF00"/>
                </a:highlight>
              </a:rPr>
              <a:t> con la </a:t>
            </a:r>
            <a:r>
              <a:rPr lang="en-US" sz="5400" b="1" dirty="0" err="1">
                <a:highlight>
                  <a:srgbClr val="FFFF00"/>
                </a:highlight>
              </a:rPr>
              <a:t>familia</a:t>
            </a:r>
            <a:r>
              <a:rPr lang="en-US" sz="5400" b="1" dirty="0">
                <a:highlight>
                  <a:srgbClr val="FFFF00"/>
                </a:highlight>
              </a:rPr>
              <a:t>, </a:t>
            </a:r>
            <a:r>
              <a:rPr lang="en-US" sz="5400" b="1" dirty="0" err="1">
                <a:highlight>
                  <a:srgbClr val="FFFF00"/>
                </a:highlight>
              </a:rPr>
              <a:t>vecinos</a:t>
            </a:r>
            <a:r>
              <a:rPr lang="en-US" sz="5400" b="1" dirty="0">
                <a:highlight>
                  <a:srgbClr val="FFFF00"/>
                </a:highlight>
              </a:rPr>
              <a:t>, </a:t>
            </a:r>
            <a:r>
              <a:rPr lang="en-US" sz="5400" b="1" dirty="0" err="1">
                <a:highlight>
                  <a:srgbClr val="FFFF00"/>
                </a:highlight>
              </a:rPr>
              <a:t>compañeros</a:t>
            </a:r>
            <a:r>
              <a:rPr lang="en-US" sz="5400" b="1" dirty="0">
                <a:highlight>
                  <a:srgbClr val="FFFF00"/>
                </a:highlight>
              </a:rPr>
              <a:t> de </a:t>
            </a:r>
            <a:r>
              <a:rPr lang="en-US" sz="5400" b="1" dirty="0" err="1">
                <a:highlight>
                  <a:srgbClr val="FFFF00"/>
                </a:highlight>
              </a:rPr>
              <a:t>trabajo</a:t>
            </a:r>
            <a:r>
              <a:rPr lang="en-US" sz="5400" b="1" dirty="0">
                <a:highlight>
                  <a:srgbClr val="FFFF00"/>
                </a:highlight>
              </a:rPr>
              <a:t>, y la </a:t>
            </a:r>
            <a:r>
              <a:rPr lang="en-US" sz="5400" b="1" dirty="0" err="1">
                <a:highlight>
                  <a:srgbClr val="FFFF00"/>
                </a:highlight>
              </a:rPr>
              <a:t>familia</a:t>
            </a:r>
            <a:r>
              <a:rPr lang="en-US" sz="5400" b="1" dirty="0">
                <a:highlight>
                  <a:srgbClr val="FFFF00"/>
                </a:highlight>
              </a:rPr>
              <a:t> de la </a:t>
            </a:r>
            <a:r>
              <a:rPr lang="en-US" sz="5400" b="1" dirty="0" err="1">
                <a:highlight>
                  <a:srgbClr val="FFFF00"/>
                </a:highlight>
              </a:rPr>
              <a:t>iglesia</a:t>
            </a:r>
            <a:r>
              <a:rPr lang="en-US" sz="5400" b="1" dirty="0">
                <a:highlight>
                  <a:srgbClr val="FFFF00"/>
                </a:highlight>
              </a:rPr>
              <a:t>.</a:t>
            </a:r>
          </a:p>
          <a:p>
            <a:pPr marL="0" indent="0">
              <a:buNone/>
            </a:pPr>
            <a:endParaRPr lang="en-US" dirty="0"/>
          </a:p>
          <a:p>
            <a:pPr marL="0" indent="0">
              <a:buNone/>
            </a:pPr>
            <a:endParaRPr lang="en-US" sz="4800" dirty="0"/>
          </a:p>
          <a:p>
            <a:pPr marL="0" indent="0">
              <a:buNone/>
            </a:pPr>
            <a:endParaRPr lang="en-US" sz="6000" dirty="0"/>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2990794524"/>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5400" dirty="0"/>
              <a:t>Si </a:t>
            </a:r>
            <a:r>
              <a:rPr lang="en-US" sz="5400" dirty="0" err="1"/>
              <a:t>usted</a:t>
            </a:r>
            <a:r>
              <a:rPr lang="en-US" sz="5400" dirty="0"/>
              <a:t> no </a:t>
            </a:r>
            <a:r>
              <a:rPr lang="en-US" sz="5400" dirty="0" err="1"/>
              <a:t>ayuda</a:t>
            </a:r>
            <a:r>
              <a:rPr lang="en-US" sz="5400" dirty="0"/>
              <a:t> a las personas a </a:t>
            </a:r>
            <a:r>
              <a:rPr lang="en-US" sz="5400" dirty="0" err="1"/>
              <a:t>ver</a:t>
            </a:r>
            <a:r>
              <a:rPr lang="en-US" sz="5400" dirty="0"/>
              <a:t> sus </a:t>
            </a:r>
            <a:r>
              <a:rPr lang="en-US" sz="5400" dirty="0" err="1"/>
              <a:t>historias</a:t>
            </a:r>
            <a:r>
              <a:rPr lang="en-US" sz="5400" dirty="0"/>
              <a:t> </a:t>
            </a:r>
            <a:r>
              <a:rPr lang="en-US" sz="5400" dirty="0" err="1"/>
              <a:t>desde</a:t>
            </a:r>
            <a:r>
              <a:rPr lang="en-US" sz="5400" dirty="0"/>
              <a:t> una </a:t>
            </a:r>
            <a:r>
              <a:rPr lang="en-US" sz="5400" dirty="0" err="1"/>
              <a:t>perspectiva</a:t>
            </a:r>
            <a:r>
              <a:rPr lang="en-US" sz="5400" dirty="0"/>
              <a:t> </a:t>
            </a:r>
            <a:r>
              <a:rPr lang="en-US" sz="5400" dirty="0" err="1"/>
              <a:t>claramente</a:t>
            </a:r>
            <a:r>
              <a:rPr lang="en-US" sz="5400" dirty="0"/>
              <a:t> </a:t>
            </a:r>
            <a:r>
              <a:rPr lang="en-US" sz="5400" dirty="0" err="1"/>
              <a:t>bíblica</a:t>
            </a:r>
            <a:r>
              <a:rPr lang="en-US" sz="5400" dirty="0"/>
              <a:t>, y </a:t>
            </a:r>
            <a:r>
              <a:rPr lang="en-US" sz="5400" dirty="0" err="1"/>
              <a:t>centrada</a:t>
            </a:r>
            <a:r>
              <a:rPr lang="en-US" sz="5400" dirty="0"/>
              <a:t> </a:t>
            </a:r>
            <a:r>
              <a:rPr lang="en-US" sz="5400" dirty="0" err="1"/>
              <a:t>en</a:t>
            </a:r>
            <a:r>
              <a:rPr lang="en-US" sz="5400" dirty="0"/>
              <a:t> Cristo, </a:t>
            </a:r>
            <a:r>
              <a:rPr lang="en-US" sz="5400" dirty="0" err="1"/>
              <a:t>su</a:t>
            </a:r>
            <a:r>
              <a:rPr lang="en-US" sz="5400" dirty="0"/>
              <a:t> </a:t>
            </a:r>
            <a:r>
              <a:rPr lang="en-US" sz="5400" dirty="0" err="1"/>
              <a:t>ministerio</a:t>
            </a:r>
            <a:r>
              <a:rPr lang="en-US" sz="5400" dirty="0"/>
              <a:t> no </a:t>
            </a:r>
            <a:r>
              <a:rPr lang="en-US" sz="5400" dirty="0" err="1"/>
              <a:t>hará</a:t>
            </a:r>
            <a:r>
              <a:rPr lang="en-US" sz="5400" dirty="0"/>
              <a:t> </a:t>
            </a:r>
            <a:r>
              <a:rPr lang="en-US" sz="5400" dirty="0" err="1"/>
              <a:t>más</a:t>
            </a:r>
            <a:r>
              <a:rPr lang="en-US" sz="5400" dirty="0"/>
              <a:t> que </a:t>
            </a:r>
            <a:r>
              <a:rPr lang="en-US" sz="5400" dirty="0" err="1"/>
              <a:t>lanzarles</a:t>
            </a:r>
            <a:r>
              <a:rPr lang="en-US" sz="5400" dirty="0"/>
              <a:t> </a:t>
            </a:r>
            <a:r>
              <a:rPr lang="en-US" sz="5400" dirty="0" err="1"/>
              <a:t>frases</a:t>
            </a:r>
            <a:r>
              <a:rPr lang="en-US" sz="5400" dirty="0"/>
              <a:t> y </a:t>
            </a:r>
            <a:r>
              <a:rPr lang="en-US" sz="5400" dirty="0" err="1"/>
              <a:t>principios</a:t>
            </a:r>
            <a:r>
              <a:rPr lang="en-US" sz="5400" dirty="0"/>
              <a:t> </a:t>
            </a:r>
            <a:r>
              <a:rPr lang="en-US" sz="5400" dirty="0" err="1"/>
              <a:t>teológicos</a:t>
            </a:r>
            <a:r>
              <a:rPr lang="en-US" sz="5400" dirty="0"/>
              <a:t> </a:t>
            </a:r>
            <a:r>
              <a:rPr lang="en-US" sz="5400" dirty="0" err="1"/>
              <a:t>trillados</a:t>
            </a:r>
            <a:r>
              <a:rPr lang="en-US" sz="5400" dirty="0"/>
              <a:t>. Sus </a:t>
            </a:r>
            <a:r>
              <a:rPr lang="en-US" sz="5400" dirty="0" err="1"/>
              <a:t>corazones</a:t>
            </a:r>
            <a:r>
              <a:rPr lang="en-US" sz="5400" dirty="0"/>
              <a:t> se </a:t>
            </a:r>
            <a:r>
              <a:rPr lang="en-US" sz="5400" dirty="0" err="1"/>
              <a:t>mantendrán</a:t>
            </a:r>
            <a:r>
              <a:rPr lang="en-US" sz="5400" dirty="0"/>
              <a:t> </a:t>
            </a:r>
            <a:r>
              <a:rPr lang="en-US" sz="5400" dirty="0" err="1"/>
              <a:t>iguales</a:t>
            </a:r>
            <a:r>
              <a:rPr lang="en-US" sz="5400" dirty="0"/>
              <a:t>, y </a:t>
            </a:r>
            <a:r>
              <a:rPr lang="en-US" sz="5400" dirty="0" err="1"/>
              <a:t>cualquier</a:t>
            </a:r>
            <a:r>
              <a:rPr lang="en-US" sz="5400" dirty="0"/>
              <a:t> </a:t>
            </a:r>
            <a:r>
              <a:rPr lang="en-US" sz="5400" dirty="0" err="1"/>
              <a:t>cambio</a:t>
            </a:r>
            <a:r>
              <a:rPr lang="en-US" sz="5400" dirty="0"/>
              <a:t> de </a:t>
            </a:r>
            <a:r>
              <a:rPr lang="en-US" sz="5400" dirty="0" err="1"/>
              <a:t>comportamiento</a:t>
            </a:r>
            <a:r>
              <a:rPr lang="en-US" sz="5400" dirty="0"/>
              <a:t> </a:t>
            </a:r>
            <a:r>
              <a:rPr lang="en-US" sz="5400" dirty="0" err="1"/>
              <a:t>será</a:t>
            </a:r>
            <a:r>
              <a:rPr lang="en-US" sz="5400" dirty="0"/>
              <a:t> temporal.</a:t>
            </a:r>
          </a:p>
          <a:p>
            <a:pPr marL="0" indent="0">
              <a:buNone/>
            </a:pPr>
            <a:endParaRPr lang="en-US" dirty="0"/>
          </a:p>
          <a:p>
            <a:pPr marL="0" indent="0">
              <a:buNone/>
            </a:pPr>
            <a:endParaRPr lang="en-US" sz="5400" b="1" dirty="0">
              <a:highlight>
                <a:srgbClr val="FFFF00"/>
              </a:highlight>
            </a:endParaRPr>
          </a:p>
          <a:p>
            <a:pPr marL="0" indent="0">
              <a:buNone/>
            </a:pPr>
            <a:endParaRPr lang="en-US" dirty="0"/>
          </a:p>
          <a:p>
            <a:pPr marL="0" indent="0">
              <a:buNone/>
            </a:pPr>
            <a:endParaRPr lang="en-US" sz="4800" dirty="0"/>
          </a:p>
          <a:p>
            <a:pPr marL="0" indent="0">
              <a:buNone/>
            </a:pPr>
            <a:endParaRPr lang="en-US" sz="6000" dirty="0"/>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1898223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group of people sitting in front of a crowd&#10;&#10;Description automatically generated">
            <a:extLst>
              <a:ext uri="{FF2B5EF4-FFF2-40B4-BE49-F238E27FC236}">
                <a16:creationId xmlns:a16="http://schemas.microsoft.com/office/drawing/2014/main" id="{54EDB632-393A-F54D-BA4F-3745D3ACF8A6}"/>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15730"/>
          <a:stretch/>
        </p:blipFill>
        <p:spPr>
          <a:xfrm>
            <a:off x="20" y="1"/>
            <a:ext cx="12191980" cy="6857999"/>
          </a:xfrm>
          <a:prstGeom prst="rect">
            <a:avLst/>
          </a:prstGeom>
        </p:spPr>
      </p:pic>
      <p:sp>
        <p:nvSpPr>
          <p:cNvPr id="2" name="Rectangle 1">
            <a:extLst>
              <a:ext uri="{FF2B5EF4-FFF2-40B4-BE49-F238E27FC236}">
                <a16:creationId xmlns:a16="http://schemas.microsoft.com/office/drawing/2014/main" id="{52859560-A18B-C540-83BD-FBBCA054D95E}"/>
              </a:ext>
            </a:extLst>
          </p:cNvPr>
          <p:cNvSpPr/>
          <p:nvPr/>
        </p:nvSpPr>
        <p:spPr>
          <a:xfrm>
            <a:off x="182880" y="310896"/>
            <a:ext cx="11722608" cy="5998464"/>
          </a:xfrm>
          <a:prstGeom prst="rect">
            <a:avLst/>
          </a:prstGeom>
          <a:solidFill>
            <a:schemeClr val="bg1">
              <a:alpha val="38000"/>
            </a:schemeClr>
          </a:solidFill>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5800" dirty="0">
                <a:solidFill>
                  <a:srgbClr val="FFFFFF"/>
                </a:solidFill>
                <a:latin typeface="+mj-lt"/>
                <a:ea typeface="+mj-ea"/>
                <a:cs typeface="+mj-cs"/>
              </a:rPr>
              <a:t>La </a:t>
            </a:r>
            <a:r>
              <a:rPr lang="en-US" sz="5800" dirty="0" err="1">
                <a:solidFill>
                  <a:srgbClr val="FFFFFF"/>
                </a:solidFill>
                <a:latin typeface="+mj-lt"/>
                <a:ea typeface="+mj-ea"/>
                <a:cs typeface="+mj-cs"/>
              </a:rPr>
              <a:t>única</a:t>
            </a:r>
            <a:r>
              <a:rPr lang="en-US" sz="5800" dirty="0">
                <a:solidFill>
                  <a:srgbClr val="FFFFFF"/>
                </a:solidFill>
                <a:latin typeface="+mj-lt"/>
                <a:ea typeface="+mj-ea"/>
                <a:cs typeface="+mj-cs"/>
              </a:rPr>
              <a:t> </a:t>
            </a:r>
            <a:r>
              <a:rPr lang="en-US" sz="5800" dirty="0" err="1">
                <a:solidFill>
                  <a:srgbClr val="FFFFFF"/>
                </a:solidFill>
                <a:latin typeface="+mj-lt"/>
                <a:ea typeface="+mj-ea"/>
                <a:cs typeface="+mj-cs"/>
              </a:rPr>
              <a:t>metáfora</a:t>
            </a:r>
            <a:r>
              <a:rPr lang="en-US" sz="5800" dirty="0">
                <a:solidFill>
                  <a:srgbClr val="FFFFFF"/>
                </a:solidFill>
                <a:latin typeface="+mj-lt"/>
                <a:ea typeface="+mj-ea"/>
                <a:cs typeface="+mj-cs"/>
              </a:rPr>
              <a:t> que </a:t>
            </a:r>
            <a:r>
              <a:rPr lang="en-US" sz="5800" dirty="0" err="1">
                <a:solidFill>
                  <a:srgbClr val="FFFFFF"/>
                </a:solidFill>
                <a:latin typeface="+mj-lt"/>
                <a:ea typeface="+mj-ea"/>
                <a:cs typeface="+mj-cs"/>
              </a:rPr>
              <a:t>capta</a:t>
            </a:r>
            <a:r>
              <a:rPr lang="en-US" sz="5800" dirty="0">
                <a:solidFill>
                  <a:srgbClr val="FFFFFF"/>
                </a:solidFill>
                <a:latin typeface="+mj-lt"/>
                <a:ea typeface="+mj-ea"/>
                <a:cs typeface="+mj-cs"/>
              </a:rPr>
              <a:t> el plan de Dios para la </a:t>
            </a:r>
            <a:r>
              <a:rPr lang="en-US" sz="5800" dirty="0" err="1">
                <a:solidFill>
                  <a:srgbClr val="FFFFFF"/>
                </a:solidFill>
                <a:latin typeface="+mj-lt"/>
                <a:ea typeface="+mj-ea"/>
                <a:cs typeface="+mj-cs"/>
              </a:rPr>
              <a:t>iglesia</a:t>
            </a:r>
            <a:r>
              <a:rPr lang="en-US" sz="5800" dirty="0">
                <a:solidFill>
                  <a:srgbClr val="FFFFFF"/>
                </a:solidFill>
                <a:latin typeface="+mj-lt"/>
                <a:ea typeface="+mj-ea"/>
                <a:cs typeface="+mj-cs"/>
              </a:rPr>
              <a:t> es la </a:t>
            </a:r>
            <a:r>
              <a:rPr lang="en-US" sz="5800" dirty="0" err="1">
                <a:solidFill>
                  <a:srgbClr val="FFFFFF"/>
                </a:solidFill>
                <a:latin typeface="+mj-lt"/>
                <a:ea typeface="+mj-ea"/>
                <a:cs typeface="+mj-cs"/>
              </a:rPr>
              <a:t>metáfora</a:t>
            </a:r>
            <a:r>
              <a:rPr lang="en-US" sz="5800" dirty="0">
                <a:solidFill>
                  <a:srgbClr val="FFFFFF"/>
                </a:solidFill>
                <a:latin typeface="+mj-lt"/>
                <a:ea typeface="+mj-ea"/>
                <a:cs typeface="+mj-cs"/>
              </a:rPr>
              <a:t> del </a:t>
            </a:r>
            <a:r>
              <a:rPr lang="en-US" sz="5800" dirty="0" err="1">
                <a:solidFill>
                  <a:srgbClr val="FFFFFF"/>
                </a:solidFill>
                <a:latin typeface="+mj-lt"/>
                <a:ea typeface="+mj-ea"/>
                <a:cs typeface="+mj-cs"/>
              </a:rPr>
              <a:t>cuerpo</a:t>
            </a:r>
            <a:r>
              <a:rPr lang="en-US" sz="5800" dirty="0">
                <a:solidFill>
                  <a:srgbClr val="FFFFFF"/>
                </a:solidFill>
                <a:latin typeface="+mj-lt"/>
                <a:ea typeface="+mj-ea"/>
                <a:cs typeface="+mj-cs"/>
              </a:rPr>
              <a:t>. Cristo ha </a:t>
            </a:r>
            <a:r>
              <a:rPr lang="en-US" sz="5800" dirty="0" err="1">
                <a:solidFill>
                  <a:srgbClr val="FFFFFF"/>
                </a:solidFill>
                <a:latin typeface="+mj-lt"/>
                <a:ea typeface="+mj-ea"/>
                <a:cs typeface="+mj-cs"/>
              </a:rPr>
              <a:t>puesto</a:t>
            </a:r>
            <a:r>
              <a:rPr lang="en-US" sz="5800" dirty="0">
                <a:solidFill>
                  <a:srgbClr val="FFFFFF"/>
                </a:solidFill>
                <a:latin typeface="+mj-lt"/>
                <a:ea typeface="+mj-ea"/>
                <a:cs typeface="+mj-cs"/>
              </a:rPr>
              <a:t> </a:t>
            </a:r>
            <a:r>
              <a:rPr lang="en-US" sz="5800" dirty="0" err="1">
                <a:solidFill>
                  <a:srgbClr val="FFFFFF"/>
                </a:solidFill>
                <a:latin typeface="+mj-lt"/>
                <a:ea typeface="+mj-ea"/>
                <a:cs typeface="+mj-cs"/>
              </a:rPr>
              <a:t>líderes</a:t>
            </a:r>
            <a:r>
              <a:rPr lang="en-US" sz="5800" dirty="0">
                <a:solidFill>
                  <a:srgbClr val="FFFFFF"/>
                </a:solidFill>
                <a:latin typeface="+mj-lt"/>
                <a:ea typeface="+mj-ea"/>
                <a:cs typeface="+mj-cs"/>
              </a:rPr>
              <a:t> </a:t>
            </a:r>
            <a:r>
              <a:rPr lang="en-US" sz="5800" dirty="0" err="1">
                <a:solidFill>
                  <a:srgbClr val="FFFFFF"/>
                </a:solidFill>
                <a:latin typeface="+mj-lt"/>
                <a:ea typeface="+mj-ea"/>
                <a:cs typeface="+mj-cs"/>
              </a:rPr>
              <a:t>en</a:t>
            </a:r>
            <a:r>
              <a:rPr lang="en-US" sz="5800" dirty="0">
                <a:solidFill>
                  <a:srgbClr val="FFFFFF"/>
                </a:solidFill>
                <a:latin typeface="+mj-lt"/>
                <a:ea typeface="+mj-ea"/>
                <a:cs typeface="+mj-cs"/>
              </a:rPr>
              <a:t> </a:t>
            </a:r>
            <a:r>
              <a:rPr lang="en-US" sz="5800" dirty="0" err="1">
                <a:solidFill>
                  <a:srgbClr val="FFFFFF"/>
                </a:solidFill>
                <a:latin typeface="+mj-lt"/>
                <a:ea typeface="+mj-ea"/>
                <a:cs typeface="+mj-cs"/>
              </a:rPr>
              <a:t>Su</a:t>
            </a:r>
            <a:r>
              <a:rPr lang="en-US" sz="5800" dirty="0">
                <a:solidFill>
                  <a:srgbClr val="FFFFFF"/>
                </a:solidFill>
                <a:latin typeface="+mj-lt"/>
                <a:ea typeface="+mj-ea"/>
                <a:cs typeface="+mj-cs"/>
              </a:rPr>
              <a:t> </a:t>
            </a:r>
            <a:r>
              <a:rPr lang="en-US" sz="5800" dirty="0" err="1">
                <a:solidFill>
                  <a:srgbClr val="FFFFFF"/>
                </a:solidFill>
                <a:latin typeface="+mj-lt"/>
                <a:ea typeface="+mj-ea"/>
                <a:cs typeface="+mj-cs"/>
              </a:rPr>
              <a:t>iglesia</a:t>
            </a:r>
            <a:r>
              <a:rPr lang="en-US" sz="5800" dirty="0">
                <a:solidFill>
                  <a:srgbClr val="FFFFFF"/>
                </a:solidFill>
                <a:latin typeface="+mj-lt"/>
                <a:ea typeface="+mj-ea"/>
                <a:cs typeface="+mj-cs"/>
              </a:rPr>
              <a:t>, no para </a:t>
            </a:r>
            <a:r>
              <a:rPr lang="en-US" sz="5800" dirty="0" err="1">
                <a:solidFill>
                  <a:srgbClr val="FFFFFF"/>
                </a:solidFill>
                <a:latin typeface="+mj-lt"/>
                <a:ea typeface="+mj-ea"/>
                <a:cs typeface="+mj-cs"/>
              </a:rPr>
              <a:t>llevar</a:t>
            </a:r>
            <a:r>
              <a:rPr lang="en-US" sz="5800" dirty="0">
                <a:solidFill>
                  <a:srgbClr val="FFFFFF"/>
                </a:solidFill>
                <a:latin typeface="+mj-lt"/>
                <a:ea typeface="+mj-ea"/>
                <a:cs typeface="+mj-cs"/>
              </a:rPr>
              <a:t> </a:t>
            </a:r>
            <a:r>
              <a:rPr lang="en-US" sz="5800" dirty="0" err="1">
                <a:solidFill>
                  <a:srgbClr val="FFFFFF"/>
                </a:solidFill>
                <a:latin typeface="+mj-lt"/>
                <a:ea typeface="+mj-ea"/>
                <a:cs typeface="+mj-cs"/>
              </a:rPr>
              <a:t>toda</a:t>
            </a:r>
            <a:r>
              <a:rPr lang="en-US" sz="5800" dirty="0">
                <a:solidFill>
                  <a:srgbClr val="FFFFFF"/>
                </a:solidFill>
                <a:latin typeface="+mj-lt"/>
                <a:ea typeface="+mj-ea"/>
                <a:cs typeface="+mj-cs"/>
              </a:rPr>
              <a:t> la carga del </a:t>
            </a:r>
            <a:r>
              <a:rPr lang="en-US" sz="5800" dirty="0" err="1">
                <a:solidFill>
                  <a:srgbClr val="FFFFFF"/>
                </a:solidFill>
                <a:latin typeface="+mj-lt"/>
                <a:ea typeface="+mj-ea"/>
                <a:cs typeface="+mj-cs"/>
              </a:rPr>
              <a:t>ministerio</a:t>
            </a:r>
            <a:r>
              <a:rPr lang="en-US" sz="5800" dirty="0">
                <a:solidFill>
                  <a:srgbClr val="FFFFFF"/>
                </a:solidFill>
                <a:latin typeface="+mj-lt"/>
                <a:ea typeface="+mj-ea"/>
                <a:cs typeface="+mj-cs"/>
              </a:rPr>
              <a:t> del </a:t>
            </a:r>
            <a:r>
              <a:rPr lang="en-US" sz="5800" dirty="0" err="1">
                <a:solidFill>
                  <a:srgbClr val="FFFFFF"/>
                </a:solidFill>
                <a:latin typeface="+mj-lt"/>
                <a:ea typeface="+mj-ea"/>
                <a:cs typeface="+mj-cs"/>
              </a:rPr>
              <a:t>cuerpo</a:t>
            </a:r>
            <a:r>
              <a:rPr lang="en-US" sz="5800" dirty="0">
                <a:solidFill>
                  <a:srgbClr val="FFFFFF"/>
                </a:solidFill>
                <a:latin typeface="+mj-lt"/>
                <a:ea typeface="+mj-ea"/>
                <a:cs typeface="+mj-cs"/>
              </a:rPr>
              <a:t> de Cristo, </a:t>
            </a:r>
            <a:r>
              <a:rPr lang="en-US" sz="5800" dirty="0" err="1">
                <a:solidFill>
                  <a:srgbClr val="FFFFFF"/>
                </a:solidFill>
                <a:latin typeface="+mj-lt"/>
                <a:ea typeface="+mj-ea"/>
                <a:cs typeface="+mj-cs"/>
              </a:rPr>
              <a:t>sino</a:t>
            </a:r>
            <a:r>
              <a:rPr lang="en-US" sz="5800" dirty="0">
                <a:solidFill>
                  <a:srgbClr val="FFFFFF"/>
                </a:solidFill>
                <a:latin typeface="+mj-lt"/>
                <a:ea typeface="+mj-ea"/>
                <a:cs typeface="+mj-cs"/>
              </a:rPr>
              <a:t> para </a:t>
            </a:r>
            <a:r>
              <a:rPr lang="en-US" sz="5800" dirty="0" err="1">
                <a:solidFill>
                  <a:srgbClr val="FFFFFF"/>
                </a:solidFill>
                <a:latin typeface="+mj-lt"/>
                <a:ea typeface="+mj-ea"/>
                <a:cs typeface="+mj-cs"/>
              </a:rPr>
              <a:t>preparar</a:t>
            </a:r>
            <a:r>
              <a:rPr lang="en-US" sz="5800" dirty="0">
                <a:solidFill>
                  <a:srgbClr val="FFFFFF"/>
                </a:solidFill>
                <a:latin typeface="+mj-lt"/>
                <a:ea typeface="+mj-ea"/>
                <a:cs typeface="+mj-cs"/>
              </a:rPr>
              <a:t> a </a:t>
            </a:r>
            <a:r>
              <a:rPr lang="en-US" sz="5800" dirty="0" err="1">
                <a:solidFill>
                  <a:srgbClr val="FFFFFF"/>
                </a:solidFill>
                <a:latin typeface="+mj-lt"/>
                <a:ea typeface="+mj-ea"/>
                <a:cs typeface="+mj-cs"/>
              </a:rPr>
              <a:t>cada</a:t>
            </a:r>
            <a:r>
              <a:rPr lang="en-US" sz="5800" dirty="0">
                <a:solidFill>
                  <a:srgbClr val="FFFFFF"/>
                </a:solidFill>
                <a:latin typeface="+mj-lt"/>
                <a:ea typeface="+mj-ea"/>
                <a:cs typeface="+mj-cs"/>
              </a:rPr>
              <a:t> </a:t>
            </a:r>
            <a:r>
              <a:rPr lang="en-US" sz="5800" dirty="0" err="1">
                <a:solidFill>
                  <a:srgbClr val="FFFFFF"/>
                </a:solidFill>
                <a:latin typeface="+mj-lt"/>
                <a:ea typeface="+mj-ea"/>
                <a:cs typeface="+mj-cs"/>
              </a:rPr>
              <a:t>miembro</a:t>
            </a:r>
            <a:r>
              <a:rPr lang="en-US" sz="5800" dirty="0">
                <a:solidFill>
                  <a:srgbClr val="FFFFFF"/>
                </a:solidFill>
                <a:latin typeface="+mj-lt"/>
                <a:ea typeface="+mj-ea"/>
                <a:cs typeface="+mj-cs"/>
              </a:rPr>
              <a:t> con vistas a </a:t>
            </a:r>
            <a:r>
              <a:rPr lang="en-US" sz="5800" dirty="0" err="1">
                <a:solidFill>
                  <a:srgbClr val="FFFFFF"/>
                </a:solidFill>
                <a:latin typeface="+mj-lt"/>
                <a:ea typeface="+mj-ea"/>
                <a:cs typeface="+mj-cs"/>
              </a:rPr>
              <a:t>su</a:t>
            </a:r>
            <a:r>
              <a:rPr lang="en-US" sz="5800" dirty="0">
                <a:solidFill>
                  <a:srgbClr val="FFFFFF"/>
                </a:solidFill>
                <a:latin typeface="+mj-lt"/>
                <a:ea typeface="+mj-ea"/>
                <a:cs typeface="+mj-cs"/>
              </a:rPr>
              <a:t> </a:t>
            </a:r>
            <a:r>
              <a:rPr lang="en-US" sz="5800" dirty="0" err="1">
                <a:solidFill>
                  <a:srgbClr val="FFFFFF"/>
                </a:solidFill>
                <a:latin typeface="+mj-lt"/>
                <a:ea typeface="+mj-ea"/>
                <a:cs typeface="+mj-cs"/>
              </a:rPr>
              <a:t>participación</a:t>
            </a:r>
            <a:r>
              <a:rPr lang="en-US" sz="5800" dirty="0">
                <a:solidFill>
                  <a:srgbClr val="FFFFFF"/>
                </a:solidFill>
                <a:latin typeface="+mj-lt"/>
                <a:ea typeface="+mj-ea"/>
                <a:cs typeface="+mj-cs"/>
              </a:rPr>
              <a:t> </a:t>
            </a:r>
            <a:r>
              <a:rPr lang="en-US" sz="5800" dirty="0" err="1">
                <a:solidFill>
                  <a:srgbClr val="FFFFFF"/>
                </a:solidFill>
                <a:latin typeface="+mj-lt"/>
                <a:ea typeface="+mj-ea"/>
                <a:cs typeface="+mj-cs"/>
              </a:rPr>
              <a:t>en</a:t>
            </a:r>
            <a:r>
              <a:rPr lang="en-US" sz="5800" dirty="0">
                <a:solidFill>
                  <a:srgbClr val="FFFFFF"/>
                </a:solidFill>
                <a:latin typeface="+mj-lt"/>
                <a:ea typeface="+mj-ea"/>
                <a:cs typeface="+mj-cs"/>
              </a:rPr>
              <a:t> la </a:t>
            </a:r>
            <a:r>
              <a:rPr lang="en-US" sz="5800" dirty="0" err="1">
                <a:solidFill>
                  <a:srgbClr val="FFFFFF"/>
                </a:solidFill>
                <a:latin typeface="+mj-lt"/>
                <a:ea typeface="+mj-ea"/>
                <a:cs typeface="+mj-cs"/>
              </a:rPr>
              <a:t>obra</a:t>
            </a:r>
            <a:r>
              <a:rPr lang="en-US" sz="5800" dirty="0">
                <a:solidFill>
                  <a:srgbClr val="FFFFFF"/>
                </a:solidFill>
                <a:latin typeface="+mj-lt"/>
                <a:ea typeface="+mj-ea"/>
                <a:cs typeface="+mj-cs"/>
              </a:rPr>
              <a:t> de Dios de </a:t>
            </a:r>
            <a:r>
              <a:rPr lang="en-US" sz="5800" dirty="0" err="1">
                <a:solidFill>
                  <a:srgbClr val="FFFFFF"/>
                </a:solidFill>
                <a:latin typeface="+mj-lt"/>
                <a:ea typeface="+mj-ea"/>
                <a:cs typeface="+mj-cs"/>
              </a:rPr>
              <a:t>transformación</a:t>
            </a:r>
            <a:r>
              <a:rPr lang="en-US" sz="5800" dirty="0">
                <a:solidFill>
                  <a:srgbClr val="FFFFFF"/>
                </a:solidFill>
                <a:latin typeface="+mj-lt"/>
                <a:ea typeface="+mj-ea"/>
                <a:cs typeface="+mj-cs"/>
              </a:rPr>
              <a:t> personal.</a:t>
            </a:r>
          </a:p>
          <a:p>
            <a:pPr algn="ctr">
              <a:lnSpc>
                <a:spcPct val="90000"/>
              </a:lnSpc>
              <a:spcBef>
                <a:spcPct val="0"/>
              </a:spcBef>
              <a:spcAft>
                <a:spcPts val="600"/>
              </a:spcAft>
            </a:pPr>
            <a:r>
              <a:rPr lang="en-US" sz="2900" dirty="0">
                <a:solidFill>
                  <a:srgbClr val="FFFFFF"/>
                </a:solidFill>
                <a:latin typeface="+mj-lt"/>
                <a:ea typeface="+mj-ea"/>
                <a:cs typeface="+mj-cs"/>
              </a:rPr>
              <a:t> </a:t>
            </a:r>
            <a:endParaRPr lang="en-US" sz="2900" dirty="0">
              <a:solidFill>
                <a:srgbClr val="FFFFFF"/>
              </a:solidFill>
              <a:effectLst/>
              <a:latin typeface="+mj-lt"/>
              <a:ea typeface="+mj-ea"/>
              <a:cs typeface="+mj-cs"/>
            </a:endParaRPr>
          </a:p>
        </p:txBody>
      </p:sp>
      <p:sp>
        <p:nvSpPr>
          <p:cNvPr id="5" name="TextBox 4">
            <a:extLst>
              <a:ext uri="{FF2B5EF4-FFF2-40B4-BE49-F238E27FC236}">
                <a16:creationId xmlns:a16="http://schemas.microsoft.com/office/drawing/2014/main" id="{7621753E-60E2-0143-8C88-9D6E2308FA57}"/>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List_of_Wikipedia_peopl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68222470"/>
      </p:ext>
    </p:extLst>
  </p:cSld>
  <p:clrMapOvr>
    <a:overrideClrMapping bg1="dk1" tx1="lt1" bg2="dk2" tx2="lt2" accent1="accent1" accent2="accent2" accent3="accent3" accent4="accent4" accent5="accent5" accent6="accent6" hlink="hlink" folHlink="folHlink"/>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4400" dirty="0">
                <a:highlight>
                  <a:srgbClr val="FFFF00"/>
                </a:highlight>
              </a:rPr>
              <a:t>El </a:t>
            </a:r>
            <a:r>
              <a:rPr lang="en-US" sz="4400" dirty="0" err="1">
                <a:highlight>
                  <a:srgbClr val="FFFF00"/>
                </a:highlight>
              </a:rPr>
              <a:t>ministerio</a:t>
            </a:r>
            <a:r>
              <a:rPr lang="en-US" sz="4400" dirty="0">
                <a:highlight>
                  <a:srgbClr val="FFFF00"/>
                </a:highlight>
              </a:rPr>
              <a:t> personal </a:t>
            </a:r>
            <a:r>
              <a:rPr lang="en-US" sz="4400" dirty="0" err="1">
                <a:highlight>
                  <a:srgbClr val="FFFF00"/>
                </a:highlight>
              </a:rPr>
              <a:t>bíblico</a:t>
            </a:r>
            <a:r>
              <a:rPr lang="en-US" sz="4400" dirty="0">
                <a:highlight>
                  <a:srgbClr val="FFFF00"/>
                </a:highlight>
              </a:rPr>
              <a:t> </a:t>
            </a:r>
            <a:r>
              <a:rPr lang="en-US" sz="4400" dirty="0" err="1">
                <a:highlight>
                  <a:srgbClr val="FFFF00"/>
                </a:highlight>
              </a:rPr>
              <a:t>prospera</a:t>
            </a:r>
            <a:r>
              <a:rPr lang="en-US" sz="4400" dirty="0">
                <a:highlight>
                  <a:srgbClr val="FFFF00"/>
                </a:highlight>
              </a:rPr>
              <a:t> </a:t>
            </a:r>
            <a:r>
              <a:rPr lang="en-US" sz="4400" dirty="0" err="1">
                <a:highlight>
                  <a:srgbClr val="FFFF00"/>
                </a:highlight>
              </a:rPr>
              <a:t>cuando</a:t>
            </a:r>
            <a:r>
              <a:rPr lang="en-US" sz="4400" dirty="0">
                <a:highlight>
                  <a:srgbClr val="FFFF00"/>
                </a:highlight>
              </a:rPr>
              <a:t> una </a:t>
            </a:r>
            <a:r>
              <a:rPr lang="en-US" sz="4400" dirty="0" err="1">
                <a:highlight>
                  <a:srgbClr val="FFFF00"/>
                </a:highlight>
              </a:rPr>
              <a:t>buena</a:t>
            </a:r>
            <a:r>
              <a:rPr lang="en-US" sz="4400" dirty="0">
                <a:highlight>
                  <a:srgbClr val="FFFF00"/>
                </a:highlight>
              </a:rPr>
              <a:t> </a:t>
            </a:r>
            <a:r>
              <a:rPr lang="en-US" sz="4400" dirty="0" err="1">
                <a:highlight>
                  <a:srgbClr val="FFFF00"/>
                </a:highlight>
              </a:rPr>
              <a:t>exégesis</a:t>
            </a:r>
            <a:r>
              <a:rPr lang="en-US" sz="4400" dirty="0">
                <a:highlight>
                  <a:srgbClr val="FFFF00"/>
                </a:highlight>
              </a:rPr>
              <a:t> de las </a:t>
            </a:r>
            <a:r>
              <a:rPr lang="en-US" sz="4400" dirty="0" err="1">
                <a:highlight>
                  <a:srgbClr val="FFFF00"/>
                </a:highlight>
              </a:rPr>
              <a:t>Escrituras</a:t>
            </a:r>
            <a:r>
              <a:rPr lang="en-US" sz="4400" dirty="0">
                <a:highlight>
                  <a:srgbClr val="FFFF00"/>
                </a:highlight>
              </a:rPr>
              <a:t> conduce a una </a:t>
            </a:r>
            <a:r>
              <a:rPr lang="en-US" sz="4400" dirty="0" err="1">
                <a:highlight>
                  <a:srgbClr val="FFFF00"/>
                </a:highlight>
              </a:rPr>
              <a:t>exégesis</a:t>
            </a:r>
            <a:r>
              <a:rPr lang="en-US" sz="4400" dirty="0">
                <a:highlight>
                  <a:srgbClr val="FFFF00"/>
                </a:highlight>
              </a:rPr>
              <a:t> </a:t>
            </a:r>
            <a:r>
              <a:rPr lang="en-US" sz="4400" dirty="0" err="1">
                <a:highlight>
                  <a:srgbClr val="FFFF00"/>
                </a:highlight>
              </a:rPr>
              <a:t>correcta</a:t>
            </a:r>
            <a:r>
              <a:rPr lang="en-US" sz="4400" dirty="0">
                <a:highlight>
                  <a:srgbClr val="FFFF00"/>
                </a:highlight>
              </a:rPr>
              <a:t> de la </a:t>
            </a:r>
            <a:r>
              <a:rPr lang="en-US" sz="4400" dirty="0" err="1">
                <a:highlight>
                  <a:srgbClr val="FFFF00"/>
                </a:highlight>
              </a:rPr>
              <a:t>vida</a:t>
            </a:r>
            <a:r>
              <a:rPr lang="en-US" sz="4400" dirty="0">
                <a:highlight>
                  <a:srgbClr val="FFFF00"/>
                </a:highlight>
              </a:rPr>
              <a:t> de la persona. </a:t>
            </a:r>
            <a:r>
              <a:rPr lang="en-US" sz="4400" dirty="0"/>
              <a:t>Este doble </a:t>
            </a:r>
            <a:r>
              <a:rPr lang="en-US" sz="4400" dirty="0" err="1"/>
              <a:t>proceso</a:t>
            </a:r>
            <a:r>
              <a:rPr lang="en-US" sz="4400" dirty="0"/>
              <a:t> </a:t>
            </a:r>
            <a:r>
              <a:rPr lang="en-US" sz="4400" dirty="0" err="1"/>
              <a:t>interpretativo</a:t>
            </a:r>
            <a:r>
              <a:rPr lang="en-US" sz="4400" dirty="0"/>
              <a:t> es lo que </a:t>
            </a:r>
            <a:r>
              <a:rPr lang="en-US" sz="4400" dirty="0" err="1"/>
              <a:t>hace</a:t>
            </a:r>
            <a:r>
              <a:rPr lang="en-US" sz="4400" dirty="0"/>
              <a:t> </a:t>
            </a:r>
            <a:r>
              <a:rPr lang="en-US" sz="4400" dirty="0" err="1"/>
              <a:t>único</a:t>
            </a:r>
            <a:r>
              <a:rPr lang="en-US" sz="4400" dirty="0"/>
              <a:t> el </a:t>
            </a:r>
            <a:r>
              <a:rPr lang="en-US" sz="4400" dirty="0" err="1"/>
              <a:t>ministerio</a:t>
            </a:r>
            <a:r>
              <a:rPr lang="en-US" sz="4400" dirty="0"/>
              <a:t> personal </a:t>
            </a:r>
            <a:r>
              <a:rPr lang="en-US" sz="4400" dirty="0" err="1"/>
              <a:t>bíblico</a:t>
            </a:r>
            <a:r>
              <a:rPr lang="en-US" sz="4400" dirty="0"/>
              <a:t>. </a:t>
            </a:r>
            <a:r>
              <a:rPr lang="en-US" sz="4400" dirty="0" err="1"/>
              <a:t>Nosotros</a:t>
            </a:r>
            <a:r>
              <a:rPr lang="en-US" sz="4400" dirty="0"/>
              <a:t> no </a:t>
            </a:r>
            <a:r>
              <a:rPr lang="en-US" sz="4400" dirty="0" err="1"/>
              <a:t>podemos</a:t>
            </a:r>
            <a:r>
              <a:rPr lang="en-US" sz="4400" dirty="0"/>
              <a:t> </a:t>
            </a:r>
            <a:r>
              <a:rPr lang="en-US" sz="4400" dirty="0" err="1"/>
              <a:t>comprender</a:t>
            </a:r>
            <a:r>
              <a:rPr lang="en-US" sz="4400" dirty="0"/>
              <a:t> </a:t>
            </a:r>
            <a:r>
              <a:rPr lang="en-US" sz="4400" dirty="0" err="1"/>
              <a:t>adecuadamente</a:t>
            </a:r>
            <a:r>
              <a:rPr lang="en-US" sz="4400" dirty="0"/>
              <a:t> a la </a:t>
            </a:r>
            <a:r>
              <a:rPr lang="en-US" sz="4400" dirty="0" err="1"/>
              <a:t>gente</a:t>
            </a:r>
            <a:r>
              <a:rPr lang="en-US" sz="4400" dirty="0"/>
              <a:t> sin </a:t>
            </a:r>
            <a:r>
              <a:rPr lang="en-US" sz="4400" dirty="0" err="1"/>
              <a:t>hacer</a:t>
            </a:r>
            <a:r>
              <a:rPr lang="en-US" sz="4400" dirty="0"/>
              <a:t> una </a:t>
            </a:r>
            <a:r>
              <a:rPr lang="en-US" sz="4400" dirty="0" err="1"/>
              <a:t>exégesis</a:t>
            </a:r>
            <a:r>
              <a:rPr lang="en-US" sz="4400" dirty="0"/>
              <a:t> </a:t>
            </a:r>
            <a:r>
              <a:rPr lang="en-US" sz="4400" dirty="0" err="1"/>
              <a:t>precisa</a:t>
            </a:r>
            <a:r>
              <a:rPr lang="en-US" sz="4400" dirty="0"/>
              <a:t> de la </a:t>
            </a:r>
            <a:r>
              <a:rPr lang="en-US" sz="4400" dirty="0" err="1"/>
              <a:t>Escritura</a:t>
            </a:r>
            <a:r>
              <a:rPr lang="en-US" sz="4400" dirty="0"/>
              <a:t>, y no </a:t>
            </a:r>
            <a:r>
              <a:rPr lang="en-US" sz="4400" dirty="0" err="1"/>
              <a:t>podemos</a:t>
            </a:r>
            <a:r>
              <a:rPr lang="en-US" sz="4400" dirty="0"/>
              <a:t> </a:t>
            </a:r>
            <a:r>
              <a:rPr lang="en-US" sz="4400" dirty="0" err="1"/>
              <a:t>aplicar</a:t>
            </a:r>
            <a:r>
              <a:rPr lang="en-US" sz="4400" dirty="0"/>
              <a:t> </a:t>
            </a:r>
            <a:r>
              <a:rPr lang="en-US" sz="4400" dirty="0" err="1"/>
              <a:t>correctamente</a:t>
            </a:r>
            <a:r>
              <a:rPr lang="en-US" sz="4400" dirty="0"/>
              <a:t> las </a:t>
            </a:r>
            <a:r>
              <a:rPr lang="en-US" sz="4400" dirty="0" err="1"/>
              <a:t>Escrituras</a:t>
            </a:r>
            <a:r>
              <a:rPr lang="en-US" sz="4400" dirty="0"/>
              <a:t> sin </a:t>
            </a:r>
            <a:r>
              <a:rPr lang="en-US" sz="4400" dirty="0" err="1"/>
              <a:t>hacer</a:t>
            </a:r>
            <a:r>
              <a:rPr lang="en-US" sz="4400" dirty="0"/>
              <a:t> una </a:t>
            </a:r>
            <a:r>
              <a:rPr lang="en-US" sz="4400" dirty="0" err="1"/>
              <a:t>exégesis</a:t>
            </a:r>
            <a:r>
              <a:rPr lang="en-US" sz="4400" dirty="0"/>
              <a:t> </a:t>
            </a:r>
            <a:r>
              <a:rPr lang="en-US" sz="4400" dirty="0" err="1"/>
              <a:t>precisa</a:t>
            </a:r>
            <a:r>
              <a:rPr lang="en-US" sz="4400" dirty="0"/>
              <a:t> de las personas.</a:t>
            </a:r>
          </a:p>
          <a:p>
            <a:pPr marL="0" indent="0">
              <a:buNone/>
            </a:pPr>
            <a:endParaRPr lang="en-US" sz="5400" dirty="0"/>
          </a:p>
          <a:p>
            <a:pPr marL="0" indent="0">
              <a:buNone/>
            </a:pPr>
            <a:endParaRPr lang="en-US" dirty="0"/>
          </a:p>
          <a:p>
            <a:pPr marL="0" indent="0">
              <a:buNone/>
            </a:pPr>
            <a:endParaRPr lang="en-US" sz="5400" b="1" dirty="0">
              <a:highlight>
                <a:srgbClr val="FFFF00"/>
              </a:highlight>
            </a:endParaRPr>
          </a:p>
          <a:p>
            <a:pPr marL="0" indent="0">
              <a:buNone/>
            </a:pPr>
            <a:endParaRPr lang="en-US" dirty="0"/>
          </a:p>
          <a:p>
            <a:pPr marL="0" indent="0">
              <a:buNone/>
            </a:pPr>
            <a:endParaRPr lang="en-US" sz="4800" dirty="0"/>
          </a:p>
          <a:p>
            <a:pPr marL="0" indent="0">
              <a:buNone/>
            </a:pPr>
            <a:endParaRPr lang="en-US" sz="6000" dirty="0"/>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3104672831"/>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6600" dirty="0"/>
              <a:t> </a:t>
            </a:r>
            <a:r>
              <a:rPr lang="en-US" sz="4400" b="1" dirty="0"/>
              <a:t>ORGANIZANDO LA INFORMACIÓN BÍBLICAMENTE</a:t>
            </a:r>
          </a:p>
          <a:p>
            <a:pPr marL="0" indent="0">
              <a:buNone/>
            </a:pPr>
            <a:r>
              <a:rPr lang="en-US" sz="4400" dirty="0" err="1"/>
              <a:t>Conocer</a:t>
            </a:r>
            <a:r>
              <a:rPr lang="en-US" sz="4400" dirty="0"/>
              <a:t> a una persona es </a:t>
            </a:r>
            <a:r>
              <a:rPr lang="en-US" sz="4400" dirty="0" err="1"/>
              <a:t>como</a:t>
            </a:r>
            <a:r>
              <a:rPr lang="en-US" sz="4400" dirty="0"/>
              <a:t> </a:t>
            </a:r>
            <a:r>
              <a:rPr lang="en-US" sz="4400" dirty="0" err="1"/>
              <a:t>ir</a:t>
            </a:r>
            <a:r>
              <a:rPr lang="en-US" sz="4400" dirty="0"/>
              <a:t> por </a:t>
            </a:r>
            <a:r>
              <a:rPr lang="en-US" sz="4400" dirty="0" err="1"/>
              <a:t>toda</a:t>
            </a:r>
            <a:r>
              <a:rPr lang="en-US" sz="4400" dirty="0"/>
              <a:t> la casa </a:t>
            </a:r>
            <a:r>
              <a:rPr lang="en-US" sz="4400" dirty="0" err="1"/>
              <a:t>recogiendo</a:t>
            </a:r>
            <a:r>
              <a:rPr lang="en-US" sz="4400" dirty="0"/>
              <a:t> la </a:t>
            </a:r>
            <a:r>
              <a:rPr lang="en-US" sz="4400" dirty="0" err="1"/>
              <a:t>ropa</a:t>
            </a:r>
            <a:r>
              <a:rPr lang="en-US" sz="4400" dirty="0"/>
              <a:t> </a:t>
            </a:r>
            <a:r>
              <a:rPr lang="en-US" sz="4400" dirty="0" err="1"/>
              <a:t>sucia</a:t>
            </a:r>
            <a:r>
              <a:rPr lang="en-US" sz="4400" dirty="0"/>
              <a:t>. </a:t>
            </a:r>
            <a:r>
              <a:rPr lang="en-US" sz="4400" dirty="0" err="1"/>
              <a:t>En</a:t>
            </a:r>
            <a:r>
              <a:rPr lang="en-US" sz="4400" dirty="0"/>
              <a:t> poco </a:t>
            </a:r>
            <a:r>
              <a:rPr lang="en-US" sz="4400" dirty="0" err="1"/>
              <a:t>tiempo</a:t>
            </a:r>
            <a:r>
              <a:rPr lang="en-US" sz="4400" dirty="0"/>
              <a:t> </a:t>
            </a:r>
            <a:r>
              <a:rPr lang="en-US" sz="4400" dirty="0" err="1"/>
              <a:t>usted</a:t>
            </a:r>
            <a:r>
              <a:rPr lang="en-US" sz="4400" dirty="0"/>
              <a:t> </a:t>
            </a:r>
            <a:r>
              <a:rPr lang="en-US" sz="4400" dirty="0" err="1"/>
              <a:t>tendrá</a:t>
            </a:r>
            <a:r>
              <a:rPr lang="en-US" sz="4400" dirty="0"/>
              <a:t> un </a:t>
            </a:r>
            <a:r>
              <a:rPr lang="en-US" sz="4400" dirty="0" err="1"/>
              <a:t>montón</a:t>
            </a:r>
            <a:r>
              <a:rPr lang="en-US" sz="4400" dirty="0"/>
              <a:t> </a:t>
            </a:r>
            <a:r>
              <a:rPr lang="en-US" sz="4400" dirty="0" err="1"/>
              <a:t>variado</a:t>
            </a:r>
            <a:r>
              <a:rPr lang="en-US" sz="4400" dirty="0"/>
              <a:t> de </a:t>
            </a:r>
            <a:r>
              <a:rPr lang="en-US" sz="4400" dirty="0" err="1"/>
              <a:t>ropa</a:t>
            </a:r>
            <a:r>
              <a:rPr lang="en-US" sz="4400" dirty="0"/>
              <a:t> multicolor, </a:t>
            </a:r>
            <a:r>
              <a:rPr lang="en-US" sz="4400" dirty="0" err="1"/>
              <a:t>pero</a:t>
            </a:r>
            <a:r>
              <a:rPr lang="en-US" sz="4400" dirty="0"/>
              <a:t> es </a:t>
            </a:r>
            <a:r>
              <a:rPr lang="en-US" sz="4400" dirty="0" err="1"/>
              <a:t>mejor</a:t>
            </a:r>
            <a:r>
              <a:rPr lang="en-US" sz="4400" dirty="0"/>
              <a:t> que lo </a:t>
            </a:r>
            <a:r>
              <a:rPr lang="en-US" sz="4400" dirty="0" err="1"/>
              <a:t>clasifique</a:t>
            </a:r>
            <a:r>
              <a:rPr lang="en-US" sz="4400" dirty="0"/>
              <a:t> antes de </a:t>
            </a:r>
            <a:r>
              <a:rPr lang="en-US" sz="4400" dirty="0" err="1"/>
              <a:t>lanzarlo</a:t>
            </a:r>
            <a:r>
              <a:rPr lang="en-US" sz="4400" dirty="0"/>
              <a:t> </a:t>
            </a:r>
            <a:r>
              <a:rPr lang="en-US" sz="4400" dirty="0" err="1"/>
              <a:t>en</a:t>
            </a:r>
            <a:r>
              <a:rPr lang="en-US" sz="4400" dirty="0"/>
              <a:t> la </a:t>
            </a:r>
            <a:r>
              <a:rPr lang="en-US" sz="4400" dirty="0" err="1"/>
              <a:t>lavadora</a:t>
            </a:r>
            <a:r>
              <a:rPr lang="en-US" sz="4400" dirty="0"/>
              <a:t>, ¡o le </a:t>
            </a:r>
            <a:r>
              <a:rPr lang="en-US" sz="4400" dirty="0" err="1"/>
              <a:t>saldrán</a:t>
            </a:r>
            <a:r>
              <a:rPr lang="en-US" sz="4400" dirty="0"/>
              <a:t> medias de </a:t>
            </a:r>
            <a:r>
              <a:rPr lang="en-US" sz="4400" dirty="0" err="1"/>
              <a:t>divertidos</a:t>
            </a:r>
            <a:r>
              <a:rPr lang="en-US" sz="4400" dirty="0"/>
              <a:t> </a:t>
            </a:r>
            <a:r>
              <a:rPr lang="en-US" sz="4400" dirty="0" err="1"/>
              <a:t>colores</a:t>
            </a:r>
            <a:r>
              <a:rPr lang="en-US" sz="4400" dirty="0"/>
              <a:t>!</a:t>
            </a:r>
          </a:p>
          <a:p>
            <a:pPr marL="0" indent="0">
              <a:buNone/>
            </a:pPr>
            <a:endParaRPr lang="en-US" dirty="0"/>
          </a:p>
          <a:p>
            <a:pPr marL="0" indent="0">
              <a:buNone/>
            </a:pPr>
            <a:endParaRPr lang="en-US" sz="4400" dirty="0"/>
          </a:p>
          <a:p>
            <a:pPr marL="0" indent="0">
              <a:buNone/>
            </a:pPr>
            <a:endParaRPr lang="en-US" sz="5400" dirty="0"/>
          </a:p>
          <a:p>
            <a:pPr marL="0" indent="0">
              <a:buNone/>
            </a:pPr>
            <a:endParaRPr lang="en-US" dirty="0"/>
          </a:p>
          <a:p>
            <a:pPr marL="0" indent="0">
              <a:buNone/>
            </a:pPr>
            <a:endParaRPr lang="en-US" sz="5400" b="1" dirty="0">
              <a:highlight>
                <a:srgbClr val="FFFF00"/>
              </a:highlight>
            </a:endParaRPr>
          </a:p>
          <a:p>
            <a:pPr marL="0" indent="0">
              <a:buNone/>
            </a:pPr>
            <a:endParaRPr lang="en-US" dirty="0"/>
          </a:p>
          <a:p>
            <a:pPr marL="0" indent="0">
              <a:buNone/>
            </a:pPr>
            <a:endParaRPr lang="en-US" sz="4800" dirty="0"/>
          </a:p>
          <a:p>
            <a:pPr marL="0" indent="0">
              <a:buNone/>
            </a:pPr>
            <a:endParaRPr lang="en-US" sz="6000" dirty="0"/>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2967096752"/>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fontScale="92500"/>
          </a:bodyPr>
          <a:lstStyle/>
          <a:p>
            <a:pPr marL="0" indent="0">
              <a:buNone/>
            </a:pPr>
            <a:r>
              <a:rPr lang="en-US" sz="5400" dirty="0"/>
              <a:t>El primer paso para </a:t>
            </a:r>
            <a:r>
              <a:rPr lang="en-US" sz="5400" dirty="0" err="1"/>
              <a:t>dar</a:t>
            </a:r>
            <a:r>
              <a:rPr lang="en-US" sz="5400" dirty="0"/>
              <a:t> </a:t>
            </a:r>
            <a:r>
              <a:rPr lang="en-US" sz="5400" dirty="0" err="1"/>
              <a:t>sentido</a:t>
            </a:r>
            <a:r>
              <a:rPr lang="en-US" sz="5400" dirty="0"/>
              <a:t> a las </a:t>
            </a:r>
            <a:r>
              <a:rPr lang="en-US" sz="5400" dirty="0" err="1"/>
              <a:t>cosas</a:t>
            </a:r>
            <a:r>
              <a:rPr lang="en-US" sz="5400" dirty="0"/>
              <a:t> es </a:t>
            </a:r>
            <a:r>
              <a:rPr lang="en-US" sz="5400" dirty="0" err="1"/>
              <a:t>organizar</a:t>
            </a:r>
            <a:r>
              <a:rPr lang="en-US" sz="5400" dirty="0"/>
              <a:t> la </a:t>
            </a:r>
            <a:r>
              <a:rPr lang="en-US" sz="5400" dirty="0" err="1"/>
              <a:t>información</a:t>
            </a:r>
            <a:r>
              <a:rPr lang="en-US" sz="5400" dirty="0"/>
              <a:t> </a:t>
            </a:r>
            <a:r>
              <a:rPr lang="en-US" sz="5400" dirty="0" err="1"/>
              <a:t>en</a:t>
            </a:r>
            <a:r>
              <a:rPr lang="en-US" sz="5400" dirty="0"/>
              <a:t> </a:t>
            </a:r>
            <a:r>
              <a:rPr lang="en-US" sz="5400" dirty="0" err="1"/>
              <a:t>categorías</a:t>
            </a:r>
            <a:r>
              <a:rPr lang="en-US" sz="5400" dirty="0"/>
              <a:t> </a:t>
            </a:r>
            <a:r>
              <a:rPr lang="en-US" sz="5400" dirty="0" err="1"/>
              <a:t>bíblicas</a:t>
            </a:r>
            <a:r>
              <a:rPr lang="en-US" sz="5400" dirty="0"/>
              <a:t> </a:t>
            </a:r>
            <a:r>
              <a:rPr lang="en-US" sz="5400" dirty="0" err="1"/>
              <a:t>sencillas</a:t>
            </a:r>
            <a:r>
              <a:rPr lang="en-US" sz="5400" dirty="0"/>
              <a:t>. Este paso es </a:t>
            </a:r>
            <a:r>
              <a:rPr lang="en-US" sz="5400" dirty="0" err="1"/>
              <a:t>como</a:t>
            </a:r>
            <a:r>
              <a:rPr lang="en-US" sz="5400" dirty="0"/>
              <a:t> la </a:t>
            </a:r>
            <a:r>
              <a:rPr lang="en-US" sz="5400" dirty="0" err="1"/>
              <a:t>clasificación</a:t>
            </a:r>
            <a:r>
              <a:rPr lang="en-US" sz="5400" dirty="0"/>
              <a:t> de la </a:t>
            </a:r>
            <a:r>
              <a:rPr lang="en-US" sz="5400" dirty="0" err="1"/>
              <a:t>ropa</a:t>
            </a:r>
            <a:r>
              <a:rPr lang="en-US" sz="5400" dirty="0"/>
              <a:t> </a:t>
            </a:r>
            <a:r>
              <a:rPr lang="en-US" sz="5400" dirty="0" err="1"/>
              <a:t>sucia</a:t>
            </a:r>
            <a:r>
              <a:rPr lang="en-US" sz="5400" dirty="0"/>
              <a:t> o </a:t>
            </a:r>
            <a:r>
              <a:rPr lang="en-US" sz="5400" dirty="0" err="1"/>
              <a:t>armar</a:t>
            </a:r>
            <a:r>
              <a:rPr lang="en-US" sz="5400" dirty="0"/>
              <a:t> un </a:t>
            </a:r>
            <a:r>
              <a:rPr lang="en-US" sz="5400" dirty="0" err="1"/>
              <a:t>rompecabezas</a:t>
            </a:r>
            <a:r>
              <a:rPr lang="en-US" sz="5400" dirty="0"/>
              <a:t>. </a:t>
            </a:r>
            <a:r>
              <a:rPr lang="en-US" sz="5400" dirty="0" err="1"/>
              <a:t>Cuando</a:t>
            </a:r>
            <a:r>
              <a:rPr lang="en-US" sz="5400" dirty="0"/>
              <a:t> </a:t>
            </a:r>
            <a:r>
              <a:rPr lang="en-US" sz="5400" dirty="0" err="1"/>
              <a:t>hemos</a:t>
            </a:r>
            <a:r>
              <a:rPr lang="en-US" sz="5400" dirty="0"/>
              <a:t> </a:t>
            </a:r>
            <a:r>
              <a:rPr lang="en-US" sz="5400" dirty="0" err="1"/>
              <a:t>terminado</a:t>
            </a:r>
            <a:r>
              <a:rPr lang="en-US" sz="5400" dirty="0"/>
              <a:t> la </a:t>
            </a:r>
            <a:r>
              <a:rPr lang="en-US" sz="5400" dirty="0" err="1"/>
              <a:t>tarea</a:t>
            </a:r>
            <a:r>
              <a:rPr lang="en-US" sz="5400" dirty="0"/>
              <a:t>, </a:t>
            </a:r>
            <a:r>
              <a:rPr lang="en-US" sz="5400" dirty="0" err="1"/>
              <a:t>podemos</a:t>
            </a:r>
            <a:r>
              <a:rPr lang="en-US" sz="5400" dirty="0"/>
              <a:t> </a:t>
            </a:r>
            <a:r>
              <a:rPr lang="en-US" sz="5400" dirty="0" err="1"/>
              <a:t>dar</a:t>
            </a:r>
            <a:r>
              <a:rPr lang="en-US" sz="5400" dirty="0"/>
              <a:t> un paso </a:t>
            </a:r>
            <a:r>
              <a:rPr lang="en-US" sz="5400" dirty="0" err="1"/>
              <a:t>atrás</a:t>
            </a:r>
            <a:r>
              <a:rPr lang="en-US" sz="5400" dirty="0"/>
              <a:t> y </a:t>
            </a:r>
            <a:r>
              <a:rPr lang="en-US" sz="5400" dirty="0" err="1"/>
              <a:t>preguntarnos</a:t>
            </a:r>
            <a:r>
              <a:rPr lang="en-US" sz="5400" dirty="0"/>
              <a:t>: “¿</a:t>
            </a:r>
            <a:r>
              <a:rPr lang="en-US" sz="5400" dirty="0" err="1"/>
              <a:t>Dónde</a:t>
            </a:r>
            <a:r>
              <a:rPr lang="en-US" sz="5400" dirty="0"/>
              <a:t> dice la Biblia que debe </a:t>
            </a:r>
            <a:r>
              <a:rPr lang="en-US" sz="5400" dirty="0" err="1"/>
              <a:t>llevarse</a:t>
            </a:r>
            <a:r>
              <a:rPr lang="en-US" sz="5400" dirty="0"/>
              <a:t> a </a:t>
            </a:r>
            <a:r>
              <a:rPr lang="en-US" sz="5400" dirty="0" err="1"/>
              <a:t>cabo</a:t>
            </a:r>
            <a:r>
              <a:rPr lang="en-US" sz="5400" dirty="0"/>
              <a:t> el </a:t>
            </a:r>
            <a:r>
              <a:rPr lang="en-US" sz="5400" dirty="0" err="1"/>
              <a:t>cambio</a:t>
            </a:r>
            <a:r>
              <a:rPr lang="en-US" sz="5400" dirty="0"/>
              <a:t> </a:t>
            </a:r>
            <a:r>
              <a:rPr lang="en-US" sz="5400" dirty="0" err="1"/>
              <a:t>en</a:t>
            </a:r>
            <a:r>
              <a:rPr lang="en-US" sz="5400" dirty="0"/>
              <a:t> </a:t>
            </a:r>
            <a:r>
              <a:rPr lang="en-US" sz="5400" dirty="0" err="1"/>
              <a:t>esta</a:t>
            </a:r>
            <a:r>
              <a:rPr lang="en-US" sz="5400" dirty="0"/>
              <a:t> persona, </a:t>
            </a:r>
            <a:r>
              <a:rPr lang="en-US" sz="5400" dirty="0" err="1"/>
              <a:t>en</a:t>
            </a:r>
            <a:r>
              <a:rPr lang="en-US" sz="5400" dirty="0"/>
              <a:t> </a:t>
            </a:r>
            <a:r>
              <a:rPr lang="en-US" sz="5400" dirty="0" err="1"/>
              <a:t>esta</a:t>
            </a:r>
            <a:r>
              <a:rPr lang="en-US" sz="5400" dirty="0"/>
              <a:t> </a:t>
            </a:r>
            <a:r>
              <a:rPr lang="en-US" sz="5400" dirty="0" err="1"/>
              <a:t>situación</a:t>
            </a:r>
            <a:r>
              <a:rPr lang="en-US" sz="5400" dirty="0"/>
              <a:t>?”</a:t>
            </a:r>
          </a:p>
          <a:p>
            <a:pPr marL="0" indent="0">
              <a:buNone/>
            </a:pPr>
            <a:endParaRPr lang="en-US" sz="4400" dirty="0"/>
          </a:p>
          <a:p>
            <a:pPr marL="0" indent="0">
              <a:buNone/>
            </a:pPr>
            <a:endParaRPr lang="en-US" dirty="0"/>
          </a:p>
          <a:p>
            <a:pPr marL="0" indent="0">
              <a:buNone/>
            </a:pPr>
            <a:endParaRPr lang="en-US" sz="4400" dirty="0"/>
          </a:p>
          <a:p>
            <a:pPr marL="0" indent="0">
              <a:buNone/>
            </a:pPr>
            <a:endParaRPr lang="en-US" sz="5400" dirty="0"/>
          </a:p>
          <a:p>
            <a:pPr marL="0" indent="0">
              <a:buNone/>
            </a:pPr>
            <a:endParaRPr lang="en-US" dirty="0"/>
          </a:p>
          <a:p>
            <a:pPr marL="0" indent="0">
              <a:buNone/>
            </a:pPr>
            <a:endParaRPr lang="en-US" sz="5400" b="1" dirty="0">
              <a:highlight>
                <a:srgbClr val="FFFF00"/>
              </a:highlight>
            </a:endParaRPr>
          </a:p>
          <a:p>
            <a:pPr marL="0" indent="0">
              <a:buNone/>
            </a:pPr>
            <a:endParaRPr lang="en-US" dirty="0"/>
          </a:p>
          <a:p>
            <a:pPr marL="0" indent="0">
              <a:buNone/>
            </a:pPr>
            <a:endParaRPr lang="en-US" sz="4800" dirty="0"/>
          </a:p>
          <a:p>
            <a:pPr marL="0" indent="0">
              <a:buNone/>
            </a:pPr>
            <a:endParaRPr lang="en-US" sz="6000" dirty="0"/>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3692194865"/>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4800" dirty="0" err="1">
                <a:highlight>
                  <a:srgbClr val="FFFF00"/>
                </a:highlight>
              </a:rPr>
              <a:t>Vamos</a:t>
            </a:r>
            <a:r>
              <a:rPr lang="en-US" sz="4800" dirty="0">
                <a:highlight>
                  <a:srgbClr val="FFFF00"/>
                </a:highlight>
              </a:rPr>
              <a:t> a </a:t>
            </a:r>
            <a:r>
              <a:rPr lang="en-US" sz="4800" dirty="0" err="1">
                <a:highlight>
                  <a:srgbClr val="FFFF00"/>
                </a:highlight>
              </a:rPr>
              <a:t>practicar</a:t>
            </a:r>
            <a:r>
              <a:rPr lang="en-US" sz="4800" dirty="0">
                <a:highlight>
                  <a:srgbClr val="FFFF00"/>
                </a:highlight>
              </a:rPr>
              <a:t> la </a:t>
            </a:r>
            <a:r>
              <a:rPr lang="en-US" sz="4800" dirty="0" err="1">
                <a:highlight>
                  <a:srgbClr val="FFFF00"/>
                </a:highlight>
              </a:rPr>
              <a:t>organización</a:t>
            </a:r>
            <a:r>
              <a:rPr lang="en-US" sz="4800" dirty="0">
                <a:highlight>
                  <a:srgbClr val="FFFF00"/>
                </a:highlight>
              </a:rPr>
              <a:t> </a:t>
            </a:r>
            <a:r>
              <a:rPr lang="en-US" sz="4800" dirty="0" err="1">
                <a:highlight>
                  <a:srgbClr val="FFFF00"/>
                </a:highlight>
              </a:rPr>
              <a:t>bíblica</a:t>
            </a:r>
            <a:r>
              <a:rPr lang="en-US" sz="4800" dirty="0">
                <a:highlight>
                  <a:srgbClr val="FFFF00"/>
                </a:highlight>
              </a:rPr>
              <a:t> de los </a:t>
            </a:r>
            <a:r>
              <a:rPr lang="en-US" sz="4800" dirty="0" err="1">
                <a:highlight>
                  <a:srgbClr val="FFFF00"/>
                </a:highlight>
              </a:rPr>
              <a:t>datos</a:t>
            </a:r>
            <a:r>
              <a:rPr lang="en-US" sz="4800" dirty="0">
                <a:highlight>
                  <a:srgbClr val="FFFF00"/>
                </a:highlight>
              </a:rPr>
              <a:t>.</a:t>
            </a:r>
            <a:r>
              <a:rPr lang="en-US" sz="4800" dirty="0"/>
              <a:t> Imagine que Isabela, una </a:t>
            </a:r>
            <a:r>
              <a:rPr lang="en-US" sz="4800" dirty="0" err="1"/>
              <a:t>mujer</a:t>
            </a:r>
            <a:r>
              <a:rPr lang="en-US" sz="4800" dirty="0"/>
              <a:t> de la </a:t>
            </a:r>
            <a:r>
              <a:rPr lang="en-US" sz="4800" dirty="0" err="1"/>
              <a:t>iglesia</a:t>
            </a:r>
            <a:r>
              <a:rPr lang="en-US" sz="4800" dirty="0"/>
              <a:t>, </a:t>
            </a:r>
            <a:r>
              <a:rPr lang="en-US" sz="4800" dirty="0" err="1"/>
              <a:t>pide</a:t>
            </a:r>
            <a:r>
              <a:rPr lang="en-US" sz="4800" dirty="0"/>
              <a:t> </a:t>
            </a:r>
            <a:r>
              <a:rPr lang="en-US" sz="4800" dirty="0" err="1"/>
              <a:t>hablar</a:t>
            </a:r>
            <a:r>
              <a:rPr lang="en-US" sz="4800" dirty="0"/>
              <a:t> con </a:t>
            </a:r>
            <a:r>
              <a:rPr lang="en-US" sz="4800" dirty="0" err="1"/>
              <a:t>usted</a:t>
            </a:r>
            <a:r>
              <a:rPr lang="en-US" sz="4800" dirty="0"/>
              <a:t>. Ella </a:t>
            </a:r>
            <a:r>
              <a:rPr lang="en-US" sz="4800" dirty="0" err="1"/>
              <a:t>está</a:t>
            </a:r>
            <a:r>
              <a:rPr lang="en-US" sz="4800" dirty="0"/>
              <a:t> </a:t>
            </a:r>
            <a:r>
              <a:rPr lang="en-US" sz="4800" dirty="0" err="1"/>
              <a:t>preocupada</a:t>
            </a:r>
            <a:r>
              <a:rPr lang="en-US" sz="4800" dirty="0"/>
              <a:t> por </a:t>
            </a:r>
            <a:r>
              <a:rPr lang="en-US" sz="4800" dirty="0" err="1"/>
              <a:t>su</a:t>
            </a:r>
            <a:r>
              <a:rPr lang="en-US" sz="4800" dirty="0"/>
              <a:t> </a:t>
            </a:r>
            <a:r>
              <a:rPr lang="en-US" sz="4800" dirty="0" err="1"/>
              <a:t>marido</a:t>
            </a:r>
            <a:r>
              <a:rPr lang="en-US" sz="4800" dirty="0"/>
              <a:t> Juan, que </a:t>
            </a:r>
            <a:r>
              <a:rPr lang="en-US" sz="4800" dirty="0" err="1"/>
              <a:t>cada</a:t>
            </a:r>
            <a:r>
              <a:rPr lang="en-US" sz="4800" dirty="0"/>
              <a:t> </a:t>
            </a:r>
            <a:r>
              <a:rPr lang="en-US" sz="4800" dirty="0" err="1"/>
              <a:t>vez</a:t>
            </a:r>
            <a:r>
              <a:rPr lang="en-US" sz="4800" dirty="0"/>
              <a:t> </a:t>
            </a:r>
            <a:r>
              <a:rPr lang="en-US" sz="4800" dirty="0" err="1"/>
              <a:t>tiene</a:t>
            </a:r>
            <a:r>
              <a:rPr lang="en-US" sz="4800" dirty="0"/>
              <a:t> </a:t>
            </a:r>
            <a:r>
              <a:rPr lang="en-US" sz="4800" dirty="0" err="1"/>
              <a:t>más</a:t>
            </a:r>
            <a:r>
              <a:rPr lang="en-US" sz="4800" dirty="0"/>
              <a:t> mal </a:t>
            </a:r>
            <a:r>
              <a:rPr lang="en-US" sz="4800" dirty="0" err="1"/>
              <a:t>genio</a:t>
            </a:r>
            <a:r>
              <a:rPr lang="en-US" sz="4800" dirty="0"/>
              <a:t>. Le </a:t>
            </a:r>
            <a:r>
              <a:rPr lang="en-US" sz="4800" dirty="0" err="1"/>
              <a:t>grita</a:t>
            </a:r>
            <a:r>
              <a:rPr lang="en-US" sz="4800" dirty="0"/>
              <a:t> a </a:t>
            </a:r>
            <a:r>
              <a:rPr lang="en-US" sz="4800" dirty="0" err="1"/>
              <a:t>ella</a:t>
            </a:r>
            <a:r>
              <a:rPr lang="en-US" sz="4800" dirty="0"/>
              <a:t> y a los </a:t>
            </a:r>
            <a:r>
              <a:rPr lang="en-US" sz="4800" dirty="0" err="1"/>
              <a:t>niños</a:t>
            </a:r>
            <a:r>
              <a:rPr lang="en-US" sz="4800" dirty="0"/>
              <a:t> por la </a:t>
            </a:r>
            <a:r>
              <a:rPr lang="en-US" sz="4800" dirty="0" err="1"/>
              <a:t>más</a:t>
            </a:r>
            <a:r>
              <a:rPr lang="en-US" sz="4800" dirty="0"/>
              <a:t> </a:t>
            </a:r>
            <a:r>
              <a:rPr lang="en-US" sz="4800" dirty="0" err="1"/>
              <a:t>mínima</a:t>
            </a:r>
            <a:r>
              <a:rPr lang="en-US" sz="4800" dirty="0"/>
              <a:t> </a:t>
            </a:r>
            <a:r>
              <a:rPr lang="en-US" sz="4800" dirty="0" err="1"/>
              <a:t>cosa</a:t>
            </a:r>
            <a:r>
              <a:rPr lang="en-US" sz="4800" dirty="0"/>
              <a:t>. Es </a:t>
            </a:r>
            <a:r>
              <a:rPr lang="en-US" sz="4800" dirty="0" err="1"/>
              <a:t>crítico</a:t>
            </a:r>
            <a:r>
              <a:rPr lang="en-US" sz="4800" dirty="0"/>
              <a:t> y </a:t>
            </a:r>
            <a:r>
              <a:rPr lang="en-US" sz="4800" dirty="0" err="1"/>
              <a:t>exigente</a:t>
            </a:r>
            <a:r>
              <a:rPr lang="en-US" sz="4800" dirty="0"/>
              <a:t>. </a:t>
            </a:r>
            <a:r>
              <a:rPr lang="en-US" sz="4800" dirty="0" err="1"/>
              <a:t>Cada</a:t>
            </a:r>
            <a:r>
              <a:rPr lang="en-US" sz="4800" dirty="0"/>
              <a:t> </a:t>
            </a:r>
            <a:r>
              <a:rPr lang="en-US" sz="4800" dirty="0" err="1"/>
              <a:t>vez</a:t>
            </a:r>
            <a:r>
              <a:rPr lang="en-US" sz="4800" dirty="0"/>
              <a:t> </a:t>
            </a:r>
            <a:r>
              <a:rPr lang="en-US" sz="4800" dirty="0" err="1"/>
              <a:t>pasa</a:t>
            </a:r>
            <a:r>
              <a:rPr lang="en-US" sz="4800" dirty="0"/>
              <a:t> </a:t>
            </a:r>
            <a:r>
              <a:rPr lang="en-US" sz="4800" dirty="0" err="1"/>
              <a:t>más</a:t>
            </a:r>
            <a:r>
              <a:rPr lang="en-US" sz="4800" dirty="0"/>
              <a:t> </a:t>
            </a:r>
            <a:r>
              <a:rPr lang="en-US" sz="4800" dirty="0" err="1"/>
              <a:t>tiempo</a:t>
            </a:r>
            <a:r>
              <a:rPr lang="en-US" sz="4800" dirty="0"/>
              <a:t> </a:t>
            </a:r>
            <a:r>
              <a:rPr lang="en-US" sz="4800" dirty="0" err="1"/>
              <a:t>en</a:t>
            </a:r>
            <a:r>
              <a:rPr lang="en-US" sz="4800" dirty="0"/>
              <a:t> el </a:t>
            </a:r>
            <a:r>
              <a:rPr lang="en-US" sz="4800" dirty="0" err="1"/>
              <a:t>trabajo</a:t>
            </a:r>
            <a:r>
              <a:rPr lang="en-US" sz="4800" dirty="0"/>
              <a:t>, y la mayor </a:t>
            </a:r>
            <a:r>
              <a:rPr lang="en-US" sz="4800" dirty="0" err="1"/>
              <a:t>parte</a:t>
            </a:r>
            <a:r>
              <a:rPr lang="en-US" sz="4800" dirty="0"/>
              <a:t> de </a:t>
            </a:r>
            <a:r>
              <a:rPr lang="en-US" sz="4800" dirty="0" err="1"/>
              <a:t>su</a:t>
            </a:r>
            <a:r>
              <a:rPr lang="en-US" sz="4800" dirty="0"/>
              <a:t> </a:t>
            </a:r>
            <a:r>
              <a:rPr lang="en-US" sz="4800" dirty="0" err="1"/>
              <a:t>tiempo</a:t>
            </a:r>
            <a:r>
              <a:rPr lang="en-US" sz="4800" dirty="0"/>
              <a:t> </a:t>
            </a:r>
            <a:r>
              <a:rPr lang="en-US" sz="4800" dirty="0" err="1"/>
              <a:t>en</a:t>
            </a:r>
            <a:r>
              <a:rPr lang="en-US" sz="4800" dirty="0"/>
              <a:t> casa lo </a:t>
            </a:r>
            <a:r>
              <a:rPr lang="en-US" sz="4800" dirty="0" err="1"/>
              <a:t>pasa</a:t>
            </a:r>
            <a:r>
              <a:rPr lang="en-US" sz="4800" dirty="0"/>
              <a:t> </a:t>
            </a:r>
            <a:r>
              <a:rPr lang="en-US" sz="4800" dirty="0" err="1"/>
              <a:t>en</a:t>
            </a:r>
            <a:r>
              <a:rPr lang="en-US" sz="4800" dirty="0"/>
              <a:t> la </a:t>
            </a:r>
            <a:r>
              <a:rPr lang="en-US" sz="4800" dirty="0" err="1"/>
              <a:t>computadora</a:t>
            </a:r>
            <a:r>
              <a:rPr lang="en-US" sz="4800" dirty="0"/>
              <a:t>.</a:t>
            </a:r>
          </a:p>
          <a:p>
            <a:pPr marL="0" indent="0">
              <a:buNone/>
            </a:pPr>
            <a:endParaRPr lang="en-US" sz="4400" dirty="0"/>
          </a:p>
          <a:p>
            <a:pPr marL="0" indent="0">
              <a:buNone/>
            </a:pPr>
            <a:endParaRPr lang="en-US" dirty="0"/>
          </a:p>
          <a:p>
            <a:pPr marL="0" indent="0">
              <a:buNone/>
            </a:pPr>
            <a:endParaRPr lang="en-US" sz="4400" dirty="0"/>
          </a:p>
          <a:p>
            <a:pPr marL="0" indent="0">
              <a:buNone/>
            </a:pPr>
            <a:endParaRPr lang="en-US" sz="5400" dirty="0"/>
          </a:p>
          <a:p>
            <a:pPr marL="0" indent="0">
              <a:buNone/>
            </a:pPr>
            <a:endParaRPr lang="en-US" dirty="0"/>
          </a:p>
          <a:p>
            <a:pPr marL="0" indent="0">
              <a:buNone/>
            </a:pPr>
            <a:endParaRPr lang="en-US" sz="5400" b="1" dirty="0">
              <a:highlight>
                <a:srgbClr val="FFFF00"/>
              </a:highlight>
            </a:endParaRPr>
          </a:p>
          <a:p>
            <a:pPr marL="0" indent="0">
              <a:buNone/>
            </a:pPr>
            <a:endParaRPr lang="en-US" dirty="0"/>
          </a:p>
          <a:p>
            <a:pPr marL="0" indent="0">
              <a:buNone/>
            </a:pPr>
            <a:endParaRPr lang="en-US" sz="4800" dirty="0"/>
          </a:p>
          <a:p>
            <a:pPr marL="0" indent="0">
              <a:buNone/>
            </a:pPr>
            <a:endParaRPr lang="en-US" sz="6000" dirty="0"/>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3006750523"/>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lnSpcReduction="10000"/>
          </a:bodyPr>
          <a:lstStyle/>
          <a:p>
            <a:pPr marL="0" indent="0">
              <a:buNone/>
            </a:pPr>
            <a:r>
              <a:rPr lang="en-US" sz="8000" dirty="0"/>
              <a:t> </a:t>
            </a:r>
            <a:r>
              <a:rPr lang="en-US" sz="4800" dirty="0" err="1"/>
              <a:t>Cuando</a:t>
            </a:r>
            <a:r>
              <a:rPr lang="en-US" sz="4800" dirty="0"/>
              <a:t> </a:t>
            </a:r>
            <a:r>
              <a:rPr lang="en-US" sz="4800" dirty="0" err="1"/>
              <a:t>ella</a:t>
            </a:r>
            <a:r>
              <a:rPr lang="en-US" sz="4800" dirty="0"/>
              <a:t> le </a:t>
            </a:r>
            <a:r>
              <a:rPr lang="en-US" sz="4800" dirty="0" err="1"/>
              <a:t>pregunta</a:t>
            </a:r>
            <a:r>
              <a:rPr lang="en-US" sz="4800" dirty="0"/>
              <a:t> a Juan </a:t>
            </a:r>
            <a:r>
              <a:rPr lang="en-US" sz="4800" dirty="0" err="1"/>
              <a:t>qué</a:t>
            </a:r>
            <a:r>
              <a:rPr lang="en-US" sz="4800" dirty="0"/>
              <a:t> es lo que </a:t>
            </a:r>
            <a:r>
              <a:rPr lang="en-US" sz="4800" dirty="0" err="1"/>
              <a:t>pasa</a:t>
            </a:r>
            <a:r>
              <a:rPr lang="en-US" sz="4800" dirty="0"/>
              <a:t>, </a:t>
            </a:r>
            <a:r>
              <a:rPr lang="en-US" sz="4800" dirty="0" err="1"/>
              <a:t>él</a:t>
            </a:r>
            <a:r>
              <a:rPr lang="en-US" sz="4800" dirty="0"/>
              <a:t> le dice que la </a:t>
            </a:r>
            <a:r>
              <a:rPr lang="en-US" sz="4800" dirty="0" err="1"/>
              <a:t>vida</a:t>
            </a:r>
            <a:r>
              <a:rPr lang="en-US" sz="4800" dirty="0"/>
              <a:t> es </a:t>
            </a:r>
            <a:r>
              <a:rPr lang="en-US" sz="4800" dirty="0" err="1"/>
              <a:t>basura</a:t>
            </a:r>
            <a:r>
              <a:rPr lang="en-US" sz="4800" dirty="0"/>
              <a:t>. Isabela dice que el padre de Juan era un </a:t>
            </a:r>
            <a:r>
              <a:rPr lang="en-US" sz="4800" dirty="0" err="1"/>
              <a:t>tipo</a:t>
            </a:r>
            <a:r>
              <a:rPr lang="en-US" sz="4800" dirty="0"/>
              <a:t> </a:t>
            </a:r>
            <a:r>
              <a:rPr lang="en-US" sz="4800" dirty="0" err="1"/>
              <a:t>negativo</a:t>
            </a:r>
            <a:r>
              <a:rPr lang="en-US" sz="4800" dirty="0"/>
              <a:t> que </a:t>
            </a:r>
            <a:r>
              <a:rPr lang="en-US" sz="4800" dirty="0" err="1"/>
              <a:t>pensaba</a:t>
            </a:r>
            <a:r>
              <a:rPr lang="en-US" sz="4800" dirty="0"/>
              <a:t> que la </a:t>
            </a:r>
            <a:r>
              <a:rPr lang="en-US" sz="4800" dirty="0" err="1"/>
              <a:t>gente</a:t>
            </a:r>
            <a:r>
              <a:rPr lang="en-US" sz="4800" dirty="0"/>
              <a:t> le </a:t>
            </a:r>
            <a:r>
              <a:rPr lang="en-US" sz="4800" dirty="0" err="1"/>
              <a:t>quería</a:t>
            </a:r>
            <a:r>
              <a:rPr lang="en-US" sz="4800" dirty="0"/>
              <a:t> </a:t>
            </a:r>
            <a:r>
              <a:rPr lang="en-US" sz="4800" dirty="0" err="1"/>
              <a:t>hacer</a:t>
            </a:r>
            <a:r>
              <a:rPr lang="en-US" sz="4800" dirty="0"/>
              <a:t> </a:t>
            </a:r>
            <a:r>
              <a:rPr lang="en-US" sz="4800" dirty="0" err="1"/>
              <a:t>daño</a:t>
            </a:r>
            <a:r>
              <a:rPr lang="en-US" sz="4800" dirty="0"/>
              <a:t>. Juan no era </a:t>
            </a:r>
            <a:r>
              <a:rPr lang="en-US" sz="4800" dirty="0" err="1"/>
              <a:t>así</a:t>
            </a:r>
            <a:r>
              <a:rPr lang="en-US" sz="4800" dirty="0"/>
              <a:t> </a:t>
            </a:r>
            <a:r>
              <a:rPr lang="en-US" sz="4800" dirty="0" err="1"/>
              <a:t>cuando</a:t>
            </a:r>
            <a:r>
              <a:rPr lang="en-US" sz="4800" dirty="0"/>
              <a:t> se </a:t>
            </a:r>
            <a:r>
              <a:rPr lang="en-US" sz="4800" dirty="0" err="1"/>
              <a:t>casó</a:t>
            </a:r>
            <a:r>
              <a:rPr lang="en-US" sz="4800" dirty="0"/>
              <a:t> con </a:t>
            </a:r>
            <a:r>
              <a:rPr lang="en-US" sz="4800" dirty="0" err="1"/>
              <a:t>ella</a:t>
            </a:r>
            <a:r>
              <a:rPr lang="en-US" sz="4800" dirty="0"/>
              <a:t>, </a:t>
            </a:r>
            <a:r>
              <a:rPr lang="en-US" sz="4800" dirty="0" err="1"/>
              <a:t>pero</a:t>
            </a:r>
            <a:r>
              <a:rPr lang="en-US" sz="4800" dirty="0"/>
              <a:t> Isabela </a:t>
            </a:r>
            <a:r>
              <a:rPr lang="en-US" sz="4800" dirty="0" err="1"/>
              <a:t>tiene</a:t>
            </a:r>
            <a:r>
              <a:rPr lang="en-US" sz="4800" dirty="0"/>
              <a:t> </a:t>
            </a:r>
            <a:r>
              <a:rPr lang="en-US" sz="4800" dirty="0" err="1"/>
              <a:t>miedo</a:t>
            </a:r>
            <a:r>
              <a:rPr lang="en-US" sz="4800" dirty="0"/>
              <a:t> de que se </a:t>
            </a:r>
            <a:r>
              <a:rPr lang="en-US" sz="4800" dirty="0" err="1"/>
              <a:t>esté</a:t>
            </a:r>
            <a:r>
              <a:rPr lang="en-US" sz="4800" dirty="0"/>
              <a:t> </a:t>
            </a:r>
            <a:r>
              <a:rPr lang="en-US" sz="4800" dirty="0" err="1"/>
              <a:t>poniendo</a:t>
            </a:r>
            <a:r>
              <a:rPr lang="en-US" sz="4800" dirty="0"/>
              <a:t> </a:t>
            </a:r>
            <a:r>
              <a:rPr lang="en-US" sz="4800" dirty="0" err="1"/>
              <a:t>como</a:t>
            </a:r>
            <a:r>
              <a:rPr lang="en-US" sz="4800" dirty="0"/>
              <a:t> </a:t>
            </a:r>
            <a:r>
              <a:rPr lang="en-US" sz="4800" dirty="0" err="1"/>
              <a:t>su</a:t>
            </a:r>
            <a:r>
              <a:rPr lang="en-US" sz="4800" dirty="0"/>
              <a:t> padre. </a:t>
            </a:r>
            <a:r>
              <a:rPr lang="en-US" sz="4800" dirty="0" err="1"/>
              <a:t>Cuando</a:t>
            </a:r>
            <a:r>
              <a:rPr lang="en-US" sz="4800" dirty="0"/>
              <a:t> Isabela le </a:t>
            </a:r>
            <a:r>
              <a:rPr lang="en-US" sz="4800" dirty="0" err="1"/>
              <a:t>pregunta</a:t>
            </a:r>
            <a:r>
              <a:rPr lang="en-US" sz="4800" dirty="0"/>
              <a:t> </a:t>
            </a:r>
            <a:r>
              <a:rPr lang="en-US" sz="4800" dirty="0" err="1"/>
              <a:t>cómo</a:t>
            </a:r>
            <a:r>
              <a:rPr lang="en-US" sz="4800" dirty="0"/>
              <a:t> </a:t>
            </a:r>
            <a:r>
              <a:rPr lang="en-US" sz="4800" dirty="0" err="1"/>
              <a:t>puede</a:t>
            </a:r>
            <a:r>
              <a:rPr lang="en-US" sz="4800" dirty="0"/>
              <a:t> </a:t>
            </a:r>
            <a:r>
              <a:rPr lang="en-US" sz="4800" dirty="0" err="1"/>
              <a:t>ayudarle</a:t>
            </a:r>
            <a:r>
              <a:rPr lang="en-US" sz="4800" dirty="0"/>
              <a:t>, </a:t>
            </a:r>
            <a:r>
              <a:rPr lang="en-US" sz="4800" dirty="0" err="1"/>
              <a:t>todo</a:t>
            </a:r>
            <a:r>
              <a:rPr lang="en-US" sz="4800" dirty="0"/>
              <a:t> lo que Juan dice es, “Dame un poco de </a:t>
            </a:r>
            <a:r>
              <a:rPr lang="en-US" sz="4800" dirty="0" err="1"/>
              <a:t>espacio</a:t>
            </a:r>
            <a:r>
              <a:rPr lang="en-US" sz="4800" dirty="0"/>
              <a:t> para que </a:t>
            </a:r>
            <a:r>
              <a:rPr lang="en-US" sz="4800" dirty="0" err="1"/>
              <a:t>pueda</a:t>
            </a:r>
            <a:r>
              <a:rPr lang="en-US" sz="4800" dirty="0"/>
              <a:t> </a:t>
            </a:r>
            <a:r>
              <a:rPr lang="en-US" sz="4800" dirty="0" err="1"/>
              <a:t>respirar</a:t>
            </a:r>
            <a:r>
              <a:rPr lang="en-US" sz="4800" dirty="0"/>
              <a:t>”</a:t>
            </a:r>
          </a:p>
          <a:p>
            <a:pPr marL="0" indent="0">
              <a:buNone/>
            </a:pPr>
            <a:endParaRPr lang="en-US" sz="4800" dirty="0"/>
          </a:p>
          <a:p>
            <a:pPr marL="0" indent="0">
              <a:buNone/>
            </a:pPr>
            <a:endParaRPr lang="en-US" sz="4400" dirty="0"/>
          </a:p>
          <a:p>
            <a:pPr marL="0" indent="0">
              <a:buNone/>
            </a:pPr>
            <a:endParaRPr lang="en-US" dirty="0"/>
          </a:p>
          <a:p>
            <a:pPr marL="0" indent="0">
              <a:buNone/>
            </a:pPr>
            <a:endParaRPr lang="en-US" sz="4400" dirty="0"/>
          </a:p>
          <a:p>
            <a:pPr marL="0" indent="0">
              <a:buNone/>
            </a:pPr>
            <a:endParaRPr lang="en-US" sz="5400" dirty="0"/>
          </a:p>
          <a:p>
            <a:pPr marL="0" indent="0">
              <a:buNone/>
            </a:pPr>
            <a:endParaRPr lang="en-US" dirty="0"/>
          </a:p>
          <a:p>
            <a:pPr marL="0" indent="0">
              <a:buNone/>
            </a:pPr>
            <a:endParaRPr lang="en-US" sz="5400" b="1" dirty="0">
              <a:highlight>
                <a:srgbClr val="FFFF00"/>
              </a:highlight>
            </a:endParaRPr>
          </a:p>
          <a:p>
            <a:pPr marL="0" indent="0">
              <a:buNone/>
            </a:pPr>
            <a:endParaRPr lang="en-US" dirty="0"/>
          </a:p>
          <a:p>
            <a:pPr marL="0" indent="0">
              <a:buNone/>
            </a:pPr>
            <a:endParaRPr lang="en-US" sz="4800" dirty="0"/>
          </a:p>
          <a:p>
            <a:pPr marL="0" indent="0">
              <a:buNone/>
            </a:pPr>
            <a:endParaRPr lang="en-US" sz="6000" dirty="0"/>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spTree>
    <p:extLst>
      <p:ext uri="{BB962C8B-B14F-4D97-AF65-F5344CB8AC3E}">
        <p14:creationId xmlns:p14="http://schemas.microsoft.com/office/powerpoint/2010/main" val="4186537801"/>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304799" y="304800"/>
            <a:ext cx="11560629" cy="6357257"/>
          </a:xfrm>
        </p:spPr>
        <p:txBody>
          <a:bodyPr>
            <a:normAutofit/>
          </a:bodyPr>
          <a:lstStyle/>
          <a:p>
            <a:pPr marL="0" indent="0">
              <a:buNone/>
            </a:pPr>
            <a:r>
              <a:rPr lang="en-US" sz="8000" dirty="0"/>
              <a:t> </a:t>
            </a:r>
            <a:endParaRPr lang="en-US" sz="4800" dirty="0"/>
          </a:p>
          <a:p>
            <a:pPr marL="0" indent="0">
              <a:buNone/>
            </a:pPr>
            <a:endParaRPr lang="en-US" sz="4800" dirty="0"/>
          </a:p>
          <a:p>
            <a:pPr marL="0" indent="0">
              <a:buNone/>
            </a:pPr>
            <a:endParaRPr lang="en-US" sz="4400" dirty="0"/>
          </a:p>
          <a:p>
            <a:pPr marL="0" indent="0">
              <a:buNone/>
            </a:pPr>
            <a:endParaRPr lang="en-US" dirty="0"/>
          </a:p>
          <a:p>
            <a:pPr marL="0" indent="0">
              <a:buNone/>
            </a:pPr>
            <a:endParaRPr lang="en-US" sz="4400" dirty="0"/>
          </a:p>
          <a:p>
            <a:pPr marL="0" indent="0">
              <a:buNone/>
            </a:pPr>
            <a:endParaRPr lang="en-US" sz="5400" dirty="0"/>
          </a:p>
          <a:p>
            <a:pPr marL="0" indent="0">
              <a:buNone/>
            </a:pPr>
            <a:endParaRPr lang="en-US" dirty="0"/>
          </a:p>
          <a:p>
            <a:pPr marL="0" indent="0">
              <a:buNone/>
            </a:pPr>
            <a:endParaRPr lang="en-US" sz="5400" b="1" dirty="0">
              <a:highlight>
                <a:srgbClr val="FFFF00"/>
              </a:highlight>
            </a:endParaRPr>
          </a:p>
          <a:p>
            <a:pPr marL="0" indent="0">
              <a:buNone/>
            </a:pPr>
            <a:endParaRPr lang="en-US" dirty="0"/>
          </a:p>
          <a:p>
            <a:pPr marL="0" indent="0">
              <a:buNone/>
            </a:pPr>
            <a:endParaRPr lang="en-US" sz="4800" dirty="0"/>
          </a:p>
          <a:p>
            <a:pPr marL="0" indent="0">
              <a:buNone/>
            </a:pPr>
            <a:endParaRPr lang="en-US" sz="6000" dirty="0"/>
          </a:p>
          <a:p>
            <a:pPr marL="0" indent="0">
              <a:buNone/>
            </a:pPr>
            <a:endParaRPr lang="en-US" sz="4800" dirty="0"/>
          </a:p>
          <a:p>
            <a:pPr marL="0" indent="0">
              <a:buNone/>
            </a:pPr>
            <a:endParaRPr lang="en-US" dirty="0"/>
          </a:p>
          <a:p>
            <a:pPr marL="0" indent="0">
              <a:buNone/>
            </a:pPr>
            <a:endParaRPr lang="en-US" sz="5400" dirty="0"/>
          </a:p>
          <a:p>
            <a:pPr marL="0" indent="0">
              <a:buNone/>
            </a:pPr>
            <a:endParaRPr lang="en-US" sz="4800" dirty="0"/>
          </a:p>
          <a:p>
            <a:pPr marL="0" indent="0">
              <a:buNone/>
            </a:pPr>
            <a:endParaRPr lang="en-US" sz="5400" dirty="0"/>
          </a:p>
          <a:p>
            <a:pPr marL="0" indent="0">
              <a:buNone/>
            </a:pPr>
            <a:endParaRPr lang="en-US" sz="6600" dirty="0"/>
          </a:p>
          <a:p>
            <a:pPr marL="0" indent="0">
              <a:buNone/>
            </a:pPr>
            <a:endParaRPr lang="en-US" sz="6000" dirty="0"/>
          </a:p>
          <a:p>
            <a:pPr marL="0" indent="0">
              <a:buNone/>
            </a:pPr>
            <a:endParaRPr lang="en-US" sz="4800" dirty="0"/>
          </a:p>
        </p:txBody>
      </p:sp>
      <p:pic>
        <p:nvPicPr>
          <p:cNvPr id="2" name="Picture 1">
            <a:extLst>
              <a:ext uri="{FF2B5EF4-FFF2-40B4-BE49-F238E27FC236}">
                <a16:creationId xmlns:a16="http://schemas.microsoft.com/office/drawing/2014/main" id="{59C7D693-2254-F242-9AA4-DB1821B69B99}"/>
              </a:ext>
            </a:extLst>
          </p:cNvPr>
          <p:cNvPicPr>
            <a:picLocks noChangeAspect="1"/>
          </p:cNvPicPr>
          <p:nvPr/>
        </p:nvPicPr>
        <p:blipFill>
          <a:blip r:embed="rId2"/>
          <a:stretch>
            <a:fillRect/>
          </a:stretch>
        </p:blipFill>
        <p:spPr>
          <a:xfrm>
            <a:off x="1377503" y="0"/>
            <a:ext cx="9436994" cy="6858000"/>
          </a:xfrm>
          <a:prstGeom prst="rect">
            <a:avLst/>
          </a:prstGeom>
        </p:spPr>
      </p:pic>
    </p:spTree>
    <p:extLst>
      <p:ext uri="{BB962C8B-B14F-4D97-AF65-F5344CB8AC3E}">
        <p14:creationId xmlns:p14="http://schemas.microsoft.com/office/powerpoint/2010/main" val="967028221"/>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597394" cy="6063198"/>
          </a:xfrm>
          <a:prstGeom prst="rect">
            <a:avLst/>
          </a:prstGeom>
          <a:noFill/>
        </p:spPr>
        <p:txBody>
          <a:bodyPr wrap="square" rtlCol="0">
            <a:spAutoFit/>
          </a:bodyPr>
          <a:lstStyle/>
          <a:p>
            <a:r>
              <a:rPr lang="en-US" sz="4400" i="1" dirty="0"/>
              <a:t>La </a:t>
            </a:r>
            <a:r>
              <a:rPr lang="en-US" sz="4400" i="1" dirty="0" err="1"/>
              <a:t>Situación</a:t>
            </a:r>
            <a:r>
              <a:rPr lang="en-US" sz="4400" i="1" dirty="0"/>
              <a:t>. (¿</a:t>
            </a:r>
            <a:r>
              <a:rPr lang="en-US" sz="4400" i="1" dirty="0" err="1"/>
              <a:t>Qué</a:t>
            </a:r>
            <a:r>
              <a:rPr lang="en-US" sz="4400" i="1" dirty="0"/>
              <a:t> </a:t>
            </a:r>
            <a:r>
              <a:rPr lang="en-US" sz="4400" i="1" dirty="0" err="1"/>
              <a:t>está</a:t>
            </a:r>
            <a:r>
              <a:rPr lang="en-US" sz="4400" i="1" dirty="0"/>
              <a:t> </a:t>
            </a:r>
            <a:r>
              <a:rPr lang="en-US" sz="4400" i="1" dirty="0" err="1"/>
              <a:t>pasando</a:t>
            </a:r>
            <a:r>
              <a:rPr lang="en-US" sz="4400" i="1" dirty="0"/>
              <a:t>?)</a:t>
            </a:r>
            <a:r>
              <a:rPr lang="en-US" sz="4400" dirty="0"/>
              <a:t> </a:t>
            </a:r>
            <a:r>
              <a:rPr lang="en-US" sz="4400" dirty="0" err="1"/>
              <a:t>Aquí</a:t>
            </a:r>
            <a:r>
              <a:rPr lang="en-US" sz="4400" dirty="0"/>
              <a:t> </a:t>
            </a:r>
            <a:r>
              <a:rPr lang="en-US" sz="4400" dirty="0" err="1"/>
              <a:t>colocamos</a:t>
            </a:r>
            <a:r>
              <a:rPr lang="en-US" sz="4400" dirty="0"/>
              <a:t> </a:t>
            </a:r>
            <a:r>
              <a:rPr lang="en-US" sz="4400" dirty="0" err="1"/>
              <a:t>toda</a:t>
            </a:r>
            <a:r>
              <a:rPr lang="en-US" sz="4400" dirty="0"/>
              <a:t> la </a:t>
            </a:r>
            <a:r>
              <a:rPr lang="en-US" sz="4400" dirty="0" err="1"/>
              <a:t>información</a:t>
            </a:r>
            <a:r>
              <a:rPr lang="en-US" sz="4400" dirty="0"/>
              <a:t> que describe el </a:t>
            </a:r>
            <a:r>
              <a:rPr lang="en-US" sz="4400" dirty="0" err="1"/>
              <a:t>mundo</a:t>
            </a:r>
            <a:r>
              <a:rPr lang="en-US" sz="4400" dirty="0"/>
              <a:t> de la persona (sus </a:t>
            </a:r>
            <a:r>
              <a:rPr lang="en-US" sz="4400" dirty="0" err="1"/>
              <a:t>circunstancias</a:t>
            </a:r>
            <a:r>
              <a:rPr lang="en-US" sz="4400" dirty="0"/>
              <a:t>), tanto </a:t>
            </a:r>
            <a:r>
              <a:rPr lang="en-US" sz="4400" dirty="0" err="1"/>
              <a:t>pasada</a:t>
            </a:r>
            <a:r>
              <a:rPr lang="en-US" sz="4400" dirty="0"/>
              <a:t> </a:t>
            </a:r>
            <a:r>
              <a:rPr lang="en-US" sz="4400" dirty="0" err="1"/>
              <a:t>como</a:t>
            </a:r>
            <a:r>
              <a:rPr lang="en-US" sz="4400" dirty="0"/>
              <a:t> </a:t>
            </a:r>
            <a:r>
              <a:rPr lang="en-US" sz="4400" dirty="0" err="1"/>
              <a:t>presente</a:t>
            </a:r>
            <a:r>
              <a:rPr lang="en-US" sz="4400" dirty="0"/>
              <a:t>. Lo que </a:t>
            </a:r>
            <a:r>
              <a:rPr lang="en-US" sz="4400" dirty="0" err="1"/>
              <a:t>sabemos</a:t>
            </a:r>
            <a:r>
              <a:rPr lang="en-US" sz="4400" dirty="0"/>
              <a:t> hasta </a:t>
            </a:r>
            <a:r>
              <a:rPr lang="en-US" sz="4400" dirty="0" err="1"/>
              <a:t>ahora</a:t>
            </a:r>
            <a:r>
              <a:rPr lang="en-US" sz="4400" dirty="0"/>
              <a:t> </a:t>
            </a:r>
            <a:r>
              <a:rPr lang="en-US" sz="4400" dirty="0" err="1"/>
              <a:t>acerca</a:t>
            </a:r>
            <a:r>
              <a:rPr lang="en-US" sz="4400" dirty="0"/>
              <a:t> de Juan es que, </a:t>
            </a:r>
            <a:r>
              <a:rPr lang="en-US" sz="4400" dirty="0" err="1"/>
              <a:t>en</a:t>
            </a:r>
            <a:r>
              <a:rPr lang="en-US" sz="4400" dirty="0"/>
              <a:t> el </a:t>
            </a:r>
            <a:r>
              <a:rPr lang="en-US" sz="4400" dirty="0" err="1"/>
              <a:t>pasado</a:t>
            </a:r>
            <a:r>
              <a:rPr lang="en-US" sz="4400" dirty="0"/>
              <a:t>, </a:t>
            </a:r>
            <a:r>
              <a:rPr lang="en-US" sz="4400" dirty="0" err="1"/>
              <a:t>fue</a:t>
            </a:r>
            <a:r>
              <a:rPr lang="en-US" sz="4400" dirty="0"/>
              <a:t> </a:t>
            </a:r>
            <a:r>
              <a:rPr lang="en-US" sz="4400" dirty="0" err="1"/>
              <a:t>criado</a:t>
            </a:r>
            <a:r>
              <a:rPr lang="en-US" sz="4400" dirty="0"/>
              <a:t> por un padre </a:t>
            </a:r>
            <a:r>
              <a:rPr lang="en-US" sz="4400" dirty="0" err="1"/>
              <a:t>negativo</a:t>
            </a:r>
            <a:r>
              <a:rPr lang="en-US" sz="4400" dirty="0"/>
              <a:t> y </a:t>
            </a:r>
            <a:r>
              <a:rPr lang="en-US" sz="4400" dirty="0" err="1"/>
              <a:t>cínico</a:t>
            </a:r>
            <a:r>
              <a:rPr lang="en-US" sz="4400" dirty="0"/>
              <a:t>. </a:t>
            </a:r>
            <a:r>
              <a:rPr lang="en-US" sz="4400" dirty="0" err="1"/>
              <a:t>En</a:t>
            </a:r>
            <a:r>
              <a:rPr lang="en-US" sz="4400" dirty="0"/>
              <a:t> la </a:t>
            </a:r>
            <a:r>
              <a:rPr lang="en-US" sz="4400" dirty="0" err="1"/>
              <a:t>actualidad</a:t>
            </a:r>
            <a:r>
              <a:rPr lang="en-US" sz="4400" dirty="0"/>
              <a:t> es un </a:t>
            </a:r>
            <a:r>
              <a:rPr lang="en-US" sz="4400" dirty="0" err="1"/>
              <a:t>esposo</a:t>
            </a:r>
            <a:r>
              <a:rPr lang="en-US" sz="4400" dirty="0"/>
              <a:t> </a:t>
            </a:r>
            <a:r>
              <a:rPr lang="en-US" sz="4400" dirty="0" err="1"/>
              <a:t>cada</a:t>
            </a:r>
            <a:r>
              <a:rPr lang="en-US" sz="4400" dirty="0"/>
              <a:t> </a:t>
            </a:r>
            <a:r>
              <a:rPr lang="en-US" sz="4400" dirty="0" err="1"/>
              <a:t>vez</a:t>
            </a:r>
            <a:r>
              <a:rPr lang="en-US" sz="4400" dirty="0"/>
              <a:t> </a:t>
            </a:r>
            <a:r>
              <a:rPr lang="en-US" sz="4400" dirty="0" err="1"/>
              <a:t>más</a:t>
            </a:r>
            <a:r>
              <a:rPr lang="en-US" sz="4400" dirty="0"/>
              <a:t> </a:t>
            </a:r>
            <a:r>
              <a:rPr lang="en-US" sz="4400" dirty="0" err="1"/>
              <a:t>airado</a:t>
            </a:r>
            <a:r>
              <a:rPr lang="en-US" sz="4400" dirty="0"/>
              <a:t>, </a:t>
            </a:r>
            <a:r>
              <a:rPr lang="en-US" sz="4400" dirty="0" err="1"/>
              <a:t>crítico</a:t>
            </a:r>
            <a:r>
              <a:rPr lang="en-US" sz="4400" dirty="0"/>
              <a:t> y </a:t>
            </a:r>
            <a:r>
              <a:rPr lang="en-US" sz="4400" dirty="0" err="1"/>
              <a:t>distante</a:t>
            </a:r>
            <a:r>
              <a:rPr lang="en-US" sz="4400" dirty="0"/>
              <a:t>.</a:t>
            </a:r>
          </a:p>
          <a:p>
            <a:r>
              <a:rPr lang="en-US" sz="3600" i="1" dirty="0"/>
              <a:t> </a:t>
            </a:r>
            <a:endParaRPr lang="en-US" sz="3600" dirty="0"/>
          </a:p>
        </p:txBody>
      </p:sp>
    </p:spTree>
    <p:extLst>
      <p:ext uri="{BB962C8B-B14F-4D97-AF65-F5344CB8AC3E}">
        <p14:creationId xmlns:p14="http://schemas.microsoft.com/office/powerpoint/2010/main" val="4214427954"/>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597394" cy="5262979"/>
          </a:xfrm>
          <a:prstGeom prst="rect">
            <a:avLst/>
          </a:prstGeom>
          <a:noFill/>
        </p:spPr>
        <p:txBody>
          <a:bodyPr wrap="square" rtlCol="0">
            <a:spAutoFit/>
          </a:bodyPr>
          <a:lstStyle/>
          <a:p>
            <a:r>
              <a:rPr lang="en-US" sz="4800" i="1" dirty="0"/>
              <a:t> Las </a:t>
            </a:r>
            <a:r>
              <a:rPr lang="en-US" sz="4800" i="1" dirty="0" err="1"/>
              <a:t>Respuestas</a:t>
            </a:r>
            <a:r>
              <a:rPr lang="en-US" sz="4800" i="1" dirty="0"/>
              <a:t>. (¿</a:t>
            </a:r>
            <a:r>
              <a:rPr lang="en-US" sz="4800" i="1" dirty="0" err="1"/>
              <a:t>Qué</a:t>
            </a:r>
            <a:r>
              <a:rPr lang="en-US" sz="4800" i="1" dirty="0"/>
              <a:t> </a:t>
            </a:r>
            <a:r>
              <a:rPr lang="en-US" sz="4800" i="1" dirty="0" err="1"/>
              <a:t>hace</a:t>
            </a:r>
            <a:r>
              <a:rPr lang="en-US" sz="4800" i="1" dirty="0"/>
              <a:t> la persona </a:t>
            </a:r>
            <a:r>
              <a:rPr lang="en-US" sz="4800" i="1" dirty="0" err="1"/>
              <a:t>en</a:t>
            </a:r>
            <a:r>
              <a:rPr lang="en-US" sz="4800" i="1" dirty="0"/>
              <a:t> </a:t>
            </a:r>
            <a:r>
              <a:rPr lang="en-US" sz="4800" i="1" dirty="0" err="1"/>
              <a:t>respuesta</a:t>
            </a:r>
            <a:r>
              <a:rPr lang="en-US" sz="4800" i="1" dirty="0"/>
              <a:t> a lo que </a:t>
            </a:r>
            <a:r>
              <a:rPr lang="en-US" sz="4800" i="1" dirty="0" err="1"/>
              <a:t>está</a:t>
            </a:r>
            <a:r>
              <a:rPr lang="en-US" sz="4800" i="1" dirty="0"/>
              <a:t> </a:t>
            </a:r>
            <a:r>
              <a:rPr lang="en-US" sz="4800" i="1" dirty="0" err="1"/>
              <a:t>pasando</a:t>
            </a:r>
            <a:r>
              <a:rPr lang="en-US" sz="4800" i="1" dirty="0"/>
              <a:t>?)</a:t>
            </a:r>
            <a:r>
              <a:rPr lang="en-US" sz="4800" dirty="0"/>
              <a:t> </a:t>
            </a:r>
            <a:r>
              <a:rPr lang="en-US" sz="4800" dirty="0" err="1"/>
              <a:t>Aquí</a:t>
            </a:r>
            <a:r>
              <a:rPr lang="en-US" sz="4800" dirty="0"/>
              <a:t> </a:t>
            </a:r>
            <a:r>
              <a:rPr lang="en-US" sz="4800" dirty="0" err="1"/>
              <a:t>incluimos</a:t>
            </a:r>
            <a:r>
              <a:rPr lang="en-US" sz="4800" dirty="0"/>
              <a:t> </a:t>
            </a:r>
            <a:r>
              <a:rPr lang="en-US" sz="4800" dirty="0" err="1"/>
              <a:t>datos</a:t>
            </a:r>
            <a:r>
              <a:rPr lang="en-US" sz="4800" dirty="0"/>
              <a:t> </a:t>
            </a:r>
            <a:r>
              <a:rPr lang="en-US" sz="4800" dirty="0" err="1"/>
              <a:t>sobre</a:t>
            </a:r>
            <a:r>
              <a:rPr lang="en-US" sz="4800" dirty="0"/>
              <a:t> el </a:t>
            </a:r>
            <a:r>
              <a:rPr lang="en-US" sz="4800" dirty="0" err="1"/>
              <a:t>comportamiento</a:t>
            </a:r>
            <a:r>
              <a:rPr lang="en-US" sz="4800" dirty="0"/>
              <a:t> de la persona. Nos </a:t>
            </a:r>
            <a:r>
              <a:rPr lang="en-US" sz="4800" dirty="0" err="1"/>
              <a:t>hemos</a:t>
            </a:r>
            <a:r>
              <a:rPr lang="en-US" sz="4800" dirty="0"/>
              <a:t> </a:t>
            </a:r>
            <a:r>
              <a:rPr lang="en-US" sz="4800" dirty="0" err="1"/>
              <a:t>enterado</a:t>
            </a:r>
            <a:r>
              <a:rPr lang="en-US" sz="4800" dirty="0"/>
              <a:t> de que Juan le </a:t>
            </a:r>
            <a:r>
              <a:rPr lang="en-US" sz="4800" dirty="0" err="1"/>
              <a:t>está</a:t>
            </a:r>
            <a:r>
              <a:rPr lang="en-US" sz="4800" dirty="0"/>
              <a:t> </a:t>
            </a:r>
            <a:r>
              <a:rPr lang="en-US" sz="4800" dirty="0" err="1"/>
              <a:t>gritando</a:t>
            </a:r>
            <a:r>
              <a:rPr lang="en-US" sz="4800" dirty="0"/>
              <a:t> a </a:t>
            </a:r>
            <a:r>
              <a:rPr lang="en-US" sz="4800" dirty="0" err="1"/>
              <a:t>su</a:t>
            </a:r>
            <a:r>
              <a:rPr lang="en-US" sz="4800" dirty="0"/>
              <a:t> </a:t>
            </a:r>
            <a:r>
              <a:rPr lang="en-US" sz="4800" dirty="0" err="1"/>
              <a:t>familia</a:t>
            </a:r>
            <a:r>
              <a:rPr lang="en-US" sz="4800" dirty="0"/>
              <a:t>, </a:t>
            </a:r>
            <a:r>
              <a:rPr lang="en-US" sz="4800" dirty="0" err="1"/>
              <a:t>pasa</a:t>
            </a:r>
            <a:r>
              <a:rPr lang="en-US" sz="4800" dirty="0"/>
              <a:t> </a:t>
            </a:r>
            <a:r>
              <a:rPr lang="en-US" sz="4800" dirty="0" err="1"/>
              <a:t>más</a:t>
            </a:r>
            <a:r>
              <a:rPr lang="en-US" sz="4800" dirty="0"/>
              <a:t> </a:t>
            </a:r>
            <a:r>
              <a:rPr lang="en-US" sz="4800" dirty="0" err="1"/>
              <a:t>tiempo</a:t>
            </a:r>
            <a:r>
              <a:rPr lang="en-US" sz="4800" dirty="0"/>
              <a:t> </a:t>
            </a:r>
            <a:r>
              <a:rPr lang="en-US" sz="4800" dirty="0" err="1"/>
              <a:t>en</a:t>
            </a:r>
            <a:r>
              <a:rPr lang="en-US" sz="4800" dirty="0"/>
              <a:t> el </a:t>
            </a:r>
            <a:r>
              <a:rPr lang="en-US" sz="4800" dirty="0" err="1"/>
              <a:t>trabajo</a:t>
            </a:r>
            <a:r>
              <a:rPr lang="en-US" sz="4800" dirty="0"/>
              <a:t>; y </a:t>
            </a:r>
            <a:r>
              <a:rPr lang="en-US" sz="4800" dirty="0" err="1"/>
              <a:t>en</a:t>
            </a:r>
            <a:r>
              <a:rPr lang="en-US" sz="4800" dirty="0"/>
              <a:t> la casa, </a:t>
            </a:r>
            <a:r>
              <a:rPr lang="en-US" sz="4800" dirty="0" err="1"/>
              <a:t>permanece</a:t>
            </a:r>
            <a:r>
              <a:rPr lang="en-US" sz="4800" dirty="0"/>
              <a:t> </a:t>
            </a:r>
            <a:r>
              <a:rPr lang="en-US" sz="4800" dirty="0" err="1"/>
              <a:t>en</a:t>
            </a:r>
            <a:r>
              <a:rPr lang="en-US" sz="4800" dirty="0"/>
              <a:t> la </a:t>
            </a:r>
            <a:r>
              <a:rPr lang="en-US" sz="4800" dirty="0" err="1"/>
              <a:t>computadora</a:t>
            </a:r>
            <a:r>
              <a:rPr lang="en-US" sz="4800" dirty="0"/>
              <a:t>.</a:t>
            </a:r>
          </a:p>
        </p:txBody>
      </p:sp>
    </p:spTree>
    <p:extLst>
      <p:ext uri="{BB962C8B-B14F-4D97-AF65-F5344CB8AC3E}">
        <p14:creationId xmlns:p14="http://schemas.microsoft.com/office/powerpoint/2010/main" val="3086483992"/>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597394" cy="6001643"/>
          </a:xfrm>
          <a:prstGeom prst="rect">
            <a:avLst/>
          </a:prstGeom>
          <a:noFill/>
        </p:spPr>
        <p:txBody>
          <a:bodyPr wrap="square" rtlCol="0">
            <a:spAutoFit/>
          </a:bodyPr>
          <a:lstStyle/>
          <a:p>
            <a:r>
              <a:rPr lang="en-US" sz="4800" i="1" dirty="0"/>
              <a:t>Los </a:t>
            </a:r>
            <a:r>
              <a:rPr lang="en-US" sz="4800" i="1" dirty="0" err="1"/>
              <a:t>Pensamientos</a:t>
            </a:r>
            <a:r>
              <a:rPr lang="en-US" sz="4800" i="1" dirty="0"/>
              <a:t>. (¿</a:t>
            </a:r>
            <a:r>
              <a:rPr lang="en-US" sz="4800" i="1" dirty="0" err="1"/>
              <a:t>Qué</a:t>
            </a:r>
            <a:r>
              <a:rPr lang="en-US" sz="4800" i="1" dirty="0"/>
              <a:t> </a:t>
            </a:r>
            <a:r>
              <a:rPr lang="en-US" sz="4800" i="1" dirty="0" err="1"/>
              <a:t>piensa</a:t>
            </a:r>
            <a:r>
              <a:rPr lang="en-US" sz="4800" i="1" dirty="0"/>
              <a:t> la persona de lo que </a:t>
            </a:r>
            <a:r>
              <a:rPr lang="en-US" sz="4800" i="1" dirty="0" err="1"/>
              <a:t>está</a:t>
            </a:r>
            <a:r>
              <a:rPr lang="en-US" sz="4800" i="1" dirty="0"/>
              <a:t> </a:t>
            </a:r>
            <a:r>
              <a:rPr lang="en-US" sz="4800" i="1" dirty="0" err="1"/>
              <a:t>sucediendo</a:t>
            </a:r>
            <a:r>
              <a:rPr lang="en-US" sz="4800" i="1" dirty="0"/>
              <a:t>?)</a:t>
            </a:r>
            <a:r>
              <a:rPr lang="en-US" sz="4800" dirty="0"/>
              <a:t> </a:t>
            </a:r>
            <a:r>
              <a:rPr lang="en-US" sz="4800" dirty="0" err="1"/>
              <a:t>Esto</a:t>
            </a:r>
            <a:r>
              <a:rPr lang="en-US" sz="4800" dirty="0"/>
              <a:t> </a:t>
            </a:r>
            <a:r>
              <a:rPr lang="en-US" sz="4800" dirty="0" err="1"/>
              <a:t>incluye</a:t>
            </a:r>
            <a:r>
              <a:rPr lang="en-US" sz="4800" dirty="0"/>
              <a:t> </a:t>
            </a:r>
            <a:r>
              <a:rPr lang="en-US" sz="4800" dirty="0" err="1"/>
              <a:t>información</a:t>
            </a:r>
            <a:r>
              <a:rPr lang="en-US" sz="4800" dirty="0"/>
              <a:t> </a:t>
            </a:r>
            <a:r>
              <a:rPr lang="en-US" sz="4800" dirty="0" err="1"/>
              <a:t>sobre</a:t>
            </a:r>
            <a:r>
              <a:rPr lang="en-US" sz="4800" dirty="0"/>
              <a:t> </a:t>
            </a:r>
            <a:r>
              <a:rPr lang="en-US" sz="4800" dirty="0" err="1"/>
              <a:t>cómo</a:t>
            </a:r>
            <a:r>
              <a:rPr lang="en-US" sz="4800" dirty="0"/>
              <a:t> la persona ha </a:t>
            </a:r>
            <a:r>
              <a:rPr lang="en-US" sz="4800" dirty="0" err="1"/>
              <a:t>estado</a:t>
            </a:r>
            <a:r>
              <a:rPr lang="en-US" sz="4800" dirty="0"/>
              <a:t> </a:t>
            </a:r>
            <a:r>
              <a:rPr lang="en-US" sz="4800" dirty="0" err="1"/>
              <a:t>interpretando</a:t>
            </a:r>
            <a:r>
              <a:rPr lang="en-US" sz="4800" dirty="0"/>
              <a:t> </a:t>
            </a:r>
            <a:r>
              <a:rPr lang="en-US" sz="4800" dirty="0" err="1"/>
              <a:t>su</a:t>
            </a:r>
            <a:r>
              <a:rPr lang="en-US" sz="4800" dirty="0"/>
              <a:t> </a:t>
            </a:r>
            <a:r>
              <a:rPr lang="en-US" sz="4800" dirty="0" err="1"/>
              <a:t>mundo</a:t>
            </a:r>
            <a:r>
              <a:rPr lang="en-US" sz="4800" dirty="0"/>
              <a:t>. </a:t>
            </a:r>
            <a:r>
              <a:rPr lang="en-US" sz="4800" dirty="0" err="1"/>
              <a:t>Todo</a:t>
            </a:r>
            <a:r>
              <a:rPr lang="en-US" sz="4800" dirty="0"/>
              <a:t> lo que </a:t>
            </a:r>
            <a:r>
              <a:rPr lang="en-US" sz="4800" dirty="0" err="1"/>
              <a:t>sabemos</a:t>
            </a:r>
            <a:r>
              <a:rPr lang="en-US" sz="4800" dirty="0"/>
              <a:t> </a:t>
            </a:r>
            <a:r>
              <a:rPr lang="en-US" sz="4800" dirty="0" err="1"/>
              <a:t>acerca</a:t>
            </a:r>
            <a:r>
              <a:rPr lang="en-US" sz="4800" dirty="0"/>
              <a:t> de Juan hasta el </a:t>
            </a:r>
            <a:r>
              <a:rPr lang="en-US" sz="4800" dirty="0" err="1"/>
              <a:t>momento</a:t>
            </a:r>
            <a:r>
              <a:rPr lang="en-US" sz="4800" dirty="0"/>
              <a:t> </a:t>
            </a:r>
            <a:r>
              <a:rPr lang="en-US" sz="4800" dirty="0" err="1"/>
              <a:t>en</a:t>
            </a:r>
            <a:r>
              <a:rPr lang="en-US" sz="4800" dirty="0"/>
              <a:t> </a:t>
            </a:r>
            <a:r>
              <a:rPr lang="en-US" sz="4800" dirty="0" err="1"/>
              <a:t>esta</a:t>
            </a:r>
            <a:r>
              <a:rPr lang="en-US" sz="4800" dirty="0"/>
              <a:t> </a:t>
            </a:r>
            <a:r>
              <a:rPr lang="en-US" sz="4800" dirty="0" err="1"/>
              <a:t>categoría</a:t>
            </a:r>
            <a:r>
              <a:rPr lang="en-US" sz="4800" dirty="0"/>
              <a:t> es que </a:t>
            </a:r>
            <a:r>
              <a:rPr lang="en-US" sz="4800" dirty="0" err="1"/>
              <a:t>él</a:t>
            </a:r>
            <a:r>
              <a:rPr lang="en-US" sz="4800" dirty="0"/>
              <a:t> dice que, “la </a:t>
            </a:r>
            <a:r>
              <a:rPr lang="en-US" sz="4800" dirty="0" err="1"/>
              <a:t>vida</a:t>
            </a:r>
            <a:r>
              <a:rPr lang="en-US" sz="4800" dirty="0"/>
              <a:t> es </a:t>
            </a:r>
            <a:r>
              <a:rPr lang="en-US" sz="4800" dirty="0" err="1"/>
              <a:t>basura</a:t>
            </a:r>
            <a:r>
              <a:rPr lang="en-US" sz="4800" dirty="0"/>
              <a:t>”.</a:t>
            </a:r>
          </a:p>
          <a:p>
            <a:endParaRPr lang="en-US" sz="4800" dirty="0"/>
          </a:p>
        </p:txBody>
      </p:sp>
    </p:spTree>
    <p:extLst>
      <p:ext uri="{BB962C8B-B14F-4D97-AF65-F5344CB8AC3E}">
        <p14:creationId xmlns:p14="http://schemas.microsoft.com/office/powerpoint/2010/main" val="71494241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597394" cy="6370975"/>
          </a:xfrm>
          <a:prstGeom prst="rect">
            <a:avLst/>
          </a:prstGeom>
          <a:noFill/>
        </p:spPr>
        <p:txBody>
          <a:bodyPr wrap="square" rtlCol="0">
            <a:spAutoFit/>
          </a:bodyPr>
          <a:lstStyle/>
          <a:p>
            <a:r>
              <a:rPr lang="en-US" sz="4000" i="1" dirty="0"/>
              <a:t>Los </a:t>
            </a:r>
            <a:r>
              <a:rPr lang="en-US" sz="4000" i="1" dirty="0" err="1"/>
              <a:t>Motivos</a:t>
            </a:r>
            <a:r>
              <a:rPr lang="en-US" sz="4000" i="1" dirty="0"/>
              <a:t>. (¿</a:t>
            </a:r>
            <a:r>
              <a:rPr lang="en-US" sz="4000" i="1" dirty="0" err="1"/>
              <a:t>Qué</a:t>
            </a:r>
            <a:r>
              <a:rPr lang="en-US" sz="4000" i="1" dirty="0"/>
              <a:t> </a:t>
            </a:r>
            <a:r>
              <a:rPr lang="en-US" sz="4000" i="1" dirty="0" err="1"/>
              <a:t>desea</a:t>
            </a:r>
            <a:r>
              <a:rPr lang="en-US" sz="4000" i="1" dirty="0"/>
              <a:t> la persona de, o </a:t>
            </a:r>
            <a:r>
              <a:rPr lang="en-US" sz="4000" i="1" dirty="0" err="1"/>
              <a:t>en</a:t>
            </a:r>
            <a:r>
              <a:rPr lang="en-US" sz="4000" i="1" dirty="0"/>
              <a:t> medio de, lo que </a:t>
            </a:r>
            <a:r>
              <a:rPr lang="en-US" sz="4000" i="1" dirty="0" err="1"/>
              <a:t>está</a:t>
            </a:r>
            <a:r>
              <a:rPr lang="en-US" sz="4000" i="1" dirty="0"/>
              <a:t> </a:t>
            </a:r>
            <a:r>
              <a:rPr lang="en-US" sz="4000" i="1" dirty="0" err="1"/>
              <a:t>pasando</a:t>
            </a:r>
            <a:r>
              <a:rPr lang="en-US" sz="4000" i="1" dirty="0"/>
              <a:t>?)</a:t>
            </a:r>
            <a:r>
              <a:rPr lang="en-US" sz="4000" dirty="0"/>
              <a:t> </a:t>
            </a:r>
            <a:r>
              <a:rPr lang="en-US" sz="4000" dirty="0" err="1"/>
              <a:t>Esto</a:t>
            </a:r>
            <a:r>
              <a:rPr lang="en-US" sz="4000" dirty="0"/>
              <a:t> </a:t>
            </a:r>
            <a:r>
              <a:rPr lang="en-US" sz="4000" dirty="0" err="1"/>
              <a:t>incluye</a:t>
            </a:r>
            <a:r>
              <a:rPr lang="en-US" sz="4000" dirty="0"/>
              <a:t> lo que sabe </a:t>
            </a:r>
            <a:r>
              <a:rPr lang="en-US" sz="4000" dirty="0" err="1"/>
              <a:t>acerca</a:t>
            </a:r>
            <a:r>
              <a:rPr lang="en-US" sz="4000" dirty="0"/>
              <a:t> de los </a:t>
            </a:r>
            <a:r>
              <a:rPr lang="en-US" sz="4000" dirty="0" err="1"/>
              <a:t>deseos</a:t>
            </a:r>
            <a:r>
              <a:rPr lang="en-US" sz="4000" dirty="0"/>
              <a:t> de la persona, sus </a:t>
            </a:r>
            <a:r>
              <a:rPr lang="en-US" sz="4000" dirty="0" err="1"/>
              <a:t>objetivos</a:t>
            </a:r>
            <a:r>
              <a:rPr lang="en-US" sz="4000" dirty="0"/>
              <a:t>, </a:t>
            </a:r>
            <a:r>
              <a:rPr lang="en-US" sz="4000" dirty="0" err="1"/>
              <a:t>tesoros</a:t>
            </a:r>
            <a:r>
              <a:rPr lang="en-US" sz="4000" dirty="0"/>
              <a:t>, </a:t>
            </a:r>
            <a:r>
              <a:rPr lang="en-US" sz="4000" dirty="0" err="1"/>
              <a:t>motivos</a:t>
            </a:r>
            <a:r>
              <a:rPr lang="en-US" sz="4000" dirty="0"/>
              <a:t>, </a:t>
            </a:r>
            <a:r>
              <a:rPr lang="en-US" sz="4000" dirty="0" err="1"/>
              <a:t>valores</a:t>
            </a:r>
            <a:r>
              <a:rPr lang="en-US" sz="4000" dirty="0"/>
              <a:t>, e </a:t>
            </a:r>
            <a:r>
              <a:rPr lang="en-US" sz="4000" dirty="0" err="1"/>
              <a:t>ídolos</a:t>
            </a:r>
            <a:r>
              <a:rPr lang="en-US" sz="4000" dirty="0"/>
              <a:t>. ¿Para </a:t>
            </a:r>
            <a:r>
              <a:rPr lang="en-US" sz="4000" dirty="0" err="1"/>
              <a:t>qué</a:t>
            </a:r>
            <a:r>
              <a:rPr lang="en-US" sz="4000" dirty="0"/>
              <a:t> </a:t>
            </a:r>
            <a:r>
              <a:rPr lang="en-US" sz="4000" dirty="0" err="1"/>
              <a:t>vive</a:t>
            </a:r>
            <a:r>
              <a:rPr lang="en-US" sz="4000" dirty="0"/>
              <a:t>? ¿</a:t>
            </a:r>
            <a:r>
              <a:rPr lang="en-US" sz="4000" dirty="0" err="1"/>
              <a:t>Qué</a:t>
            </a:r>
            <a:r>
              <a:rPr lang="en-US" sz="4000" dirty="0"/>
              <a:t> </a:t>
            </a:r>
            <a:r>
              <a:rPr lang="en-US" sz="4000" dirty="0" err="1"/>
              <a:t>gobierna</a:t>
            </a:r>
            <a:r>
              <a:rPr lang="en-US" sz="4000" dirty="0"/>
              <a:t> </a:t>
            </a:r>
            <a:r>
              <a:rPr lang="en-US" sz="4000" dirty="0" err="1"/>
              <a:t>realmente</a:t>
            </a:r>
            <a:r>
              <a:rPr lang="en-US" sz="4000" dirty="0"/>
              <a:t> </a:t>
            </a:r>
            <a:r>
              <a:rPr lang="en-US" sz="4000" dirty="0" err="1"/>
              <a:t>su</a:t>
            </a:r>
            <a:r>
              <a:rPr lang="en-US" sz="4000" dirty="0"/>
              <a:t> </a:t>
            </a:r>
            <a:r>
              <a:rPr lang="en-US" sz="4000" dirty="0" err="1"/>
              <a:t>corazón</a:t>
            </a:r>
            <a:r>
              <a:rPr lang="en-US" sz="4000" dirty="0"/>
              <a:t>? </a:t>
            </a:r>
            <a:r>
              <a:rPr lang="en-US" sz="4000" dirty="0" err="1"/>
              <a:t>Todo</a:t>
            </a:r>
            <a:r>
              <a:rPr lang="en-US" sz="4000" dirty="0"/>
              <a:t> lo que </a:t>
            </a:r>
            <a:r>
              <a:rPr lang="en-US" sz="4000" dirty="0" err="1"/>
              <a:t>sabemos</a:t>
            </a:r>
            <a:r>
              <a:rPr lang="en-US" sz="4000" dirty="0"/>
              <a:t> </a:t>
            </a:r>
            <a:r>
              <a:rPr lang="en-US" sz="4000" dirty="0" err="1"/>
              <a:t>acerca</a:t>
            </a:r>
            <a:r>
              <a:rPr lang="en-US" sz="4000" dirty="0"/>
              <a:t> de Juan </a:t>
            </a:r>
            <a:r>
              <a:rPr lang="en-US" sz="4000" dirty="0" err="1"/>
              <a:t>en</a:t>
            </a:r>
            <a:r>
              <a:rPr lang="en-US" sz="4000" dirty="0"/>
              <a:t> </a:t>
            </a:r>
            <a:r>
              <a:rPr lang="en-US" sz="4000" dirty="0" err="1"/>
              <a:t>este</a:t>
            </a:r>
            <a:r>
              <a:rPr lang="en-US" sz="4000" dirty="0"/>
              <a:t> </a:t>
            </a:r>
            <a:r>
              <a:rPr lang="en-US" sz="4000" dirty="0" err="1"/>
              <a:t>momento</a:t>
            </a:r>
            <a:r>
              <a:rPr lang="en-US" sz="4000" dirty="0"/>
              <a:t> es que </a:t>
            </a:r>
            <a:r>
              <a:rPr lang="en-US" sz="4000" dirty="0" err="1"/>
              <a:t>él</a:t>
            </a:r>
            <a:r>
              <a:rPr lang="en-US" sz="4000" dirty="0"/>
              <a:t> dice, “Dame un poco de </a:t>
            </a:r>
            <a:r>
              <a:rPr lang="en-US" sz="4000" dirty="0" err="1"/>
              <a:t>espacio</a:t>
            </a:r>
            <a:r>
              <a:rPr lang="en-US" sz="4000" dirty="0"/>
              <a:t> para </a:t>
            </a:r>
            <a:r>
              <a:rPr lang="en-US" sz="4000" dirty="0" err="1"/>
              <a:t>poder</a:t>
            </a:r>
            <a:r>
              <a:rPr lang="en-US" sz="4000" dirty="0"/>
              <a:t> </a:t>
            </a:r>
            <a:r>
              <a:rPr lang="en-US" sz="4000" dirty="0" err="1"/>
              <a:t>respirar</a:t>
            </a:r>
            <a:r>
              <a:rPr lang="en-US" sz="4000" dirty="0"/>
              <a:t>.” Sin embargo, no </a:t>
            </a:r>
            <a:r>
              <a:rPr lang="en-US" sz="4000" dirty="0" err="1"/>
              <a:t>sabemos</a:t>
            </a:r>
            <a:r>
              <a:rPr lang="en-US" sz="4000" dirty="0"/>
              <a:t> lo que </a:t>
            </a:r>
            <a:r>
              <a:rPr lang="en-US" sz="4000" dirty="0" err="1"/>
              <a:t>quiere</a:t>
            </a:r>
            <a:r>
              <a:rPr lang="en-US" sz="4000" dirty="0"/>
              <a:t> </a:t>
            </a:r>
            <a:r>
              <a:rPr lang="en-US" sz="4000" dirty="0" err="1"/>
              <a:t>decir</a:t>
            </a:r>
            <a:r>
              <a:rPr lang="en-US" sz="4000" dirty="0"/>
              <a:t> con “un poco de </a:t>
            </a:r>
            <a:r>
              <a:rPr lang="en-US" sz="4000" dirty="0" err="1"/>
              <a:t>espacio</a:t>
            </a:r>
            <a:r>
              <a:rPr lang="en-US" sz="4000" dirty="0"/>
              <a:t>” o </a:t>
            </a:r>
            <a:r>
              <a:rPr lang="en-US" sz="4000" dirty="0" err="1"/>
              <a:t>porqué</a:t>
            </a:r>
            <a:r>
              <a:rPr lang="en-US" sz="4000" dirty="0"/>
              <a:t> lo </a:t>
            </a:r>
            <a:r>
              <a:rPr lang="en-US" sz="4000" dirty="0" err="1"/>
              <a:t>quiere</a:t>
            </a:r>
            <a:r>
              <a:rPr lang="en-US" sz="4000" dirty="0"/>
              <a:t>.</a:t>
            </a:r>
          </a:p>
          <a:p>
            <a:endParaRPr lang="en-US" sz="4800" dirty="0"/>
          </a:p>
        </p:txBody>
      </p:sp>
    </p:spTree>
    <p:extLst>
      <p:ext uri="{BB962C8B-B14F-4D97-AF65-F5344CB8AC3E}">
        <p14:creationId xmlns:p14="http://schemas.microsoft.com/office/powerpoint/2010/main" val="447974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6FD3C0-2AC4-4426-B6D5-0D8CF1566521}"/>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20AAEC54-5BC7-6A4F-8E20-C704300DF978}"/>
              </a:ext>
            </a:extLst>
          </p:cNvPr>
          <p:cNvSpPr txBox="1"/>
          <p:nvPr/>
        </p:nvSpPr>
        <p:spPr>
          <a:xfrm>
            <a:off x="310896" y="256032"/>
            <a:ext cx="11539728" cy="6400800"/>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4800" dirty="0" err="1">
                <a:solidFill>
                  <a:srgbClr val="FFFFFF"/>
                </a:solidFill>
              </a:rPr>
              <a:t>Recuerde</a:t>
            </a:r>
            <a:r>
              <a:rPr lang="en-US" sz="4800" dirty="0">
                <a:solidFill>
                  <a:srgbClr val="FFFFFF"/>
                </a:solidFill>
              </a:rPr>
              <a:t>: ¡no hay </a:t>
            </a:r>
            <a:r>
              <a:rPr lang="en-US" sz="4800" dirty="0" err="1">
                <a:solidFill>
                  <a:srgbClr val="FFFFFF"/>
                </a:solidFill>
              </a:rPr>
              <a:t>iglesia</a:t>
            </a:r>
            <a:r>
              <a:rPr lang="en-US" sz="4800" dirty="0">
                <a:solidFill>
                  <a:srgbClr val="FFFFFF"/>
                </a:solidFill>
              </a:rPr>
              <a:t> local que </a:t>
            </a:r>
            <a:r>
              <a:rPr lang="en-US" sz="4800" dirty="0" err="1">
                <a:solidFill>
                  <a:srgbClr val="FFFFFF"/>
                </a:solidFill>
              </a:rPr>
              <a:t>pueda</a:t>
            </a:r>
            <a:r>
              <a:rPr lang="en-US" sz="4800" dirty="0">
                <a:solidFill>
                  <a:srgbClr val="FFFFFF"/>
                </a:solidFill>
              </a:rPr>
              <a:t> </a:t>
            </a:r>
            <a:r>
              <a:rPr lang="en-US" sz="4800" dirty="0" err="1">
                <a:solidFill>
                  <a:srgbClr val="FFFFFF"/>
                </a:solidFill>
              </a:rPr>
              <a:t>contratar</a:t>
            </a:r>
            <a:r>
              <a:rPr lang="en-US" sz="4800" dirty="0">
                <a:solidFill>
                  <a:srgbClr val="FFFFFF"/>
                </a:solidFill>
              </a:rPr>
              <a:t> el personal </a:t>
            </a:r>
            <a:r>
              <a:rPr lang="en-US" sz="4800" dirty="0" err="1">
                <a:solidFill>
                  <a:srgbClr val="FFFFFF"/>
                </a:solidFill>
              </a:rPr>
              <a:t>suficiente</a:t>
            </a:r>
            <a:r>
              <a:rPr lang="en-US" sz="4800" dirty="0">
                <a:solidFill>
                  <a:srgbClr val="FFFFFF"/>
                </a:solidFill>
              </a:rPr>
              <a:t> para </a:t>
            </a:r>
            <a:r>
              <a:rPr lang="en-US" sz="4800" dirty="0" err="1">
                <a:solidFill>
                  <a:srgbClr val="FFFFFF"/>
                </a:solidFill>
              </a:rPr>
              <a:t>atender</a:t>
            </a:r>
            <a:r>
              <a:rPr lang="en-US" sz="4800" dirty="0">
                <a:solidFill>
                  <a:srgbClr val="FFFFFF"/>
                </a:solidFill>
              </a:rPr>
              <a:t> </a:t>
            </a:r>
            <a:r>
              <a:rPr lang="en-US" sz="4800" dirty="0" err="1">
                <a:solidFill>
                  <a:srgbClr val="FFFFFF"/>
                </a:solidFill>
              </a:rPr>
              <a:t>todas</a:t>
            </a:r>
            <a:r>
              <a:rPr lang="en-US" sz="4800" dirty="0">
                <a:solidFill>
                  <a:srgbClr val="FFFFFF"/>
                </a:solidFill>
              </a:rPr>
              <a:t> las </a:t>
            </a:r>
            <a:r>
              <a:rPr lang="en-US" sz="4800" dirty="0" err="1">
                <a:solidFill>
                  <a:srgbClr val="FFFFFF"/>
                </a:solidFill>
              </a:rPr>
              <a:t>necesidades</a:t>
            </a:r>
            <a:r>
              <a:rPr lang="en-US" sz="4800" dirty="0">
                <a:solidFill>
                  <a:srgbClr val="FFFFFF"/>
                </a:solidFill>
              </a:rPr>
              <a:t> del </a:t>
            </a:r>
            <a:r>
              <a:rPr lang="en-US" sz="4800" dirty="0" err="1">
                <a:solidFill>
                  <a:srgbClr val="FFFFFF"/>
                </a:solidFill>
              </a:rPr>
              <a:t>ministerio</a:t>
            </a:r>
            <a:r>
              <a:rPr lang="en-US" sz="4800" dirty="0">
                <a:solidFill>
                  <a:srgbClr val="FFFFFF"/>
                </a:solidFill>
              </a:rPr>
              <a:t> que se </a:t>
            </a:r>
            <a:r>
              <a:rPr lang="en-US" sz="4800" dirty="0" err="1">
                <a:solidFill>
                  <a:srgbClr val="FFFFFF"/>
                </a:solidFill>
              </a:rPr>
              <a:t>presentan</a:t>
            </a:r>
            <a:r>
              <a:rPr lang="en-US" sz="4800" dirty="0">
                <a:solidFill>
                  <a:srgbClr val="FFFFFF"/>
                </a:solidFill>
              </a:rPr>
              <a:t> </a:t>
            </a:r>
            <a:r>
              <a:rPr lang="en-US" sz="4800" dirty="0" err="1">
                <a:solidFill>
                  <a:srgbClr val="FFFFFF"/>
                </a:solidFill>
              </a:rPr>
              <a:t>en</a:t>
            </a:r>
            <a:r>
              <a:rPr lang="en-US" sz="4800" dirty="0">
                <a:solidFill>
                  <a:srgbClr val="FFFFFF"/>
                </a:solidFill>
              </a:rPr>
              <a:t> una </a:t>
            </a:r>
            <a:r>
              <a:rPr lang="en-US" sz="4800" dirty="0" err="1">
                <a:solidFill>
                  <a:srgbClr val="FFFFFF"/>
                </a:solidFill>
              </a:rPr>
              <a:t>semana</a:t>
            </a:r>
            <a:r>
              <a:rPr lang="en-US" sz="4800" dirty="0">
                <a:solidFill>
                  <a:srgbClr val="FFFFFF"/>
                </a:solidFill>
              </a:rPr>
              <a:t> </a:t>
            </a:r>
            <a:r>
              <a:rPr lang="en-US" sz="4800" dirty="0" err="1">
                <a:solidFill>
                  <a:srgbClr val="FFFFFF"/>
                </a:solidFill>
              </a:rPr>
              <a:t>cualquiera</a:t>
            </a:r>
            <a:r>
              <a:rPr lang="en-US" sz="4800" dirty="0">
                <a:solidFill>
                  <a:srgbClr val="FFFFFF"/>
                </a:solidFill>
              </a:rPr>
              <a:t>! </a:t>
            </a:r>
            <a:r>
              <a:rPr lang="en-US" sz="4800" dirty="0" err="1">
                <a:solidFill>
                  <a:srgbClr val="FFFFFF"/>
                </a:solidFill>
              </a:rPr>
              <a:t>En</a:t>
            </a:r>
            <a:r>
              <a:rPr lang="en-US" sz="4800" dirty="0">
                <a:solidFill>
                  <a:srgbClr val="FFFFFF"/>
                </a:solidFill>
              </a:rPr>
              <a:t> el </a:t>
            </a:r>
            <a:r>
              <a:rPr lang="en-US" sz="4800" dirty="0" err="1">
                <a:solidFill>
                  <a:srgbClr val="FFFFFF"/>
                </a:solidFill>
              </a:rPr>
              <a:t>modelo</a:t>
            </a:r>
            <a:r>
              <a:rPr lang="en-US" sz="4800" dirty="0">
                <a:solidFill>
                  <a:srgbClr val="FFFFFF"/>
                </a:solidFill>
              </a:rPr>
              <a:t> </a:t>
            </a:r>
            <a:r>
              <a:rPr lang="en-US" sz="4800" dirty="0" err="1">
                <a:solidFill>
                  <a:srgbClr val="FFFFFF"/>
                </a:solidFill>
              </a:rPr>
              <a:t>bíblico</a:t>
            </a:r>
            <a:r>
              <a:rPr lang="en-US" sz="4800" dirty="0">
                <a:solidFill>
                  <a:srgbClr val="FFFFFF"/>
                </a:solidFill>
              </a:rPr>
              <a:t>, el personal informal </a:t>
            </a:r>
            <a:r>
              <a:rPr lang="en-US" sz="4800" dirty="0" err="1">
                <a:solidFill>
                  <a:srgbClr val="FFFFFF"/>
                </a:solidFill>
              </a:rPr>
              <a:t>realiza</a:t>
            </a:r>
            <a:r>
              <a:rPr lang="en-US" sz="4800" dirty="0">
                <a:solidFill>
                  <a:srgbClr val="FFFFFF"/>
                </a:solidFill>
              </a:rPr>
              <a:t> </a:t>
            </a:r>
            <a:r>
              <a:rPr lang="en-US" sz="4800" dirty="0" err="1">
                <a:solidFill>
                  <a:srgbClr val="FFFFFF"/>
                </a:solidFill>
              </a:rPr>
              <a:t>mucho</a:t>
            </a:r>
            <a:r>
              <a:rPr lang="en-US" sz="4800" dirty="0">
                <a:solidFill>
                  <a:srgbClr val="FFFFFF"/>
                </a:solidFill>
              </a:rPr>
              <a:t> </a:t>
            </a:r>
            <a:r>
              <a:rPr lang="en-US" sz="4800" dirty="0" err="1">
                <a:solidFill>
                  <a:srgbClr val="FFFFFF"/>
                </a:solidFill>
              </a:rPr>
              <a:t>más</a:t>
            </a:r>
            <a:r>
              <a:rPr lang="en-US" sz="4800" dirty="0">
                <a:solidFill>
                  <a:srgbClr val="FFFFFF"/>
                </a:solidFill>
              </a:rPr>
              <a:t> </a:t>
            </a:r>
            <a:r>
              <a:rPr lang="en-US" sz="4800" dirty="0" err="1">
                <a:solidFill>
                  <a:srgbClr val="FFFFFF"/>
                </a:solidFill>
              </a:rPr>
              <a:t>trabajo</a:t>
            </a:r>
            <a:r>
              <a:rPr lang="en-US" sz="4800" dirty="0">
                <a:solidFill>
                  <a:srgbClr val="FFFFFF"/>
                </a:solidFill>
              </a:rPr>
              <a:t> que el </a:t>
            </a:r>
            <a:r>
              <a:rPr lang="en-US" sz="4800" dirty="0" err="1">
                <a:solidFill>
                  <a:srgbClr val="FFFFFF"/>
                </a:solidFill>
              </a:rPr>
              <a:t>ministerio</a:t>
            </a:r>
            <a:r>
              <a:rPr lang="en-US" sz="4800" dirty="0">
                <a:solidFill>
                  <a:srgbClr val="FFFFFF"/>
                </a:solidFill>
              </a:rPr>
              <a:t> formal. Los </a:t>
            </a:r>
            <a:r>
              <a:rPr lang="en-US" sz="4800" dirty="0" err="1">
                <a:solidFill>
                  <a:srgbClr val="FFFFFF"/>
                </a:solidFill>
              </a:rPr>
              <a:t>momentos</a:t>
            </a:r>
            <a:r>
              <a:rPr lang="en-US" sz="4800" dirty="0">
                <a:solidFill>
                  <a:srgbClr val="FFFFFF"/>
                </a:solidFill>
              </a:rPr>
              <a:t> de </a:t>
            </a:r>
            <a:r>
              <a:rPr lang="en-US" sz="4800" dirty="0" err="1">
                <a:solidFill>
                  <a:srgbClr val="FFFFFF"/>
                </a:solidFill>
              </a:rPr>
              <a:t>ministerio</a:t>
            </a:r>
            <a:r>
              <a:rPr lang="en-US" sz="4800" dirty="0">
                <a:solidFill>
                  <a:srgbClr val="FFFFFF"/>
                </a:solidFill>
              </a:rPr>
              <a:t> formal y </a:t>
            </a:r>
            <a:r>
              <a:rPr lang="en-US" sz="4800" dirty="0" err="1">
                <a:solidFill>
                  <a:srgbClr val="FFFFFF"/>
                </a:solidFill>
              </a:rPr>
              <a:t>público</a:t>
            </a:r>
            <a:r>
              <a:rPr lang="en-US" sz="4800" dirty="0">
                <a:solidFill>
                  <a:srgbClr val="FFFFFF"/>
                </a:solidFill>
              </a:rPr>
              <a:t> </a:t>
            </a:r>
            <a:r>
              <a:rPr lang="en-US" sz="4800" dirty="0" err="1">
                <a:solidFill>
                  <a:srgbClr val="FFFFFF"/>
                </a:solidFill>
              </a:rPr>
              <a:t>están</a:t>
            </a:r>
            <a:r>
              <a:rPr lang="en-US" sz="4800" dirty="0">
                <a:solidFill>
                  <a:srgbClr val="FFFFFF"/>
                </a:solidFill>
              </a:rPr>
              <a:t> </a:t>
            </a:r>
            <a:r>
              <a:rPr lang="en-US" sz="4800" dirty="0" err="1">
                <a:solidFill>
                  <a:srgbClr val="FFFFFF"/>
                </a:solidFill>
              </a:rPr>
              <a:t>destinados</a:t>
            </a:r>
            <a:r>
              <a:rPr lang="en-US" sz="4800" dirty="0">
                <a:solidFill>
                  <a:srgbClr val="FFFFFF"/>
                </a:solidFill>
              </a:rPr>
              <a:t> a </a:t>
            </a:r>
            <a:r>
              <a:rPr lang="en-US" sz="4800" dirty="0" err="1">
                <a:solidFill>
                  <a:srgbClr val="FFFFFF"/>
                </a:solidFill>
              </a:rPr>
              <a:t>formar</a:t>
            </a:r>
            <a:r>
              <a:rPr lang="en-US" sz="4800" dirty="0">
                <a:solidFill>
                  <a:srgbClr val="FFFFFF"/>
                </a:solidFill>
              </a:rPr>
              <a:t> al pueblo de Dios para el </a:t>
            </a:r>
            <a:r>
              <a:rPr lang="en-US" sz="4800" dirty="0" err="1">
                <a:solidFill>
                  <a:srgbClr val="FFFFFF"/>
                </a:solidFill>
              </a:rPr>
              <a:t>ministerio</a:t>
            </a:r>
            <a:r>
              <a:rPr lang="en-US" sz="4800" dirty="0">
                <a:solidFill>
                  <a:srgbClr val="FFFFFF"/>
                </a:solidFill>
              </a:rPr>
              <a:t> personal que es el </a:t>
            </a:r>
            <a:r>
              <a:rPr lang="en-US" sz="4800" dirty="0" err="1">
                <a:solidFill>
                  <a:srgbClr val="FFFFFF"/>
                </a:solidFill>
              </a:rPr>
              <a:t>estilo</a:t>
            </a:r>
            <a:r>
              <a:rPr lang="en-US" sz="4800" dirty="0">
                <a:solidFill>
                  <a:srgbClr val="FFFFFF"/>
                </a:solidFill>
              </a:rPr>
              <a:t> de </a:t>
            </a:r>
            <a:r>
              <a:rPr lang="en-US" sz="4800" dirty="0" err="1">
                <a:solidFill>
                  <a:srgbClr val="FFFFFF"/>
                </a:solidFill>
              </a:rPr>
              <a:t>vida</a:t>
            </a:r>
            <a:r>
              <a:rPr lang="en-US" sz="4800" dirty="0">
                <a:solidFill>
                  <a:srgbClr val="FFFFFF"/>
                </a:solidFill>
              </a:rPr>
              <a:t> del </a:t>
            </a:r>
            <a:r>
              <a:rPr lang="en-US" sz="4800" dirty="0" err="1">
                <a:solidFill>
                  <a:srgbClr val="FFFFFF"/>
                </a:solidFill>
              </a:rPr>
              <a:t>cuerpo</a:t>
            </a:r>
            <a:r>
              <a:rPr lang="en-US" sz="4800" dirty="0">
                <a:solidFill>
                  <a:srgbClr val="FFFFFF"/>
                </a:solidFill>
              </a:rPr>
              <a:t> de Cristo. </a:t>
            </a:r>
          </a:p>
        </p:txBody>
      </p:sp>
    </p:spTree>
    <p:extLst>
      <p:ext uri="{BB962C8B-B14F-4D97-AF65-F5344CB8AC3E}">
        <p14:creationId xmlns:p14="http://schemas.microsoft.com/office/powerpoint/2010/main" val="588477217"/>
      </p:ext>
    </p:extLst>
  </p:cSld>
  <p:clrMapOvr>
    <a:overrideClrMapping bg1="dk1" tx1="lt1" bg2="dk2" tx2="lt2" accent1="accent1" accent2="accent2" accent3="accent3" accent4="accent4" accent5="accent5" accent6="accent6" hlink="hlink" folHlink="folHlink"/>
  </p:clrMapOvr>
</p:sld>
</file>

<file path=ppt/slides/slide4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597394" cy="6955750"/>
          </a:xfrm>
          <a:prstGeom prst="rect">
            <a:avLst/>
          </a:prstGeom>
          <a:noFill/>
        </p:spPr>
        <p:txBody>
          <a:bodyPr wrap="square" rtlCol="0">
            <a:spAutoFit/>
          </a:bodyPr>
          <a:lstStyle/>
          <a:p>
            <a:r>
              <a:rPr lang="en-US" sz="4000" b="1" dirty="0"/>
              <a:t>COMPRENSIÓN Y USO DE LOS GANCHOS</a:t>
            </a:r>
            <a:endParaRPr lang="en-US" sz="4000" dirty="0"/>
          </a:p>
          <a:p>
            <a:r>
              <a:rPr lang="en-US" sz="4400" dirty="0"/>
              <a:t>Sara se me </a:t>
            </a:r>
            <a:r>
              <a:rPr lang="en-US" sz="4400" dirty="0" err="1"/>
              <a:t>acercó</a:t>
            </a:r>
            <a:r>
              <a:rPr lang="en-US" sz="4400" dirty="0"/>
              <a:t> </a:t>
            </a:r>
            <a:r>
              <a:rPr lang="en-US" sz="4400" dirty="0" err="1"/>
              <a:t>después</a:t>
            </a:r>
            <a:r>
              <a:rPr lang="en-US" sz="4400" dirty="0"/>
              <a:t> del </a:t>
            </a:r>
            <a:r>
              <a:rPr lang="en-US" sz="4400" dirty="0" err="1"/>
              <a:t>culto</a:t>
            </a:r>
            <a:r>
              <a:rPr lang="en-US" sz="4400" dirty="0"/>
              <a:t> del </a:t>
            </a:r>
            <a:r>
              <a:rPr lang="en-US" sz="4400" dirty="0" err="1"/>
              <a:t>domingo</a:t>
            </a:r>
            <a:r>
              <a:rPr lang="en-US" sz="4400" dirty="0"/>
              <a:t>. Me </a:t>
            </a:r>
            <a:r>
              <a:rPr lang="en-US" sz="4400" dirty="0" err="1"/>
              <a:t>dijo</a:t>
            </a:r>
            <a:r>
              <a:rPr lang="en-US" sz="4400" dirty="0"/>
              <a:t> que </a:t>
            </a:r>
            <a:r>
              <a:rPr lang="en-US" sz="4400" dirty="0" err="1"/>
              <a:t>su</a:t>
            </a:r>
            <a:r>
              <a:rPr lang="en-US" sz="4400" dirty="0"/>
              <a:t> </a:t>
            </a:r>
            <a:r>
              <a:rPr lang="en-US" sz="4400" dirty="0" err="1"/>
              <a:t>matrimonio</a:t>
            </a:r>
            <a:r>
              <a:rPr lang="en-US" sz="4400" dirty="0"/>
              <a:t> era un </a:t>
            </a:r>
            <a:r>
              <a:rPr lang="en-US" sz="4400" dirty="0" err="1"/>
              <a:t>desastre</a:t>
            </a:r>
            <a:r>
              <a:rPr lang="en-US" sz="4400" dirty="0"/>
              <a:t> y que </a:t>
            </a:r>
            <a:r>
              <a:rPr lang="en-US" sz="4400" dirty="0" err="1"/>
              <a:t>necesitaba</a:t>
            </a:r>
            <a:r>
              <a:rPr lang="en-US" sz="4400" dirty="0"/>
              <a:t> </a:t>
            </a:r>
            <a:r>
              <a:rPr lang="en-US" sz="4400" dirty="0" err="1"/>
              <a:t>hablar</a:t>
            </a:r>
            <a:r>
              <a:rPr lang="en-US" sz="4400" dirty="0"/>
              <a:t> </a:t>
            </a:r>
            <a:r>
              <a:rPr lang="en-US" sz="4400" dirty="0" err="1"/>
              <a:t>inmediatamente</a:t>
            </a:r>
            <a:r>
              <a:rPr lang="en-US" sz="4400" dirty="0"/>
              <a:t>. </a:t>
            </a:r>
            <a:r>
              <a:rPr lang="en-US" sz="4400" dirty="0" err="1"/>
              <a:t>Fijamos</a:t>
            </a:r>
            <a:r>
              <a:rPr lang="en-US" sz="4400" dirty="0"/>
              <a:t> una </a:t>
            </a:r>
            <a:r>
              <a:rPr lang="en-US" sz="4400" dirty="0" err="1"/>
              <a:t>fecha</a:t>
            </a:r>
            <a:r>
              <a:rPr lang="en-US" sz="4400" dirty="0"/>
              <a:t> para </a:t>
            </a:r>
            <a:r>
              <a:rPr lang="en-US" sz="4400" dirty="0" err="1"/>
              <a:t>reunirnos</a:t>
            </a:r>
            <a:r>
              <a:rPr lang="en-US" sz="4400" dirty="0"/>
              <a:t> y le </a:t>
            </a:r>
            <a:r>
              <a:rPr lang="en-US" sz="4400" dirty="0" err="1"/>
              <a:t>pedí</a:t>
            </a:r>
            <a:r>
              <a:rPr lang="en-US" sz="4400" dirty="0"/>
              <a:t> que </a:t>
            </a:r>
            <a:r>
              <a:rPr lang="en-US" sz="4400" dirty="0" err="1"/>
              <a:t>invitara</a:t>
            </a:r>
            <a:r>
              <a:rPr lang="en-US" sz="4400" dirty="0"/>
              <a:t> a </a:t>
            </a:r>
            <a:r>
              <a:rPr lang="en-US" sz="4400" dirty="0" err="1"/>
              <a:t>su</a:t>
            </a:r>
            <a:r>
              <a:rPr lang="en-US" sz="4400" dirty="0"/>
              <a:t> </a:t>
            </a:r>
            <a:r>
              <a:rPr lang="en-US" sz="4400" dirty="0" err="1"/>
              <a:t>marido</a:t>
            </a:r>
            <a:r>
              <a:rPr lang="en-US" sz="4400" dirty="0"/>
              <a:t>, Eduardo. Sin embargo, Sara </a:t>
            </a:r>
            <a:r>
              <a:rPr lang="en-US" sz="4400" dirty="0" err="1"/>
              <a:t>llegó</a:t>
            </a:r>
            <a:r>
              <a:rPr lang="en-US" sz="4400" dirty="0"/>
              <a:t> sola, </a:t>
            </a:r>
            <a:r>
              <a:rPr lang="en-US" sz="4400" dirty="0" err="1"/>
              <a:t>contando</a:t>
            </a:r>
            <a:r>
              <a:rPr lang="en-US" sz="4400" dirty="0"/>
              <a:t> </a:t>
            </a:r>
            <a:r>
              <a:rPr lang="en-US" sz="4400" dirty="0" err="1"/>
              <a:t>su</a:t>
            </a:r>
            <a:r>
              <a:rPr lang="en-US" sz="4400" dirty="0"/>
              <a:t> </a:t>
            </a:r>
            <a:r>
              <a:rPr lang="en-US" sz="4400" dirty="0" err="1"/>
              <a:t>historia</a:t>
            </a:r>
            <a:r>
              <a:rPr lang="en-US" sz="4400" dirty="0"/>
              <a:t> de forma </a:t>
            </a:r>
            <a:r>
              <a:rPr lang="en-US" sz="4400" dirty="0" err="1"/>
              <a:t>muy</a:t>
            </a:r>
            <a:r>
              <a:rPr lang="en-US" sz="4400" dirty="0"/>
              <a:t> </a:t>
            </a:r>
            <a:r>
              <a:rPr lang="en-US" sz="4400" dirty="0" err="1"/>
              <a:t>emotiva</a:t>
            </a:r>
            <a:r>
              <a:rPr lang="en-US" sz="4400" dirty="0"/>
              <a:t> y con </a:t>
            </a:r>
            <a:r>
              <a:rPr lang="en-US" sz="4400" dirty="0" err="1"/>
              <a:t>grandes</a:t>
            </a:r>
            <a:r>
              <a:rPr lang="en-US" sz="4400" dirty="0"/>
              <a:t> </a:t>
            </a:r>
            <a:r>
              <a:rPr lang="en-US" sz="4400" dirty="0" err="1"/>
              <a:t>detalles</a:t>
            </a:r>
            <a:r>
              <a:rPr lang="en-US" sz="4400" dirty="0"/>
              <a:t>. Eduardo no </a:t>
            </a:r>
            <a:r>
              <a:rPr lang="en-US" sz="4400" dirty="0" err="1"/>
              <a:t>estuvo</a:t>
            </a:r>
            <a:r>
              <a:rPr lang="en-US" sz="4400" dirty="0"/>
              <a:t> </a:t>
            </a:r>
            <a:r>
              <a:rPr lang="en-US" sz="4400" dirty="0" err="1"/>
              <a:t>dispuesto</a:t>
            </a:r>
            <a:r>
              <a:rPr lang="en-US" sz="4400" dirty="0"/>
              <a:t> a </a:t>
            </a:r>
            <a:r>
              <a:rPr lang="en-US" sz="4400" dirty="0" err="1"/>
              <a:t>venir</a:t>
            </a:r>
            <a:r>
              <a:rPr lang="en-US" sz="4400" dirty="0"/>
              <a:t>, y le </a:t>
            </a:r>
            <a:r>
              <a:rPr lang="en-US" sz="4400" dirty="0" err="1"/>
              <a:t>dijo</a:t>
            </a:r>
            <a:r>
              <a:rPr lang="en-US" sz="4400" dirty="0"/>
              <a:t> “o </a:t>
            </a:r>
            <a:r>
              <a:rPr lang="en-US" sz="4400" dirty="0" err="1"/>
              <a:t>te</a:t>
            </a:r>
            <a:r>
              <a:rPr lang="en-US" sz="4400" dirty="0"/>
              <a:t> </a:t>
            </a:r>
            <a:r>
              <a:rPr lang="en-US" sz="4400" dirty="0" err="1"/>
              <a:t>arreglas</a:t>
            </a:r>
            <a:r>
              <a:rPr lang="en-US" sz="4400" dirty="0"/>
              <a:t> o me </a:t>
            </a:r>
            <a:r>
              <a:rPr lang="en-US" sz="4400" dirty="0" err="1"/>
              <a:t>voy</a:t>
            </a:r>
            <a:r>
              <a:rPr lang="en-US" sz="4400" dirty="0"/>
              <a:t> de </a:t>
            </a:r>
            <a:r>
              <a:rPr lang="en-US" sz="4400" dirty="0" err="1"/>
              <a:t>aquí</a:t>
            </a:r>
            <a:r>
              <a:rPr lang="en-US" sz="4400" dirty="0"/>
              <a:t>”.</a:t>
            </a:r>
          </a:p>
          <a:p>
            <a:endParaRPr lang="en-US" sz="5400" dirty="0"/>
          </a:p>
        </p:txBody>
      </p:sp>
    </p:spTree>
    <p:extLst>
      <p:ext uri="{BB962C8B-B14F-4D97-AF65-F5344CB8AC3E}">
        <p14:creationId xmlns:p14="http://schemas.microsoft.com/office/powerpoint/2010/main" val="1644888576"/>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597394" cy="4832092"/>
          </a:xfrm>
          <a:prstGeom prst="rect">
            <a:avLst/>
          </a:prstGeom>
          <a:noFill/>
        </p:spPr>
        <p:txBody>
          <a:bodyPr wrap="square" rtlCol="0">
            <a:spAutoFit/>
          </a:bodyPr>
          <a:lstStyle/>
          <a:p>
            <a:r>
              <a:rPr lang="en-US" sz="4400" dirty="0"/>
              <a:t>Sara me </a:t>
            </a:r>
            <a:r>
              <a:rPr lang="en-US" sz="4400" dirty="0" err="1"/>
              <a:t>contó</a:t>
            </a:r>
            <a:r>
              <a:rPr lang="en-US" sz="4400" dirty="0"/>
              <a:t> </a:t>
            </a:r>
            <a:r>
              <a:rPr lang="en-US" sz="4400" dirty="0" err="1"/>
              <a:t>sobre</a:t>
            </a:r>
            <a:r>
              <a:rPr lang="en-US" sz="4400" dirty="0"/>
              <a:t> una </a:t>
            </a:r>
            <a:r>
              <a:rPr lang="en-US" sz="4400" dirty="0" err="1"/>
              <a:t>relación</a:t>
            </a:r>
            <a:r>
              <a:rPr lang="en-US" sz="4400" dirty="0"/>
              <a:t> </a:t>
            </a:r>
            <a:r>
              <a:rPr lang="en-US" sz="4400" dirty="0" err="1"/>
              <a:t>cada</a:t>
            </a:r>
            <a:r>
              <a:rPr lang="en-US" sz="4400" dirty="0"/>
              <a:t> </a:t>
            </a:r>
            <a:r>
              <a:rPr lang="en-US" sz="4400" dirty="0" err="1"/>
              <a:t>vez</a:t>
            </a:r>
            <a:r>
              <a:rPr lang="en-US" sz="4400" dirty="0"/>
              <a:t> </a:t>
            </a:r>
            <a:r>
              <a:rPr lang="en-US" sz="4400" dirty="0" err="1"/>
              <a:t>más</a:t>
            </a:r>
            <a:r>
              <a:rPr lang="en-US" sz="4400" dirty="0"/>
              <a:t> </a:t>
            </a:r>
            <a:r>
              <a:rPr lang="en-US" sz="4400" dirty="0" err="1"/>
              <a:t>violenta</a:t>
            </a:r>
            <a:r>
              <a:rPr lang="en-US" sz="4400" dirty="0"/>
              <a:t>. Ella y Eduardo </a:t>
            </a:r>
            <a:r>
              <a:rPr lang="en-US" sz="4400" dirty="0" err="1"/>
              <a:t>ya</a:t>
            </a:r>
            <a:r>
              <a:rPr lang="en-US" sz="4400" dirty="0"/>
              <a:t> no </a:t>
            </a:r>
            <a:r>
              <a:rPr lang="en-US" sz="4400" dirty="0" err="1"/>
              <a:t>dormían</a:t>
            </a:r>
            <a:r>
              <a:rPr lang="en-US" sz="4400" dirty="0"/>
              <a:t> </a:t>
            </a:r>
            <a:r>
              <a:rPr lang="en-US" sz="4400" dirty="0" err="1"/>
              <a:t>en</a:t>
            </a:r>
            <a:r>
              <a:rPr lang="en-US" sz="4400" dirty="0"/>
              <a:t> la </a:t>
            </a:r>
            <a:r>
              <a:rPr lang="en-US" sz="4400" dirty="0" err="1"/>
              <a:t>misma</a:t>
            </a:r>
            <a:r>
              <a:rPr lang="en-US" sz="4400" dirty="0"/>
              <a:t> </a:t>
            </a:r>
            <a:r>
              <a:rPr lang="en-US" sz="4400" dirty="0" err="1"/>
              <a:t>habitación</a:t>
            </a:r>
            <a:r>
              <a:rPr lang="en-US" sz="4400" dirty="0"/>
              <a:t> </a:t>
            </a:r>
            <a:r>
              <a:rPr lang="en-US" sz="4400" dirty="0" err="1"/>
              <a:t>ni</a:t>
            </a:r>
            <a:r>
              <a:rPr lang="en-US" sz="4400" dirty="0"/>
              <a:t> </a:t>
            </a:r>
            <a:r>
              <a:rPr lang="en-US" sz="4400" dirty="0" err="1"/>
              <a:t>iban</a:t>
            </a:r>
            <a:r>
              <a:rPr lang="en-US" sz="4400" dirty="0"/>
              <a:t> </a:t>
            </a:r>
            <a:r>
              <a:rPr lang="en-US" sz="4400" dirty="0" err="1"/>
              <a:t>juntos</a:t>
            </a:r>
            <a:r>
              <a:rPr lang="en-US" sz="4400" dirty="0"/>
              <a:t> a </a:t>
            </a:r>
            <a:r>
              <a:rPr lang="en-US" sz="4400" dirty="0" err="1"/>
              <a:t>ningún</a:t>
            </a:r>
            <a:r>
              <a:rPr lang="en-US" sz="4400" dirty="0"/>
              <a:t> </a:t>
            </a:r>
            <a:r>
              <a:rPr lang="en-US" sz="4400" dirty="0" err="1"/>
              <a:t>lugar</a:t>
            </a:r>
            <a:r>
              <a:rPr lang="en-US" sz="4400" dirty="0"/>
              <a:t>. </a:t>
            </a:r>
            <a:r>
              <a:rPr lang="en-US" sz="4400" dirty="0" err="1"/>
              <a:t>Ellos</a:t>
            </a:r>
            <a:r>
              <a:rPr lang="en-US" sz="4400" dirty="0"/>
              <a:t> </a:t>
            </a:r>
            <a:r>
              <a:rPr lang="en-US" sz="4400" dirty="0" err="1"/>
              <a:t>tenían</a:t>
            </a:r>
            <a:r>
              <a:rPr lang="en-US" sz="4400" dirty="0"/>
              <a:t> </a:t>
            </a:r>
            <a:r>
              <a:rPr lang="en-US" sz="4400" dirty="0" err="1"/>
              <a:t>cuentas</a:t>
            </a:r>
            <a:r>
              <a:rPr lang="en-US" sz="4400" dirty="0"/>
              <a:t> </a:t>
            </a:r>
            <a:r>
              <a:rPr lang="en-US" sz="4400" dirty="0" err="1"/>
              <a:t>bancarias</a:t>
            </a:r>
            <a:r>
              <a:rPr lang="en-US" sz="4400" dirty="0"/>
              <a:t> </a:t>
            </a:r>
            <a:r>
              <a:rPr lang="en-US" sz="4400" dirty="0" err="1"/>
              <a:t>separadas</a:t>
            </a:r>
            <a:r>
              <a:rPr lang="en-US" sz="4400" dirty="0"/>
              <a:t> y </a:t>
            </a:r>
            <a:r>
              <a:rPr lang="en-US" sz="4400" dirty="0" err="1"/>
              <a:t>habían</a:t>
            </a:r>
            <a:r>
              <a:rPr lang="en-US" sz="4400" dirty="0"/>
              <a:t> </a:t>
            </a:r>
            <a:r>
              <a:rPr lang="en-US" sz="4400" dirty="0" err="1"/>
              <a:t>acordado</a:t>
            </a:r>
            <a:r>
              <a:rPr lang="en-US" sz="4400" dirty="0"/>
              <a:t> </a:t>
            </a:r>
            <a:r>
              <a:rPr lang="en-US" sz="4400" dirty="0" err="1"/>
              <a:t>recientemente</a:t>
            </a:r>
            <a:r>
              <a:rPr lang="en-US" sz="4400" dirty="0"/>
              <a:t> que era </a:t>
            </a:r>
            <a:r>
              <a:rPr lang="en-US" sz="4400" dirty="0" err="1"/>
              <a:t>mejor</a:t>
            </a:r>
            <a:r>
              <a:rPr lang="en-US" sz="4400" dirty="0"/>
              <a:t> comer por </a:t>
            </a:r>
            <a:r>
              <a:rPr lang="en-US" sz="4400" dirty="0" err="1"/>
              <a:t>separado</a:t>
            </a:r>
            <a:r>
              <a:rPr lang="en-US" sz="4400" dirty="0"/>
              <a:t>. Sus dos </a:t>
            </a:r>
            <a:r>
              <a:rPr lang="en-US" sz="4400" dirty="0" err="1"/>
              <a:t>niños</a:t>
            </a:r>
            <a:r>
              <a:rPr lang="en-US" sz="4400" dirty="0"/>
              <a:t> </a:t>
            </a:r>
            <a:r>
              <a:rPr lang="en-US" sz="4400" dirty="0" err="1"/>
              <a:t>pequeños</a:t>
            </a:r>
            <a:r>
              <a:rPr lang="en-US" sz="4400" dirty="0"/>
              <a:t> se </a:t>
            </a:r>
            <a:r>
              <a:rPr lang="en-US" sz="4400" dirty="0" err="1"/>
              <a:t>turnaban</a:t>
            </a:r>
            <a:r>
              <a:rPr lang="en-US" sz="4400" dirty="0"/>
              <a:t> para comer con </a:t>
            </a:r>
            <a:r>
              <a:rPr lang="en-US" sz="4400" dirty="0" err="1"/>
              <a:t>cada</a:t>
            </a:r>
            <a:r>
              <a:rPr lang="en-US" sz="4400" dirty="0"/>
              <a:t> uno de </a:t>
            </a:r>
            <a:r>
              <a:rPr lang="en-US" sz="4400" dirty="0" err="1"/>
              <a:t>ellos</a:t>
            </a:r>
            <a:r>
              <a:rPr lang="en-US" sz="4400" dirty="0"/>
              <a:t>.</a:t>
            </a:r>
            <a:endParaRPr lang="en-US" sz="6000" dirty="0"/>
          </a:p>
        </p:txBody>
      </p:sp>
    </p:spTree>
    <p:extLst>
      <p:ext uri="{BB962C8B-B14F-4D97-AF65-F5344CB8AC3E}">
        <p14:creationId xmlns:p14="http://schemas.microsoft.com/office/powerpoint/2010/main" val="3278400641"/>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221184" cy="6093976"/>
          </a:xfrm>
          <a:prstGeom prst="rect">
            <a:avLst/>
          </a:prstGeom>
          <a:noFill/>
        </p:spPr>
        <p:txBody>
          <a:bodyPr wrap="square" rtlCol="0">
            <a:spAutoFit/>
          </a:bodyPr>
          <a:lstStyle/>
          <a:p>
            <a:r>
              <a:rPr lang="en-US" sz="4800" dirty="0" err="1"/>
              <a:t>Incluso</a:t>
            </a:r>
            <a:r>
              <a:rPr lang="en-US" sz="4800" dirty="0"/>
              <a:t> antes de </a:t>
            </a:r>
            <a:r>
              <a:rPr lang="en-US" sz="4800" dirty="0" err="1"/>
              <a:t>su</a:t>
            </a:r>
            <a:r>
              <a:rPr lang="en-US" sz="4800" dirty="0"/>
              <a:t> </a:t>
            </a:r>
            <a:r>
              <a:rPr lang="en-US" sz="4800" dirty="0" err="1"/>
              <a:t>matrimonio</a:t>
            </a:r>
            <a:r>
              <a:rPr lang="en-US" sz="4800" dirty="0"/>
              <a:t>, </a:t>
            </a:r>
            <a:r>
              <a:rPr lang="en-US" sz="4800" dirty="0" err="1"/>
              <a:t>ellos</a:t>
            </a:r>
            <a:r>
              <a:rPr lang="en-US" sz="4800" dirty="0"/>
              <a:t> </a:t>
            </a:r>
            <a:r>
              <a:rPr lang="en-US" sz="4800" dirty="0" err="1"/>
              <a:t>habían</a:t>
            </a:r>
            <a:r>
              <a:rPr lang="en-US" sz="4800" dirty="0"/>
              <a:t> </a:t>
            </a:r>
            <a:r>
              <a:rPr lang="en-US" sz="4800" dirty="0" err="1"/>
              <a:t>experimentado</a:t>
            </a:r>
            <a:r>
              <a:rPr lang="en-US" sz="4800" dirty="0"/>
              <a:t> </a:t>
            </a:r>
            <a:r>
              <a:rPr lang="en-US" sz="4800" dirty="0" err="1"/>
              <a:t>problemas</a:t>
            </a:r>
            <a:r>
              <a:rPr lang="en-US" sz="4800" dirty="0"/>
              <a:t> de </a:t>
            </a:r>
            <a:r>
              <a:rPr lang="en-US" sz="4800" dirty="0" err="1"/>
              <a:t>comunicación</a:t>
            </a:r>
            <a:r>
              <a:rPr lang="en-US" sz="4800" dirty="0"/>
              <a:t>. Eduardo </a:t>
            </a:r>
            <a:r>
              <a:rPr lang="en-US" sz="4800" dirty="0" err="1"/>
              <a:t>sintió</a:t>
            </a:r>
            <a:r>
              <a:rPr lang="en-US" sz="4800" dirty="0"/>
              <a:t> que Sara </a:t>
            </a:r>
            <a:r>
              <a:rPr lang="en-US" sz="4800" dirty="0" err="1"/>
              <a:t>siempre</a:t>
            </a:r>
            <a:r>
              <a:rPr lang="en-US" sz="4800" dirty="0"/>
              <a:t> </a:t>
            </a:r>
            <a:r>
              <a:rPr lang="en-US" sz="4800" dirty="0" err="1"/>
              <a:t>estaba</a:t>
            </a:r>
            <a:r>
              <a:rPr lang="en-US" sz="4800" dirty="0"/>
              <a:t> </a:t>
            </a:r>
            <a:r>
              <a:rPr lang="en-US" sz="4800" dirty="0" err="1"/>
              <a:t>tratando</a:t>
            </a:r>
            <a:r>
              <a:rPr lang="en-US" sz="4800" dirty="0"/>
              <a:t> de </a:t>
            </a:r>
            <a:r>
              <a:rPr lang="en-US" sz="4800" dirty="0" err="1"/>
              <a:t>controlarlo</a:t>
            </a:r>
            <a:r>
              <a:rPr lang="en-US" sz="4800" dirty="0"/>
              <a:t>. Sara </a:t>
            </a:r>
            <a:r>
              <a:rPr lang="en-US" sz="4800" dirty="0" err="1"/>
              <a:t>sintió</a:t>
            </a:r>
            <a:r>
              <a:rPr lang="en-US" sz="4800" dirty="0"/>
              <a:t> que Eduardo </a:t>
            </a:r>
            <a:r>
              <a:rPr lang="en-US" sz="4800" dirty="0" err="1"/>
              <a:t>nunca</a:t>
            </a:r>
            <a:r>
              <a:rPr lang="en-US" sz="4800" dirty="0"/>
              <a:t> le </a:t>
            </a:r>
            <a:r>
              <a:rPr lang="en-US" sz="4800" dirty="0" err="1"/>
              <a:t>prestaba</a:t>
            </a:r>
            <a:r>
              <a:rPr lang="en-US" sz="4800" dirty="0"/>
              <a:t> </a:t>
            </a:r>
            <a:r>
              <a:rPr lang="en-US" sz="4800" dirty="0" err="1"/>
              <a:t>atención</a:t>
            </a:r>
            <a:r>
              <a:rPr lang="en-US" sz="4800" dirty="0"/>
              <a:t> a </a:t>
            </a:r>
            <a:r>
              <a:rPr lang="en-US" sz="4800" dirty="0" err="1"/>
              <a:t>su</a:t>
            </a:r>
            <a:r>
              <a:rPr lang="en-US" sz="4800" dirty="0"/>
              <a:t> punto de vista a </a:t>
            </a:r>
            <a:r>
              <a:rPr lang="en-US" sz="4800" dirty="0" err="1"/>
              <a:t>menos</a:t>
            </a:r>
            <a:r>
              <a:rPr lang="en-US" sz="4800" dirty="0"/>
              <a:t> que </a:t>
            </a:r>
            <a:r>
              <a:rPr lang="en-US" sz="4800" dirty="0" err="1"/>
              <a:t>ella</a:t>
            </a:r>
            <a:r>
              <a:rPr lang="en-US" sz="4800" dirty="0"/>
              <a:t> “lo </a:t>
            </a:r>
            <a:r>
              <a:rPr lang="en-US" sz="4800" dirty="0" err="1"/>
              <a:t>remachara</a:t>
            </a:r>
            <a:r>
              <a:rPr lang="en-US" sz="4800" dirty="0"/>
              <a:t> </a:t>
            </a:r>
            <a:r>
              <a:rPr lang="en-US" sz="4800" dirty="0" err="1"/>
              <a:t>muchas</a:t>
            </a:r>
            <a:r>
              <a:rPr lang="en-US" sz="4800" dirty="0"/>
              <a:t> </a:t>
            </a:r>
            <a:r>
              <a:rPr lang="en-US" sz="4800" dirty="0" err="1"/>
              <a:t>veces</a:t>
            </a:r>
            <a:r>
              <a:rPr lang="en-US" sz="4800" dirty="0"/>
              <a:t>”</a:t>
            </a:r>
          </a:p>
          <a:p>
            <a:endParaRPr lang="en-US" sz="5400" dirty="0"/>
          </a:p>
        </p:txBody>
      </p:sp>
    </p:spTree>
    <p:extLst>
      <p:ext uri="{BB962C8B-B14F-4D97-AF65-F5344CB8AC3E}">
        <p14:creationId xmlns:p14="http://schemas.microsoft.com/office/powerpoint/2010/main" val="37300336"/>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221184" cy="6186309"/>
          </a:xfrm>
          <a:prstGeom prst="rect">
            <a:avLst/>
          </a:prstGeom>
          <a:noFill/>
        </p:spPr>
        <p:txBody>
          <a:bodyPr wrap="square" rtlCol="0">
            <a:spAutoFit/>
          </a:bodyPr>
          <a:lstStyle/>
          <a:p>
            <a:r>
              <a:rPr lang="en-US" sz="4400" dirty="0"/>
              <a:t>Sin embargo, Eduardo </a:t>
            </a:r>
            <a:r>
              <a:rPr lang="en-US" sz="4400" dirty="0" err="1"/>
              <a:t>decía</a:t>
            </a:r>
            <a:r>
              <a:rPr lang="en-US" sz="4400" dirty="0"/>
              <a:t> que Sara era la </a:t>
            </a:r>
            <a:r>
              <a:rPr lang="en-US" sz="4400" dirty="0" err="1"/>
              <a:t>mujer</a:t>
            </a:r>
            <a:r>
              <a:rPr lang="en-US" sz="4400" dirty="0"/>
              <a:t> </a:t>
            </a:r>
            <a:r>
              <a:rPr lang="en-US" sz="4400" dirty="0" err="1"/>
              <a:t>más</a:t>
            </a:r>
            <a:r>
              <a:rPr lang="en-US" sz="4400" dirty="0"/>
              <a:t> </a:t>
            </a:r>
            <a:r>
              <a:rPr lang="en-US" sz="4400" dirty="0" err="1"/>
              <a:t>bella</a:t>
            </a:r>
            <a:r>
              <a:rPr lang="en-US" sz="4400" dirty="0"/>
              <a:t> del </a:t>
            </a:r>
            <a:r>
              <a:rPr lang="en-US" sz="4400" dirty="0" err="1"/>
              <a:t>mundo</a:t>
            </a:r>
            <a:r>
              <a:rPr lang="en-US" sz="4400" dirty="0"/>
              <a:t> y Sara </a:t>
            </a:r>
            <a:r>
              <a:rPr lang="en-US" sz="4400" dirty="0" err="1"/>
              <a:t>decía</a:t>
            </a:r>
            <a:r>
              <a:rPr lang="en-US" sz="4400" dirty="0"/>
              <a:t> que Eduardo era lo </a:t>
            </a:r>
            <a:r>
              <a:rPr lang="en-US" sz="4400" dirty="0" err="1"/>
              <a:t>mejor</a:t>
            </a:r>
            <a:r>
              <a:rPr lang="en-US" sz="4400" dirty="0"/>
              <a:t> que le </a:t>
            </a:r>
            <a:r>
              <a:rPr lang="en-US" sz="4400" dirty="0" err="1"/>
              <a:t>hubiese</a:t>
            </a:r>
            <a:r>
              <a:rPr lang="en-US" sz="4400" dirty="0"/>
              <a:t> </a:t>
            </a:r>
            <a:r>
              <a:rPr lang="en-US" sz="4400" dirty="0" err="1"/>
              <a:t>pasado</a:t>
            </a:r>
            <a:r>
              <a:rPr lang="en-US" sz="4400" dirty="0"/>
              <a:t> a </a:t>
            </a:r>
            <a:r>
              <a:rPr lang="en-US" sz="4400" dirty="0" err="1"/>
              <a:t>ella</a:t>
            </a:r>
            <a:r>
              <a:rPr lang="en-US" sz="4400" dirty="0"/>
              <a:t>.</a:t>
            </a:r>
          </a:p>
          <a:p>
            <a:r>
              <a:rPr lang="en-US" sz="4400" dirty="0"/>
              <a:t>Eduardo era un “</a:t>
            </a:r>
            <a:r>
              <a:rPr lang="en-US" sz="4400" dirty="0" err="1"/>
              <a:t>mandamás</a:t>
            </a:r>
            <a:r>
              <a:rPr lang="en-US" sz="4400" dirty="0"/>
              <a:t>” con un </a:t>
            </a:r>
            <a:r>
              <a:rPr lang="en-US" sz="4400" dirty="0" err="1"/>
              <a:t>negocio</a:t>
            </a:r>
            <a:r>
              <a:rPr lang="en-US" sz="4400" dirty="0"/>
              <a:t> de </a:t>
            </a:r>
            <a:r>
              <a:rPr lang="en-US" sz="4400" dirty="0" err="1"/>
              <a:t>importaciones</a:t>
            </a:r>
            <a:r>
              <a:rPr lang="en-US" sz="4400" dirty="0"/>
              <a:t> </a:t>
            </a:r>
            <a:r>
              <a:rPr lang="en-US" sz="4400" dirty="0" err="1"/>
              <a:t>en</a:t>
            </a:r>
            <a:r>
              <a:rPr lang="en-US" sz="4400" dirty="0"/>
              <a:t> </a:t>
            </a:r>
            <a:r>
              <a:rPr lang="en-US" sz="4400" dirty="0" err="1"/>
              <a:t>expansión</a:t>
            </a:r>
            <a:r>
              <a:rPr lang="en-US" sz="4400" dirty="0"/>
              <a:t>, y Sara </a:t>
            </a:r>
            <a:r>
              <a:rPr lang="en-US" sz="4400" dirty="0" err="1"/>
              <a:t>disfrutaba</a:t>
            </a:r>
            <a:r>
              <a:rPr lang="en-US" sz="4400" dirty="0"/>
              <a:t> </a:t>
            </a:r>
            <a:r>
              <a:rPr lang="en-US" sz="4400" dirty="0" err="1"/>
              <a:t>estar</a:t>
            </a:r>
            <a:r>
              <a:rPr lang="en-US" sz="4400" dirty="0"/>
              <a:t> con </a:t>
            </a:r>
            <a:r>
              <a:rPr lang="en-US" sz="4400" dirty="0" err="1"/>
              <a:t>gente</a:t>
            </a:r>
            <a:r>
              <a:rPr lang="en-US" sz="4400" dirty="0"/>
              <a:t> que “</a:t>
            </a:r>
            <a:r>
              <a:rPr lang="en-US" sz="4400" dirty="0" err="1"/>
              <a:t>importe</a:t>
            </a:r>
            <a:r>
              <a:rPr lang="en-US" sz="4400" dirty="0"/>
              <a:t>”. Ella </a:t>
            </a:r>
            <a:r>
              <a:rPr lang="en-US" sz="4400" dirty="0" err="1"/>
              <a:t>había</a:t>
            </a:r>
            <a:r>
              <a:rPr lang="en-US" sz="4400" dirty="0"/>
              <a:t> </a:t>
            </a:r>
            <a:r>
              <a:rPr lang="en-US" sz="4400" dirty="0" err="1"/>
              <a:t>vivido</a:t>
            </a:r>
            <a:r>
              <a:rPr lang="en-US" sz="4400" dirty="0"/>
              <a:t> </a:t>
            </a:r>
            <a:r>
              <a:rPr lang="en-US" sz="4400" dirty="0" err="1"/>
              <a:t>toda</a:t>
            </a:r>
            <a:r>
              <a:rPr lang="en-US" sz="4400" dirty="0"/>
              <a:t> </a:t>
            </a:r>
            <a:r>
              <a:rPr lang="en-US" sz="4400" dirty="0" err="1"/>
              <a:t>su</a:t>
            </a:r>
            <a:r>
              <a:rPr lang="en-US" sz="4400" dirty="0"/>
              <a:t> </a:t>
            </a:r>
            <a:r>
              <a:rPr lang="en-US" sz="4400" dirty="0" err="1"/>
              <a:t>vida</a:t>
            </a:r>
            <a:r>
              <a:rPr lang="en-US" sz="4400" dirty="0"/>
              <a:t> </a:t>
            </a:r>
            <a:r>
              <a:rPr lang="en-US" sz="4400" dirty="0" err="1"/>
              <a:t>en</a:t>
            </a:r>
            <a:r>
              <a:rPr lang="en-US" sz="4400" dirty="0"/>
              <a:t> casas de amparo filial y </a:t>
            </a:r>
            <a:r>
              <a:rPr lang="en-US" sz="4400" dirty="0" err="1"/>
              <a:t>nunca</a:t>
            </a:r>
            <a:r>
              <a:rPr lang="en-US" sz="4400" dirty="0"/>
              <a:t> </a:t>
            </a:r>
            <a:r>
              <a:rPr lang="en-US" sz="4400" dirty="0" err="1"/>
              <a:t>conoció</a:t>
            </a:r>
            <a:r>
              <a:rPr lang="en-US" sz="4400" dirty="0"/>
              <a:t> a sus padres </a:t>
            </a:r>
            <a:r>
              <a:rPr lang="en-US" sz="4400" dirty="0" err="1"/>
              <a:t>biológicos</a:t>
            </a:r>
            <a:r>
              <a:rPr lang="en-US" sz="4400" dirty="0"/>
              <a:t>. </a:t>
            </a:r>
          </a:p>
        </p:txBody>
      </p:sp>
    </p:spTree>
    <p:extLst>
      <p:ext uri="{BB962C8B-B14F-4D97-AF65-F5344CB8AC3E}">
        <p14:creationId xmlns:p14="http://schemas.microsoft.com/office/powerpoint/2010/main" val="1386069459"/>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221184" cy="4154984"/>
          </a:xfrm>
          <a:prstGeom prst="rect">
            <a:avLst/>
          </a:prstGeom>
          <a:noFill/>
        </p:spPr>
        <p:txBody>
          <a:bodyPr wrap="square" rtlCol="0">
            <a:spAutoFit/>
          </a:bodyPr>
          <a:lstStyle/>
          <a:p>
            <a:r>
              <a:rPr lang="en-US" sz="4400" dirty="0"/>
              <a:t>Eduardo se </a:t>
            </a:r>
            <a:r>
              <a:rPr lang="en-US" sz="4400" dirty="0" err="1"/>
              <a:t>crió</a:t>
            </a:r>
            <a:r>
              <a:rPr lang="en-US" sz="4400" dirty="0"/>
              <a:t> </a:t>
            </a:r>
            <a:r>
              <a:rPr lang="en-US" sz="4400" dirty="0" err="1"/>
              <a:t>en</a:t>
            </a:r>
            <a:r>
              <a:rPr lang="en-US" sz="4400" dirty="0"/>
              <a:t> un barrio </a:t>
            </a:r>
            <a:r>
              <a:rPr lang="en-US" sz="4400" dirty="0" err="1"/>
              <a:t>urbano</a:t>
            </a:r>
            <a:r>
              <a:rPr lang="en-US" sz="4400" dirty="0"/>
              <a:t> de </a:t>
            </a:r>
            <a:r>
              <a:rPr lang="en-US" sz="4400" dirty="0" err="1"/>
              <a:t>clase</a:t>
            </a:r>
            <a:r>
              <a:rPr lang="en-US" sz="4400" dirty="0"/>
              <a:t> media. Eduardo </a:t>
            </a:r>
            <a:r>
              <a:rPr lang="en-US" sz="4400" dirty="0" err="1"/>
              <a:t>había</a:t>
            </a:r>
            <a:r>
              <a:rPr lang="en-US" sz="4400" dirty="0"/>
              <a:t> </a:t>
            </a:r>
            <a:r>
              <a:rPr lang="en-US" sz="4400" dirty="0" err="1"/>
              <a:t>dicho</a:t>
            </a:r>
            <a:r>
              <a:rPr lang="en-US" sz="4400" dirty="0"/>
              <a:t> </a:t>
            </a:r>
            <a:r>
              <a:rPr lang="en-US" sz="4400" dirty="0" err="1"/>
              <a:t>durante</a:t>
            </a:r>
            <a:r>
              <a:rPr lang="en-US" sz="4400" dirty="0"/>
              <a:t> </a:t>
            </a:r>
            <a:r>
              <a:rPr lang="en-US" sz="4400" dirty="0" err="1"/>
              <a:t>años</a:t>
            </a:r>
            <a:r>
              <a:rPr lang="en-US" sz="4400" dirty="0"/>
              <a:t> que Sara </a:t>
            </a:r>
            <a:r>
              <a:rPr lang="en-US" sz="4400" dirty="0" err="1"/>
              <a:t>estaba</a:t>
            </a:r>
            <a:r>
              <a:rPr lang="en-US" sz="4400" dirty="0"/>
              <a:t> </a:t>
            </a:r>
            <a:r>
              <a:rPr lang="en-US" sz="4400" dirty="0" err="1"/>
              <a:t>destruyendo</a:t>
            </a:r>
            <a:r>
              <a:rPr lang="en-US" sz="4400" dirty="0"/>
              <a:t> lentamente </a:t>
            </a:r>
            <a:r>
              <a:rPr lang="en-US" sz="4400" dirty="0" err="1"/>
              <a:t>su</a:t>
            </a:r>
            <a:r>
              <a:rPr lang="en-US" sz="4400" dirty="0"/>
              <a:t> </a:t>
            </a:r>
            <a:r>
              <a:rPr lang="en-US" sz="4400" dirty="0" err="1"/>
              <a:t>hombría</a:t>
            </a:r>
            <a:r>
              <a:rPr lang="en-US" sz="4400" dirty="0"/>
              <a:t>. Sara </a:t>
            </a:r>
            <a:r>
              <a:rPr lang="en-US" sz="4400" dirty="0" err="1"/>
              <a:t>confesó</a:t>
            </a:r>
            <a:r>
              <a:rPr lang="en-US" sz="4400" dirty="0"/>
              <a:t> dos </a:t>
            </a:r>
            <a:r>
              <a:rPr lang="en-US" sz="4400" dirty="0" err="1"/>
              <a:t>aventuras</a:t>
            </a:r>
            <a:r>
              <a:rPr lang="en-US" sz="4400" dirty="0"/>
              <a:t> amorosas </a:t>
            </a:r>
            <a:r>
              <a:rPr lang="en-US" sz="4400" dirty="0" err="1"/>
              <a:t>durante</a:t>
            </a:r>
            <a:r>
              <a:rPr lang="en-US" sz="4400" dirty="0"/>
              <a:t> el </a:t>
            </a:r>
            <a:r>
              <a:rPr lang="en-US" sz="4400" dirty="0" err="1"/>
              <a:t>matrimonio</a:t>
            </a:r>
            <a:r>
              <a:rPr lang="en-US" sz="4400" dirty="0"/>
              <a:t>. Eduardo </a:t>
            </a:r>
            <a:r>
              <a:rPr lang="en-US" sz="4400" dirty="0" err="1"/>
              <a:t>estaba</a:t>
            </a:r>
            <a:r>
              <a:rPr lang="en-US" sz="4400" dirty="0"/>
              <a:t> </a:t>
            </a:r>
            <a:r>
              <a:rPr lang="en-US" sz="4400" dirty="0" err="1"/>
              <a:t>muy</a:t>
            </a:r>
            <a:r>
              <a:rPr lang="en-US" sz="4400" dirty="0"/>
              <a:t> </a:t>
            </a:r>
            <a:r>
              <a:rPr lang="en-US" sz="4400" dirty="0" err="1"/>
              <a:t>enojado</a:t>
            </a:r>
            <a:r>
              <a:rPr lang="en-US" sz="4400" dirty="0"/>
              <a:t>, y </a:t>
            </a:r>
            <a:r>
              <a:rPr lang="en-US" sz="4400" dirty="0" err="1"/>
              <a:t>parecía</a:t>
            </a:r>
            <a:r>
              <a:rPr lang="en-US" sz="4400" dirty="0"/>
              <a:t> que </a:t>
            </a:r>
            <a:r>
              <a:rPr lang="en-US" sz="4400" dirty="0" err="1"/>
              <a:t>ella</a:t>
            </a:r>
            <a:r>
              <a:rPr lang="en-US" sz="4400" dirty="0"/>
              <a:t> </a:t>
            </a:r>
            <a:r>
              <a:rPr lang="en-US" sz="4400" dirty="0" err="1"/>
              <a:t>estaba</a:t>
            </a:r>
            <a:r>
              <a:rPr lang="en-US" sz="4400" dirty="0"/>
              <a:t> </a:t>
            </a:r>
            <a:r>
              <a:rPr lang="en-US" sz="4400" dirty="0" err="1"/>
              <a:t>igual</a:t>
            </a:r>
            <a:r>
              <a:rPr lang="en-US" sz="4400" dirty="0"/>
              <a:t>.</a:t>
            </a:r>
          </a:p>
        </p:txBody>
      </p:sp>
    </p:spTree>
    <p:extLst>
      <p:ext uri="{BB962C8B-B14F-4D97-AF65-F5344CB8AC3E}">
        <p14:creationId xmlns:p14="http://schemas.microsoft.com/office/powerpoint/2010/main" val="215589239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221184" cy="5262979"/>
          </a:xfrm>
          <a:prstGeom prst="rect">
            <a:avLst/>
          </a:prstGeom>
          <a:noFill/>
        </p:spPr>
        <p:txBody>
          <a:bodyPr wrap="square" rtlCol="0">
            <a:spAutoFit/>
          </a:bodyPr>
          <a:lstStyle/>
          <a:p>
            <a:r>
              <a:rPr lang="en-US" sz="4800" dirty="0"/>
              <a:t>Sara </a:t>
            </a:r>
            <a:r>
              <a:rPr lang="en-US" sz="4800" dirty="0" err="1"/>
              <a:t>aclaró</a:t>
            </a:r>
            <a:r>
              <a:rPr lang="en-US" sz="4800" dirty="0"/>
              <a:t> </a:t>
            </a:r>
            <a:r>
              <a:rPr lang="en-US" sz="4800" dirty="0" err="1"/>
              <a:t>muy</a:t>
            </a:r>
            <a:r>
              <a:rPr lang="en-US" sz="4800" dirty="0"/>
              <a:t> bien </a:t>
            </a:r>
            <a:r>
              <a:rPr lang="en-US" sz="4800" dirty="0" err="1"/>
              <a:t>su</a:t>
            </a:r>
            <a:r>
              <a:rPr lang="en-US" sz="4800" dirty="0"/>
              <a:t> agenda </a:t>
            </a:r>
            <a:r>
              <a:rPr lang="en-US" sz="4800" dirty="0" err="1"/>
              <a:t>cuando</a:t>
            </a:r>
            <a:r>
              <a:rPr lang="en-US" sz="4800" dirty="0"/>
              <a:t> </a:t>
            </a:r>
            <a:r>
              <a:rPr lang="en-US" sz="4800" dirty="0" err="1"/>
              <a:t>hablamos</a:t>
            </a:r>
            <a:r>
              <a:rPr lang="en-US" sz="4800" dirty="0"/>
              <a:t>. “</a:t>
            </a:r>
            <a:r>
              <a:rPr lang="en-US" sz="4800" dirty="0" err="1"/>
              <a:t>Yo</a:t>
            </a:r>
            <a:r>
              <a:rPr lang="en-US" sz="4800" dirty="0"/>
              <a:t> no </a:t>
            </a:r>
            <a:r>
              <a:rPr lang="en-US" sz="4800" dirty="0" err="1"/>
              <a:t>estoy</a:t>
            </a:r>
            <a:r>
              <a:rPr lang="en-US" sz="4800" dirty="0"/>
              <a:t> </a:t>
            </a:r>
            <a:r>
              <a:rPr lang="en-US" sz="4800" dirty="0" err="1"/>
              <a:t>aquí</a:t>
            </a:r>
            <a:r>
              <a:rPr lang="en-US" sz="4800" dirty="0"/>
              <a:t> para que </a:t>
            </a:r>
            <a:r>
              <a:rPr lang="en-US" sz="4800" dirty="0" err="1"/>
              <a:t>trabaje</a:t>
            </a:r>
            <a:r>
              <a:rPr lang="en-US" sz="4800" dirty="0"/>
              <a:t> </a:t>
            </a:r>
            <a:r>
              <a:rPr lang="en-US" sz="4800" dirty="0" err="1"/>
              <a:t>conmigo</a:t>
            </a:r>
            <a:r>
              <a:rPr lang="en-US" sz="4800" dirty="0"/>
              <a:t>”, </a:t>
            </a:r>
            <a:r>
              <a:rPr lang="en-US" sz="4800" dirty="0" err="1"/>
              <a:t>dijo</a:t>
            </a:r>
            <a:r>
              <a:rPr lang="en-US" sz="4800" dirty="0"/>
              <a:t>. “Creo que </a:t>
            </a:r>
            <a:r>
              <a:rPr lang="en-US" sz="4800" dirty="0" err="1"/>
              <a:t>estoy</a:t>
            </a:r>
            <a:r>
              <a:rPr lang="en-US" sz="4800" dirty="0"/>
              <a:t> bien. </a:t>
            </a:r>
            <a:r>
              <a:rPr lang="en-US" sz="4800" dirty="0" err="1"/>
              <a:t>Estoy</a:t>
            </a:r>
            <a:r>
              <a:rPr lang="en-US" sz="4800" dirty="0"/>
              <a:t> </a:t>
            </a:r>
            <a:r>
              <a:rPr lang="en-US" sz="4800" dirty="0" err="1"/>
              <a:t>aquí</a:t>
            </a:r>
            <a:r>
              <a:rPr lang="en-US" sz="4800" dirty="0"/>
              <a:t> </a:t>
            </a:r>
            <a:r>
              <a:rPr lang="en-US" sz="4800" dirty="0" err="1"/>
              <a:t>porque</a:t>
            </a:r>
            <a:r>
              <a:rPr lang="en-US" sz="4800" dirty="0"/>
              <a:t> mi </a:t>
            </a:r>
            <a:r>
              <a:rPr lang="en-US" sz="4800" dirty="0" err="1"/>
              <a:t>matrimonio</a:t>
            </a:r>
            <a:r>
              <a:rPr lang="en-US" sz="4800" dirty="0"/>
              <a:t> </a:t>
            </a:r>
            <a:r>
              <a:rPr lang="en-US" sz="4800" dirty="0" err="1"/>
              <a:t>está</a:t>
            </a:r>
            <a:r>
              <a:rPr lang="en-US" sz="4800" dirty="0"/>
              <a:t> </a:t>
            </a:r>
            <a:r>
              <a:rPr lang="en-US" sz="4800" dirty="0" err="1"/>
              <a:t>en</a:t>
            </a:r>
            <a:r>
              <a:rPr lang="en-US" sz="4800" dirty="0"/>
              <a:t> </a:t>
            </a:r>
            <a:r>
              <a:rPr lang="en-US" sz="4800" dirty="0" err="1"/>
              <a:t>problemas</a:t>
            </a:r>
            <a:r>
              <a:rPr lang="en-US" sz="4800" dirty="0"/>
              <a:t>. ¿Cree que </a:t>
            </a:r>
            <a:r>
              <a:rPr lang="en-US" sz="4800" dirty="0" err="1"/>
              <a:t>pueda</a:t>
            </a:r>
            <a:r>
              <a:rPr lang="en-US" sz="4800" dirty="0"/>
              <a:t> </a:t>
            </a:r>
            <a:r>
              <a:rPr lang="en-US" sz="4800" dirty="0" err="1"/>
              <a:t>lograr</a:t>
            </a:r>
            <a:r>
              <a:rPr lang="en-US" sz="4800" dirty="0"/>
              <a:t> que mi </a:t>
            </a:r>
            <a:r>
              <a:rPr lang="en-US" sz="4800" dirty="0" err="1"/>
              <a:t>esposo</a:t>
            </a:r>
            <a:r>
              <a:rPr lang="en-US" sz="4800" dirty="0"/>
              <a:t> </a:t>
            </a:r>
            <a:r>
              <a:rPr lang="en-US" sz="4800" dirty="0" err="1"/>
              <a:t>hable</a:t>
            </a:r>
            <a:r>
              <a:rPr lang="en-US" sz="4800" dirty="0"/>
              <a:t> con </a:t>
            </a:r>
            <a:r>
              <a:rPr lang="en-US" sz="4800" dirty="0" err="1"/>
              <a:t>usted</a:t>
            </a:r>
            <a:r>
              <a:rPr lang="en-US" sz="4800" dirty="0"/>
              <a:t>? ¡</a:t>
            </a:r>
            <a:r>
              <a:rPr lang="en-US" sz="4800" dirty="0" err="1"/>
              <a:t>Él</a:t>
            </a:r>
            <a:r>
              <a:rPr lang="en-US" sz="4800" dirty="0"/>
              <a:t> es el que </a:t>
            </a:r>
            <a:r>
              <a:rPr lang="en-US" sz="4800" dirty="0" err="1"/>
              <a:t>necesita</a:t>
            </a:r>
            <a:r>
              <a:rPr lang="en-US" sz="4800" dirty="0"/>
              <a:t> </a:t>
            </a:r>
            <a:r>
              <a:rPr lang="en-US" sz="4800" dirty="0" err="1"/>
              <a:t>ayuda</a:t>
            </a:r>
            <a:r>
              <a:rPr lang="en-US" sz="4800" dirty="0"/>
              <a:t>!”</a:t>
            </a:r>
          </a:p>
        </p:txBody>
      </p:sp>
    </p:spTree>
    <p:extLst>
      <p:ext uri="{BB962C8B-B14F-4D97-AF65-F5344CB8AC3E}">
        <p14:creationId xmlns:p14="http://schemas.microsoft.com/office/powerpoint/2010/main" val="1552910093"/>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221184" cy="6986528"/>
          </a:xfrm>
          <a:prstGeom prst="rect">
            <a:avLst/>
          </a:prstGeom>
          <a:noFill/>
        </p:spPr>
        <p:txBody>
          <a:bodyPr wrap="square" rtlCol="0">
            <a:spAutoFit/>
          </a:bodyPr>
          <a:lstStyle/>
          <a:p>
            <a:r>
              <a:rPr lang="en-US" sz="4000" b="1" dirty="0"/>
              <a:t>LA SITUACIÓN</a:t>
            </a:r>
            <a:endParaRPr lang="en-US" sz="4000" dirty="0"/>
          </a:p>
          <a:p>
            <a:r>
              <a:rPr lang="en-US" sz="4000" dirty="0"/>
              <a:t>Para que el </a:t>
            </a:r>
            <a:r>
              <a:rPr lang="en-US" sz="4000" dirty="0" err="1"/>
              <a:t>ministerio</a:t>
            </a:r>
            <a:r>
              <a:rPr lang="en-US" sz="4000" dirty="0"/>
              <a:t> personal sea </a:t>
            </a:r>
            <a:r>
              <a:rPr lang="en-US" sz="4000" dirty="0" err="1"/>
              <a:t>efectivo</a:t>
            </a:r>
            <a:r>
              <a:rPr lang="en-US" sz="4000" dirty="0"/>
              <a:t>, </a:t>
            </a:r>
            <a:r>
              <a:rPr lang="en-US" sz="4000" dirty="0" err="1"/>
              <a:t>debo</a:t>
            </a:r>
            <a:r>
              <a:rPr lang="en-US" sz="4000" dirty="0"/>
              <a:t> </a:t>
            </a:r>
            <a:r>
              <a:rPr lang="en-US" sz="4000" dirty="0" err="1"/>
              <a:t>entender</a:t>
            </a:r>
            <a:r>
              <a:rPr lang="en-US" sz="4000" dirty="0"/>
              <a:t> el </a:t>
            </a:r>
            <a:r>
              <a:rPr lang="en-US" sz="4000" dirty="0" err="1"/>
              <a:t>mundo</a:t>
            </a:r>
            <a:r>
              <a:rPr lang="en-US" sz="4000" dirty="0"/>
              <a:t> </a:t>
            </a:r>
            <a:r>
              <a:rPr lang="en-US" sz="4000" dirty="0" err="1"/>
              <a:t>cotidiano</a:t>
            </a:r>
            <a:r>
              <a:rPr lang="en-US" sz="4000" dirty="0"/>
              <a:t> de Sara. ¿A </a:t>
            </a:r>
            <a:r>
              <a:rPr lang="en-US" sz="4000" dirty="0" err="1"/>
              <a:t>qué</a:t>
            </a:r>
            <a:r>
              <a:rPr lang="en-US" sz="4000" dirty="0"/>
              <a:t> </a:t>
            </a:r>
            <a:r>
              <a:rPr lang="en-US" sz="4000" dirty="0" err="1"/>
              <a:t>presiones</a:t>
            </a:r>
            <a:r>
              <a:rPr lang="en-US" sz="4000" dirty="0"/>
              <a:t>, </a:t>
            </a:r>
            <a:r>
              <a:rPr lang="en-US" sz="4000" dirty="0" err="1"/>
              <a:t>oportunidades</a:t>
            </a:r>
            <a:r>
              <a:rPr lang="en-US" sz="4000" dirty="0"/>
              <a:t>, </a:t>
            </a:r>
            <a:r>
              <a:rPr lang="en-US" sz="4000" dirty="0" err="1"/>
              <a:t>responsabilidades</a:t>
            </a:r>
            <a:r>
              <a:rPr lang="en-US" sz="4000" dirty="0"/>
              <a:t>, y </a:t>
            </a:r>
            <a:r>
              <a:rPr lang="en-US" sz="4000" dirty="0" err="1"/>
              <a:t>tentaciones</a:t>
            </a:r>
            <a:r>
              <a:rPr lang="en-US" sz="4000" dirty="0"/>
              <a:t> se </a:t>
            </a:r>
            <a:r>
              <a:rPr lang="en-US" sz="4000" dirty="0" err="1"/>
              <a:t>enfrenta</a:t>
            </a:r>
            <a:r>
              <a:rPr lang="en-US" sz="4000" dirty="0"/>
              <a:t> a </a:t>
            </a:r>
            <a:r>
              <a:rPr lang="en-US" sz="4000" dirty="0" err="1"/>
              <a:t>diario</a:t>
            </a:r>
            <a:r>
              <a:rPr lang="en-US" sz="4000" dirty="0"/>
              <a:t>? ¿</a:t>
            </a:r>
            <a:r>
              <a:rPr lang="en-US" sz="4000" dirty="0" err="1"/>
              <a:t>Quienes</a:t>
            </a:r>
            <a:r>
              <a:rPr lang="en-US" sz="4000" dirty="0"/>
              <a:t> son las personas </a:t>
            </a:r>
            <a:r>
              <a:rPr lang="en-US" sz="4000" dirty="0" err="1"/>
              <a:t>importantes</a:t>
            </a:r>
            <a:r>
              <a:rPr lang="en-US" sz="4000" dirty="0"/>
              <a:t> </a:t>
            </a:r>
            <a:r>
              <a:rPr lang="en-US" sz="4000" dirty="0" err="1"/>
              <a:t>en</a:t>
            </a:r>
            <a:r>
              <a:rPr lang="en-US" sz="4000" dirty="0"/>
              <a:t> </a:t>
            </a:r>
            <a:r>
              <a:rPr lang="en-US" sz="4000" dirty="0" err="1"/>
              <a:t>su</a:t>
            </a:r>
            <a:r>
              <a:rPr lang="en-US" sz="4000" dirty="0"/>
              <a:t> </a:t>
            </a:r>
            <a:r>
              <a:rPr lang="en-US" sz="4000" dirty="0" err="1"/>
              <a:t>vida</a:t>
            </a:r>
            <a:r>
              <a:rPr lang="en-US" sz="4000" dirty="0"/>
              <a:t>, y </a:t>
            </a:r>
            <a:r>
              <a:rPr lang="en-US" sz="4000" dirty="0" err="1"/>
              <a:t>qué</a:t>
            </a:r>
            <a:r>
              <a:rPr lang="en-US" sz="4000" dirty="0"/>
              <a:t> </a:t>
            </a:r>
            <a:r>
              <a:rPr lang="en-US" sz="4000" dirty="0" err="1"/>
              <a:t>están</a:t>
            </a:r>
            <a:r>
              <a:rPr lang="en-US" sz="4000" dirty="0"/>
              <a:t> </a:t>
            </a:r>
            <a:r>
              <a:rPr lang="en-US" sz="4000" dirty="0" err="1"/>
              <a:t>haciendo</a:t>
            </a:r>
            <a:r>
              <a:rPr lang="en-US" sz="4000" dirty="0"/>
              <a:t>? ¿</a:t>
            </a:r>
            <a:r>
              <a:rPr lang="en-US" sz="4000" dirty="0" err="1"/>
              <a:t>Qué</a:t>
            </a:r>
            <a:r>
              <a:rPr lang="en-US" sz="4000" dirty="0"/>
              <a:t> </a:t>
            </a:r>
            <a:r>
              <a:rPr lang="en-US" sz="4000" dirty="0" err="1"/>
              <a:t>conozco</a:t>
            </a:r>
            <a:r>
              <a:rPr lang="en-US" sz="4000" dirty="0"/>
              <a:t> </a:t>
            </a:r>
            <a:r>
              <a:rPr lang="en-US" sz="4000" dirty="0" err="1"/>
              <a:t>sobre</a:t>
            </a:r>
            <a:r>
              <a:rPr lang="en-US" sz="4000" dirty="0"/>
              <a:t> </a:t>
            </a:r>
            <a:r>
              <a:rPr lang="en-US" sz="4000" dirty="0" err="1"/>
              <a:t>su</a:t>
            </a:r>
            <a:r>
              <a:rPr lang="en-US" sz="4000" dirty="0"/>
              <a:t> </a:t>
            </a:r>
            <a:r>
              <a:rPr lang="en-US" sz="4000" dirty="0" err="1"/>
              <a:t>pasado</a:t>
            </a:r>
            <a:r>
              <a:rPr lang="en-US" sz="4000" dirty="0"/>
              <a:t>? Al </a:t>
            </a:r>
            <a:r>
              <a:rPr lang="en-US" sz="4000" dirty="0" err="1"/>
              <a:t>revisar</a:t>
            </a:r>
            <a:r>
              <a:rPr lang="en-US" sz="4000" dirty="0"/>
              <a:t> los </a:t>
            </a:r>
            <a:r>
              <a:rPr lang="en-US" sz="4000" dirty="0" err="1"/>
              <a:t>hechos</a:t>
            </a:r>
            <a:r>
              <a:rPr lang="en-US" sz="4000" dirty="0"/>
              <a:t>, me </a:t>
            </a:r>
            <a:r>
              <a:rPr lang="en-US" sz="4000" dirty="0" err="1"/>
              <a:t>pregunto</a:t>
            </a:r>
            <a:r>
              <a:rPr lang="en-US" sz="4000" dirty="0"/>
              <a:t>, </a:t>
            </a:r>
            <a:r>
              <a:rPr lang="en-US" sz="4000" i="1" dirty="0"/>
              <a:t>“¿</a:t>
            </a:r>
            <a:r>
              <a:rPr lang="en-US" sz="4000" i="1" dirty="0" err="1"/>
              <a:t>Qué</a:t>
            </a:r>
            <a:r>
              <a:rPr lang="en-US" sz="4000" i="1" dirty="0"/>
              <a:t> </a:t>
            </a:r>
            <a:r>
              <a:rPr lang="en-US" sz="4000" i="1" dirty="0" err="1"/>
              <a:t>está</a:t>
            </a:r>
            <a:r>
              <a:rPr lang="en-US" sz="4000" i="1" dirty="0"/>
              <a:t> (o </a:t>
            </a:r>
            <a:r>
              <a:rPr lang="en-US" sz="4000" i="1" dirty="0" err="1"/>
              <a:t>estaba</a:t>
            </a:r>
            <a:r>
              <a:rPr lang="en-US" sz="4000" i="1" dirty="0"/>
              <a:t>) </a:t>
            </a:r>
            <a:r>
              <a:rPr lang="en-US" sz="4000" i="1" dirty="0" err="1"/>
              <a:t>pasando</a:t>
            </a:r>
            <a:r>
              <a:rPr lang="en-US" sz="4000" i="1" dirty="0"/>
              <a:t>?”</a:t>
            </a:r>
            <a:r>
              <a:rPr lang="en-US" sz="4000" dirty="0"/>
              <a:t> y </a:t>
            </a:r>
            <a:r>
              <a:rPr lang="en-US" sz="4000" dirty="0" err="1"/>
              <a:t>cuelgo</a:t>
            </a:r>
            <a:r>
              <a:rPr lang="en-US" sz="4000" dirty="0"/>
              <a:t> </a:t>
            </a:r>
            <a:r>
              <a:rPr lang="en-US" sz="4000" dirty="0" err="1"/>
              <a:t>toda</a:t>
            </a:r>
            <a:r>
              <a:rPr lang="en-US" sz="4000" dirty="0"/>
              <a:t> la </a:t>
            </a:r>
            <a:r>
              <a:rPr lang="en-US" sz="4000" dirty="0" err="1"/>
              <a:t>información</a:t>
            </a:r>
            <a:r>
              <a:rPr lang="en-US" sz="4000" dirty="0"/>
              <a:t> </a:t>
            </a:r>
            <a:r>
              <a:rPr lang="en-US" sz="4000" dirty="0" err="1"/>
              <a:t>situacional</a:t>
            </a:r>
            <a:r>
              <a:rPr lang="en-US" sz="4000" dirty="0"/>
              <a:t> </a:t>
            </a:r>
            <a:r>
              <a:rPr lang="en-US" sz="4000" dirty="0" err="1"/>
              <a:t>en</a:t>
            </a:r>
            <a:r>
              <a:rPr lang="en-US" sz="4000" dirty="0"/>
              <a:t> </a:t>
            </a:r>
            <a:r>
              <a:rPr lang="en-US" sz="4000" dirty="0" err="1"/>
              <a:t>este</a:t>
            </a:r>
            <a:r>
              <a:rPr lang="en-US" sz="4000" dirty="0"/>
              <a:t> </a:t>
            </a:r>
            <a:r>
              <a:rPr lang="en-US" sz="4000" dirty="0" err="1"/>
              <a:t>gancho</a:t>
            </a:r>
            <a:r>
              <a:rPr lang="en-US" sz="4000" dirty="0"/>
              <a:t>.</a:t>
            </a:r>
          </a:p>
          <a:p>
            <a:endParaRPr lang="en-US" sz="4800" dirty="0"/>
          </a:p>
        </p:txBody>
      </p:sp>
    </p:spTree>
    <p:extLst>
      <p:ext uri="{BB962C8B-B14F-4D97-AF65-F5344CB8AC3E}">
        <p14:creationId xmlns:p14="http://schemas.microsoft.com/office/powerpoint/2010/main" val="1580855607"/>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221184" cy="6186309"/>
          </a:xfrm>
          <a:prstGeom prst="rect">
            <a:avLst/>
          </a:prstGeom>
          <a:noFill/>
        </p:spPr>
        <p:txBody>
          <a:bodyPr wrap="square" rtlCol="0">
            <a:spAutoFit/>
          </a:bodyPr>
          <a:lstStyle/>
          <a:p>
            <a:r>
              <a:rPr lang="en-US" sz="3600" b="1" i="1" dirty="0" err="1"/>
              <a:t>Histórico</a:t>
            </a:r>
            <a:endParaRPr lang="en-US" sz="3600" dirty="0"/>
          </a:p>
          <a:p>
            <a:r>
              <a:rPr lang="en-US" sz="3600" dirty="0"/>
              <a:t>• Familia de </a:t>
            </a:r>
            <a:r>
              <a:rPr lang="en-US" sz="3600" dirty="0" err="1"/>
              <a:t>origen</a:t>
            </a:r>
            <a:r>
              <a:rPr lang="en-US" sz="3600" dirty="0"/>
              <a:t>. </a:t>
            </a:r>
            <a:r>
              <a:rPr lang="en-US" sz="3600" dirty="0">
                <a:highlight>
                  <a:srgbClr val="FFFF00"/>
                </a:highlight>
              </a:rPr>
              <a:t>¿</a:t>
            </a:r>
            <a:r>
              <a:rPr lang="en-US" sz="3600" dirty="0" err="1">
                <a:highlight>
                  <a:srgbClr val="FFFF00"/>
                </a:highlight>
              </a:rPr>
              <a:t>Qué</a:t>
            </a:r>
            <a:r>
              <a:rPr lang="en-US" sz="3600" dirty="0">
                <a:highlight>
                  <a:srgbClr val="FFFF00"/>
                </a:highlight>
              </a:rPr>
              <a:t> </a:t>
            </a:r>
            <a:r>
              <a:rPr lang="en-US" sz="3600" dirty="0" err="1">
                <a:highlight>
                  <a:srgbClr val="FFFF00"/>
                </a:highlight>
              </a:rPr>
              <a:t>conozco</a:t>
            </a:r>
            <a:r>
              <a:rPr lang="en-US" sz="3600" dirty="0">
                <a:highlight>
                  <a:srgbClr val="FFFF00"/>
                </a:highlight>
              </a:rPr>
              <a:t> </a:t>
            </a:r>
            <a:r>
              <a:rPr lang="en-US" sz="3600" dirty="0" err="1">
                <a:highlight>
                  <a:srgbClr val="FFFF00"/>
                </a:highlight>
              </a:rPr>
              <a:t>acerca</a:t>
            </a:r>
            <a:r>
              <a:rPr lang="en-US" sz="3600" dirty="0">
                <a:highlight>
                  <a:srgbClr val="FFFF00"/>
                </a:highlight>
              </a:rPr>
              <a:t> de la </a:t>
            </a:r>
            <a:r>
              <a:rPr lang="en-US" sz="3600" dirty="0" err="1">
                <a:highlight>
                  <a:srgbClr val="FFFF00"/>
                </a:highlight>
              </a:rPr>
              <a:t>niñez</a:t>
            </a:r>
            <a:r>
              <a:rPr lang="en-US" sz="3600" dirty="0">
                <a:highlight>
                  <a:srgbClr val="FFFF00"/>
                </a:highlight>
              </a:rPr>
              <a:t> de </a:t>
            </a:r>
            <a:r>
              <a:rPr lang="en-US" sz="3600" dirty="0" err="1">
                <a:highlight>
                  <a:srgbClr val="FFFF00"/>
                </a:highlight>
              </a:rPr>
              <a:t>esta</a:t>
            </a:r>
            <a:r>
              <a:rPr lang="en-US" sz="3600" dirty="0">
                <a:highlight>
                  <a:srgbClr val="FFFF00"/>
                </a:highlight>
              </a:rPr>
              <a:t> persona?</a:t>
            </a:r>
          </a:p>
          <a:p>
            <a:r>
              <a:rPr lang="en-US" sz="3600" dirty="0"/>
              <a:t>• </a:t>
            </a:r>
            <a:r>
              <a:rPr lang="en-US" sz="3600" dirty="0" err="1"/>
              <a:t>Sucesos</a:t>
            </a:r>
            <a:r>
              <a:rPr lang="en-US" sz="3600" dirty="0"/>
              <a:t> de crisis. ¿</a:t>
            </a:r>
            <a:r>
              <a:rPr lang="en-US" sz="3600" dirty="0" err="1"/>
              <a:t>Qué</a:t>
            </a:r>
            <a:r>
              <a:rPr lang="en-US" sz="3600" dirty="0"/>
              <a:t> </a:t>
            </a:r>
            <a:r>
              <a:rPr lang="en-US" sz="3600" dirty="0" err="1"/>
              <a:t>sucesos</a:t>
            </a:r>
            <a:r>
              <a:rPr lang="en-US" sz="3600" dirty="0"/>
              <a:t> de </a:t>
            </a:r>
            <a:r>
              <a:rPr lang="en-US" sz="3600" dirty="0" err="1"/>
              <a:t>importancia</a:t>
            </a:r>
            <a:r>
              <a:rPr lang="en-US" sz="3600" dirty="0">
                <a:highlight>
                  <a:srgbClr val="FFFF00"/>
                </a:highlight>
              </a:rPr>
              <a:t> (</a:t>
            </a:r>
            <a:r>
              <a:rPr lang="en-US" sz="3600" dirty="0" err="1">
                <a:highlight>
                  <a:srgbClr val="FFFF00"/>
                </a:highlight>
              </a:rPr>
              <a:t>muerte</a:t>
            </a:r>
            <a:r>
              <a:rPr lang="en-US" sz="3600" dirty="0">
                <a:highlight>
                  <a:srgbClr val="FFFF00"/>
                </a:highlight>
              </a:rPr>
              <a:t> </a:t>
            </a:r>
            <a:r>
              <a:rPr lang="en-US" sz="3600" dirty="0" err="1">
                <a:highlight>
                  <a:srgbClr val="FFFF00"/>
                </a:highlight>
              </a:rPr>
              <a:t>en</a:t>
            </a:r>
            <a:r>
              <a:rPr lang="en-US" sz="3600" dirty="0">
                <a:highlight>
                  <a:srgbClr val="FFFF00"/>
                </a:highlight>
              </a:rPr>
              <a:t> la </a:t>
            </a:r>
            <a:r>
              <a:rPr lang="en-US" sz="3600" dirty="0" err="1">
                <a:highlight>
                  <a:srgbClr val="FFFF00"/>
                </a:highlight>
              </a:rPr>
              <a:t>familia</a:t>
            </a:r>
            <a:r>
              <a:rPr lang="en-US" sz="3600" dirty="0">
                <a:highlight>
                  <a:srgbClr val="FFFF00"/>
                </a:highlight>
              </a:rPr>
              <a:t>, </a:t>
            </a:r>
            <a:r>
              <a:rPr lang="en-US" sz="3600" dirty="0" err="1">
                <a:highlight>
                  <a:srgbClr val="FFFF00"/>
                </a:highlight>
              </a:rPr>
              <a:t>divorcio</a:t>
            </a:r>
            <a:r>
              <a:rPr lang="en-US" sz="3600" dirty="0">
                <a:highlight>
                  <a:srgbClr val="FFFF00"/>
                </a:highlight>
              </a:rPr>
              <a:t>, </a:t>
            </a:r>
            <a:r>
              <a:rPr lang="en-US" sz="3600" dirty="0" err="1">
                <a:highlight>
                  <a:srgbClr val="FFFF00"/>
                </a:highlight>
              </a:rPr>
              <a:t>accidente</a:t>
            </a:r>
            <a:r>
              <a:rPr lang="en-US" sz="3600" dirty="0">
                <a:highlight>
                  <a:srgbClr val="FFFF00"/>
                </a:highlight>
              </a:rPr>
              <a:t> grave, etc.)</a:t>
            </a:r>
            <a:r>
              <a:rPr lang="en-US" sz="3600" dirty="0"/>
              <a:t> </a:t>
            </a:r>
            <a:r>
              <a:rPr lang="en-US" sz="3600" dirty="0" err="1"/>
              <a:t>influyeron</a:t>
            </a:r>
            <a:r>
              <a:rPr lang="en-US" sz="3600" dirty="0"/>
              <a:t> </a:t>
            </a:r>
            <a:r>
              <a:rPr lang="en-US" sz="3600" dirty="0" err="1"/>
              <a:t>en</a:t>
            </a:r>
            <a:r>
              <a:rPr lang="en-US" sz="3600" dirty="0"/>
              <a:t> la </a:t>
            </a:r>
            <a:r>
              <a:rPr lang="en-US" sz="3600" dirty="0" err="1"/>
              <a:t>vida</a:t>
            </a:r>
            <a:r>
              <a:rPr lang="en-US" sz="3600" dirty="0"/>
              <a:t> de </a:t>
            </a:r>
            <a:r>
              <a:rPr lang="en-US" sz="3600" dirty="0" err="1"/>
              <a:t>esta</a:t>
            </a:r>
            <a:r>
              <a:rPr lang="en-US" sz="3600" dirty="0"/>
              <a:t> persona?</a:t>
            </a:r>
          </a:p>
          <a:p>
            <a:r>
              <a:rPr lang="en-US" sz="3600" dirty="0"/>
              <a:t>• </a:t>
            </a:r>
            <a:r>
              <a:rPr lang="en-US" sz="3600" dirty="0" err="1"/>
              <a:t>Relaciones</a:t>
            </a:r>
            <a:r>
              <a:rPr lang="en-US" sz="3600" dirty="0"/>
              <a:t> </a:t>
            </a:r>
            <a:r>
              <a:rPr lang="en-US" sz="3600" dirty="0" err="1"/>
              <a:t>importantes</a:t>
            </a:r>
            <a:r>
              <a:rPr lang="en-US" sz="3600" dirty="0"/>
              <a:t>. </a:t>
            </a:r>
            <a:r>
              <a:rPr lang="en-US" sz="3600" dirty="0" err="1"/>
              <a:t>Fuera</a:t>
            </a:r>
            <a:r>
              <a:rPr lang="en-US" sz="3600" dirty="0"/>
              <a:t> de la casa, ¿</a:t>
            </a:r>
            <a:r>
              <a:rPr lang="en-US" sz="3600" dirty="0" err="1"/>
              <a:t>quienes</a:t>
            </a:r>
            <a:r>
              <a:rPr lang="en-US" sz="3600" dirty="0"/>
              <a:t> </a:t>
            </a:r>
            <a:r>
              <a:rPr lang="en-US" sz="3600" dirty="0" err="1"/>
              <a:t>eran</a:t>
            </a:r>
            <a:r>
              <a:rPr lang="en-US" sz="3600" dirty="0"/>
              <a:t> las personas </a:t>
            </a:r>
            <a:r>
              <a:rPr lang="en-US" sz="3600" dirty="0" err="1"/>
              <a:t>más</a:t>
            </a:r>
            <a:r>
              <a:rPr lang="en-US" sz="3600" dirty="0"/>
              <a:t> </a:t>
            </a:r>
            <a:r>
              <a:rPr lang="en-US" sz="3600" dirty="0" err="1"/>
              <a:t>influyentes</a:t>
            </a:r>
            <a:r>
              <a:rPr lang="en-US" sz="3600" dirty="0"/>
              <a:t> </a:t>
            </a:r>
            <a:r>
              <a:rPr lang="en-US" sz="3600" dirty="0" err="1"/>
              <a:t>en</a:t>
            </a:r>
            <a:r>
              <a:rPr lang="en-US" sz="3600" dirty="0"/>
              <a:t> la </a:t>
            </a:r>
            <a:r>
              <a:rPr lang="en-US" sz="3600" dirty="0" err="1"/>
              <a:t>vida</a:t>
            </a:r>
            <a:r>
              <a:rPr lang="en-US" sz="3600" dirty="0"/>
              <a:t> de </a:t>
            </a:r>
            <a:r>
              <a:rPr lang="en-US" sz="3600" dirty="0" err="1"/>
              <a:t>esta</a:t>
            </a:r>
            <a:r>
              <a:rPr lang="en-US" sz="3600" dirty="0"/>
              <a:t> persona (</a:t>
            </a:r>
            <a:r>
              <a:rPr lang="en-US" sz="3600" dirty="0" err="1"/>
              <a:t>entrenador</a:t>
            </a:r>
            <a:r>
              <a:rPr lang="en-US" sz="3600" dirty="0"/>
              <a:t>, familiar, amigo, maestro, pastor)? ¿</a:t>
            </a:r>
            <a:r>
              <a:rPr lang="en-US" sz="3600" dirty="0" err="1"/>
              <a:t>Cómo</a:t>
            </a:r>
            <a:r>
              <a:rPr lang="en-US" sz="3600" dirty="0"/>
              <a:t> </a:t>
            </a:r>
            <a:r>
              <a:rPr lang="en-US" sz="3600" dirty="0" err="1"/>
              <a:t>moldearon</a:t>
            </a:r>
            <a:r>
              <a:rPr lang="en-US" sz="3600" dirty="0"/>
              <a:t> </a:t>
            </a:r>
            <a:r>
              <a:rPr lang="en-US" sz="3600" dirty="0" err="1"/>
              <a:t>estas</a:t>
            </a:r>
            <a:r>
              <a:rPr lang="en-US" sz="3600" dirty="0"/>
              <a:t> personas la </a:t>
            </a:r>
            <a:r>
              <a:rPr lang="en-US" sz="3600" dirty="0" err="1"/>
              <a:t>perspectiva</a:t>
            </a:r>
            <a:r>
              <a:rPr lang="en-US" sz="3600" dirty="0"/>
              <a:t> de </a:t>
            </a:r>
            <a:r>
              <a:rPr lang="en-US" sz="3600" dirty="0" err="1"/>
              <a:t>sí</a:t>
            </a:r>
            <a:r>
              <a:rPr lang="en-US" sz="3600" dirty="0"/>
              <a:t> </a:t>
            </a:r>
            <a:r>
              <a:rPr lang="en-US" sz="3600" dirty="0" err="1"/>
              <a:t>mismo</a:t>
            </a:r>
            <a:r>
              <a:rPr lang="en-US" sz="3600" dirty="0"/>
              <a:t> y de </a:t>
            </a:r>
            <a:r>
              <a:rPr lang="en-US" sz="3600" dirty="0" err="1"/>
              <a:t>su</a:t>
            </a:r>
            <a:r>
              <a:rPr lang="en-US" sz="3600" dirty="0"/>
              <a:t> </a:t>
            </a:r>
            <a:r>
              <a:rPr lang="en-US" sz="3600" dirty="0" err="1"/>
              <a:t>mundo</a:t>
            </a:r>
            <a:r>
              <a:rPr lang="en-US" sz="3600" dirty="0"/>
              <a:t>? </a:t>
            </a:r>
            <a:endParaRPr lang="en-US" sz="4000" dirty="0"/>
          </a:p>
        </p:txBody>
      </p:sp>
    </p:spTree>
    <p:extLst>
      <p:ext uri="{BB962C8B-B14F-4D97-AF65-F5344CB8AC3E}">
        <p14:creationId xmlns:p14="http://schemas.microsoft.com/office/powerpoint/2010/main" val="1252382365"/>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327349" y="238923"/>
            <a:ext cx="11221184" cy="4154984"/>
          </a:xfrm>
          <a:prstGeom prst="rect">
            <a:avLst/>
          </a:prstGeom>
          <a:noFill/>
        </p:spPr>
        <p:txBody>
          <a:bodyPr wrap="square" rtlCol="0">
            <a:spAutoFit/>
          </a:bodyPr>
          <a:lstStyle/>
          <a:p>
            <a:r>
              <a:rPr lang="en-US" sz="4400" dirty="0"/>
              <a:t>• </a:t>
            </a:r>
            <a:r>
              <a:rPr lang="en-US" sz="4400" dirty="0" err="1"/>
              <a:t>Experiencias</a:t>
            </a:r>
            <a:r>
              <a:rPr lang="en-US" sz="4400" dirty="0"/>
              <a:t> </a:t>
            </a:r>
            <a:r>
              <a:rPr lang="en-US" sz="4400" dirty="0" err="1"/>
              <a:t>importantes</a:t>
            </a:r>
            <a:r>
              <a:rPr lang="en-US" sz="4400" dirty="0"/>
              <a:t>. </a:t>
            </a:r>
            <a:r>
              <a:rPr lang="en-US" sz="4400" dirty="0" err="1"/>
              <a:t>Estos</a:t>
            </a:r>
            <a:r>
              <a:rPr lang="en-US" sz="4400" dirty="0"/>
              <a:t> no son los </a:t>
            </a:r>
            <a:r>
              <a:rPr lang="en-US" sz="4400" dirty="0" err="1"/>
              <a:t>sucesos</a:t>
            </a:r>
            <a:r>
              <a:rPr lang="en-US" sz="4400" dirty="0"/>
              <a:t> de crisis, </a:t>
            </a:r>
            <a:r>
              <a:rPr lang="en-US" sz="4400" dirty="0" err="1"/>
              <a:t>sino</a:t>
            </a:r>
            <a:r>
              <a:rPr lang="en-US" sz="4400" dirty="0"/>
              <a:t> las </a:t>
            </a:r>
            <a:r>
              <a:rPr lang="en-US" sz="4400" dirty="0" err="1"/>
              <a:t>experiencias</a:t>
            </a:r>
            <a:r>
              <a:rPr lang="en-US" sz="4400" dirty="0"/>
              <a:t> a largo </a:t>
            </a:r>
            <a:r>
              <a:rPr lang="en-US" sz="4400" dirty="0" err="1"/>
              <a:t>plazo</a:t>
            </a:r>
            <a:r>
              <a:rPr lang="en-US" sz="4400" dirty="0"/>
              <a:t> que </a:t>
            </a:r>
            <a:r>
              <a:rPr lang="en-US" sz="4400" dirty="0" err="1"/>
              <a:t>moldearon</a:t>
            </a:r>
            <a:r>
              <a:rPr lang="en-US" sz="4400" dirty="0"/>
              <a:t> la </a:t>
            </a:r>
            <a:r>
              <a:rPr lang="en-US" sz="4400" dirty="0" err="1"/>
              <a:t>vida</a:t>
            </a:r>
            <a:r>
              <a:rPr lang="en-US" sz="4400" dirty="0"/>
              <a:t> de la persona </a:t>
            </a:r>
            <a:r>
              <a:rPr lang="en-US" sz="4400" dirty="0">
                <a:highlight>
                  <a:srgbClr val="FFFF00"/>
                </a:highlight>
              </a:rPr>
              <a:t>(Un </a:t>
            </a:r>
            <a:r>
              <a:rPr lang="en-US" sz="4400" dirty="0" err="1">
                <a:highlight>
                  <a:srgbClr val="FFFF00"/>
                </a:highlight>
              </a:rPr>
              <a:t>cambio</a:t>
            </a:r>
            <a:r>
              <a:rPr lang="en-US" sz="4400" dirty="0">
                <a:highlight>
                  <a:srgbClr val="FFFF00"/>
                </a:highlight>
              </a:rPr>
              <a:t> </a:t>
            </a:r>
            <a:r>
              <a:rPr lang="en-US" sz="4400" dirty="0" err="1">
                <a:highlight>
                  <a:srgbClr val="FFFF00"/>
                </a:highlight>
              </a:rPr>
              <a:t>significativo</a:t>
            </a:r>
            <a:r>
              <a:rPr lang="en-US" sz="4400" dirty="0">
                <a:highlight>
                  <a:srgbClr val="FFFF00"/>
                </a:highlight>
              </a:rPr>
              <a:t> de </a:t>
            </a:r>
            <a:r>
              <a:rPr lang="en-US" sz="4400" dirty="0" err="1">
                <a:highlight>
                  <a:srgbClr val="FFFF00"/>
                </a:highlight>
              </a:rPr>
              <a:t>domicilio</a:t>
            </a:r>
            <a:r>
              <a:rPr lang="en-US" sz="4400" dirty="0">
                <a:highlight>
                  <a:srgbClr val="FFFF00"/>
                </a:highlight>
              </a:rPr>
              <a:t>, </a:t>
            </a:r>
            <a:r>
              <a:rPr lang="en-US" sz="4400" dirty="0" err="1">
                <a:highlight>
                  <a:srgbClr val="FFFF00"/>
                </a:highlight>
              </a:rPr>
              <a:t>ir</a:t>
            </a:r>
            <a:r>
              <a:rPr lang="en-US" sz="4400" dirty="0">
                <a:highlight>
                  <a:srgbClr val="FFFF00"/>
                </a:highlight>
              </a:rPr>
              <a:t> a la </a:t>
            </a:r>
            <a:r>
              <a:rPr lang="en-US" sz="4400" dirty="0" err="1">
                <a:highlight>
                  <a:srgbClr val="FFFF00"/>
                </a:highlight>
              </a:rPr>
              <a:t>universidad</a:t>
            </a:r>
            <a:r>
              <a:rPr lang="en-US" sz="4400" dirty="0">
                <a:highlight>
                  <a:srgbClr val="FFFF00"/>
                </a:highlight>
              </a:rPr>
              <a:t>, </a:t>
            </a:r>
            <a:r>
              <a:rPr lang="en-US" sz="4400" dirty="0" err="1">
                <a:highlight>
                  <a:srgbClr val="FFFF00"/>
                </a:highlight>
              </a:rPr>
              <a:t>su</a:t>
            </a:r>
            <a:r>
              <a:rPr lang="en-US" sz="4400" dirty="0">
                <a:highlight>
                  <a:srgbClr val="FFFF00"/>
                </a:highlight>
              </a:rPr>
              <a:t> </a:t>
            </a:r>
            <a:r>
              <a:rPr lang="en-US" sz="4400" dirty="0" err="1">
                <a:highlight>
                  <a:srgbClr val="FFFF00"/>
                </a:highlight>
              </a:rPr>
              <a:t>conversión</a:t>
            </a:r>
            <a:r>
              <a:rPr lang="en-US" sz="4400" dirty="0">
                <a:highlight>
                  <a:srgbClr val="FFFF00"/>
                </a:highlight>
              </a:rPr>
              <a:t> a Cristo)</a:t>
            </a:r>
            <a:r>
              <a:rPr lang="en-US" sz="4400" dirty="0"/>
              <a:t>. ¿</a:t>
            </a:r>
            <a:r>
              <a:rPr lang="en-US" sz="4400" dirty="0" err="1"/>
              <a:t>Cuál</a:t>
            </a:r>
            <a:r>
              <a:rPr lang="en-US" sz="4400" dirty="0"/>
              <a:t> es el </a:t>
            </a:r>
            <a:r>
              <a:rPr lang="en-US" sz="4400" dirty="0" err="1"/>
              <a:t>impacto</a:t>
            </a:r>
            <a:r>
              <a:rPr lang="en-US" sz="4400" dirty="0"/>
              <a:t> perdurable de </a:t>
            </a:r>
            <a:r>
              <a:rPr lang="en-US" sz="4400" dirty="0" err="1"/>
              <a:t>estas</a:t>
            </a:r>
            <a:r>
              <a:rPr lang="en-US" sz="4400" dirty="0"/>
              <a:t> </a:t>
            </a:r>
            <a:r>
              <a:rPr lang="en-US" sz="4400" dirty="0" err="1"/>
              <a:t>experiencias</a:t>
            </a:r>
            <a:r>
              <a:rPr lang="en-US" sz="4400" dirty="0"/>
              <a:t>?</a:t>
            </a:r>
          </a:p>
        </p:txBody>
      </p:sp>
    </p:spTree>
    <p:extLst>
      <p:ext uri="{BB962C8B-B14F-4D97-AF65-F5344CB8AC3E}">
        <p14:creationId xmlns:p14="http://schemas.microsoft.com/office/powerpoint/2010/main" val="537285818"/>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7779449"/>
          </a:xfrm>
          <a:prstGeom prst="rect">
            <a:avLst/>
          </a:prstGeom>
          <a:noFill/>
        </p:spPr>
        <p:txBody>
          <a:bodyPr wrap="square" rtlCol="0">
            <a:spAutoFit/>
          </a:bodyPr>
          <a:lstStyle/>
          <a:p>
            <a:r>
              <a:rPr lang="en-US" sz="4000" b="1" i="1" dirty="0" err="1"/>
              <a:t>Presente</a:t>
            </a:r>
            <a:endParaRPr lang="en-US" sz="4000" dirty="0"/>
          </a:p>
          <a:p>
            <a:r>
              <a:rPr lang="en-US" sz="4000" dirty="0"/>
              <a:t>• </a:t>
            </a:r>
            <a:r>
              <a:rPr lang="en-US" sz="4000" dirty="0" err="1"/>
              <a:t>Contexto</a:t>
            </a:r>
            <a:r>
              <a:rPr lang="en-US" sz="4000" dirty="0"/>
              <a:t> de </a:t>
            </a:r>
            <a:r>
              <a:rPr lang="en-US" sz="4000" dirty="0" err="1"/>
              <a:t>vida</a:t>
            </a:r>
            <a:r>
              <a:rPr lang="en-US" sz="4000" dirty="0"/>
              <a:t>. ¿</a:t>
            </a:r>
            <a:r>
              <a:rPr lang="en-US" sz="4000" dirty="0" err="1"/>
              <a:t>Qué</a:t>
            </a:r>
            <a:r>
              <a:rPr lang="en-US" sz="4000" dirty="0"/>
              <a:t> </a:t>
            </a:r>
            <a:r>
              <a:rPr lang="en-US" sz="4000" dirty="0" err="1"/>
              <a:t>situaciones</a:t>
            </a:r>
            <a:r>
              <a:rPr lang="en-US" sz="4000" dirty="0"/>
              <a:t> y </a:t>
            </a:r>
            <a:r>
              <a:rPr lang="en-US" sz="4000" dirty="0" err="1"/>
              <a:t>relaciones</a:t>
            </a:r>
            <a:r>
              <a:rPr lang="en-US" sz="4000" dirty="0"/>
              <a:t> </a:t>
            </a:r>
            <a:r>
              <a:rPr lang="en-US" sz="4000" dirty="0" err="1"/>
              <a:t>enfrenta</a:t>
            </a:r>
            <a:r>
              <a:rPr lang="en-US" sz="4000" dirty="0"/>
              <a:t> </a:t>
            </a:r>
            <a:r>
              <a:rPr lang="en-US" sz="4000" dirty="0" err="1"/>
              <a:t>esta</a:t>
            </a:r>
            <a:r>
              <a:rPr lang="en-US" sz="4000" dirty="0"/>
              <a:t> persona </a:t>
            </a:r>
            <a:r>
              <a:rPr lang="en-US" sz="4000" dirty="0" err="1"/>
              <a:t>todos</a:t>
            </a:r>
            <a:r>
              <a:rPr lang="en-US" sz="4000" dirty="0"/>
              <a:t> los días (</a:t>
            </a:r>
            <a:r>
              <a:rPr lang="en-US" sz="4000" dirty="0" err="1"/>
              <a:t>presiones</a:t>
            </a:r>
            <a:r>
              <a:rPr lang="en-US" sz="4000" dirty="0"/>
              <a:t>, </a:t>
            </a:r>
            <a:r>
              <a:rPr lang="en-US" sz="4000" dirty="0" err="1"/>
              <a:t>oportunidades</a:t>
            </a:r>
            <a:r>
              <a:rPr lang="en-US" sz="4000" dirty="0"/>
              <a:t>, </a:t>
            </a:r>
            <a:r>
              <a:rPr lang="en-US" sz="4000" dirty="0" err="1"/>
              <a:t>responsabilidades</a:t>
            </a:r>
            <a:r>
              <a:rPr lang="en-US" sz="4000" dirty="0"/>
              <a:t>, </a:t>
            </a:r>
            <a:r>
              <a:rPr lang="en-US" sz="4000" dirty="0" err="1"/>
              <a:t>tentaciones</a:t>
            </a:r>
            <a:r>
              <a:rPr lang="en-US" sz="4000" dirty="0"/>
              <a:t>)?</a:t>
            </a:r>
          </a:p>
          <a:p>
            <a:r>
              <a:rPr lang="en-US" sz="4000" dirty="0"/>
              <a:t>• </a:t>
            </a:r>
            <a:r>
              <a:rPr lang="en-US" sz="4000" dirty="0" err="1"/>
              <a:t>Relaciones</a:t>
            </a:r>
            <a:r>
              <a:rPr lang="en-US" sz="4000" dirty="0"/>
              <a:t> </a:t>
            </a:r>
            <a:r>
              <a:rPr lang="en-US" sz="4000" dirty="0" err="1"/>
              <a:t>importantes</a:t>
            </a:r>
            <a:r>
              <a:rPr lang="en-US" sz="4000" dirty="0"/>
              <a:t>. ¿</a:t>
            </a:r>
            <a:r>
              <a:rPr lang="en-US" sz="4000" dirty="0" err="1"/>
              <a:t>Quienes</a:t>
            </a:r>
            <a:r>
              <a:rPr lang="en-US" sz="4000" dirty="0"/>
              <a:t> son las personas </a:t>
            </a:r>
            <a:r>
              <a:rPr lang="en-US" sz="4000" dirty="0" err="1"/>
              <a:t>influyentes</a:t>
            </a:r>
            <a:r>
              <a:rPr lang="en-US" sz="4000" dirty="0"/>
              <a:t> </a:t>
            </a:r>
            <a:r>
              <a:rPr lang="en-US" sz="4000" dirty="0" err="1"/>
              <a:t>en</a:t>
            </a:r>
            <a:r>
              <a:rPr lang="en-US" sz="4000" dirty="0"/>
              <a:t> la </a:t>
            </a:r>
            <a:r>
              <a:rPr lang="en-US" sz="4000" dirty="0" err="1"/>
              <a:t>vida</a:t>
            </a:r>
            <a:r>
              <a:rPr lang="en-US" sz="4000" dirty="0"/>
              <a:t> de </a:t>
            </a:r>
            <a:r>
              <a:rPr lang="en-US" sz="4000" dirty="0" err="1"/>
              <a:t>esta</a:t>
            </a:r>
            <a:r>
              <a:rPr lang="en-US" sz="4000" dirty="0"/>
              <a:t> persona? ¿</a:t>
            </a:r>
            <a:r>
              <a:rPr lang="en-US" sz="4000" dirty="0" err="1"/>
              <a:t>Qué</a:t>
            </a:r>
            <a:r>
              <a:rPr lang="en-US" sz="4000" dirty="0"/>
              <a:t> </a:t>
            </a:r>
            <a:r>
              <a:rPr lang="en-US" sz="4000" dirty="0" err="1"/>
              <a:t>impacto</a:t>
            </a:r>
            <a:r>
              <a:rPr lang="en-US" sz="4000" dirty="0"/>
              <a:t> </a:t>
            </a:r>
            <a:r>
              <a:rPr lang="en-US" sz="4000" dirty="0" err="1"/>
              <a:t>tienen</a:t>
            </a:r>
            <a:r>
              <a:rPr lang="en-US" sz="4000" dirty="0"/>
              <a:t>?</a:t>
            </a:r>
          </a:p>
          <a:p>
            <a:r>
              <a:rPr lang="en-US" sz="4000" dirty="0"/>
              <a:t>• Familia actual. ¿</a:t>
            </a:r>
            <a:r>
              <a:rPr lang="en-US" sz="4000" dirty="0" err="1"/>
              <a:t>Qué</a:t>
            </a:r>
            <a:r>
              <a:rPr lang="en-US" sz="4000" dirty="0"/>
              <a:t> </a:t>
            </a:r>
            <a:r>
              <a:rPr lang="en-US" sz="4000" dirty="0" err="1"/>
              <a:t>debo</a:t>
            </a:r>
            <a:r>
              <a:rPr lang="en-US" sz="4000" dirty="0"/>
              <a:t> saber </a:t>
            </a:r>
            <a:r>
              <a:rPr lang="en-US" sz="4000" dirty="0" err="1"/>
              <a:t>sobre</a:t>
            </a:r>
            <a:r>
              <a:rPr lang="en-US" sz="4000" dirty="0"/>
              <a:t> la </a:t>
            </a:r>
            <a:r>
              <a:rPr lang="en-US" sz="4000" dirty="0" err="1"/>
              <a:t>familia</a:t>
            </a:r>
            <a:r>
              <a:rPr lang="en-US" sz="4000" dirty="0"/>
              <a:t> con la que </a:t>
            </a:r>
            <a:r>
              <a:rPr lang="en-US" sz="4000" dirty="0" err="1"/>
              <a:t>ella</a:t>
            </a:r>
            <a:r>
              <a:rPr lang="en-US" sz="4000" dirty="0"/>
              <a:t> </a:t>
            </a:r>
            <a:r>
              <a:rPr lang="en-US" sz="4000" dirty="0" err="1"/>
              <a:t>está</a:t>
            </a:r>
            <a:r>
              <a:rPr lang="en-US" sz="4000" dirty="0"/>
              <a:t> </a:t>
            </a:r>
            <a:r>
              <a:rPr lang="en-US" sz="4000" dirty="0" err="1"/>
              <a:t>viviendo</a:t>
            </a:r>
            <a:r>
              <a:rPr lang="en-US" sz="4000" dirty="0"/>
              <a:t>?</a:t>
            </a:r>
          </a:p>
          <a:p>
            <a:r>
              <a:rPr lang="en-US" sz="4000" dirty="0"/>
              <a:t>• </a:t>
            </a:r>
            <a:r>
              <a:rPr lang="en-US" sz="4000" dirty="0" err="1"/>
              <a:t>Problema</a:t>
            </a:r>
            <a:r>
              <a:rPr lang="en-US" sz="4000" dirty="0"/>
              <a:t> que </a:t>
            </a:r>
            <a:r>
              <a:rPr lang="en-US" sz="4000" dirty="0" err="1"/>
              <a:t>presenta</a:t>
            </a:r>
            <a:r>
              <a:rPr lang="en-US" sz="4000" dirty="0"/>
              <a:t>. ¿</a:t>
            </a:r>
            <a:r>
              <a:rPr lang="en-US" sz="4000" dirty="0" err="1"/>
              <a:t>Cómo</a:t>
            </a:r>
            <a:r>
              <a:rPr lang="en-US" sz="4000" dirty="0"/>
              <a:t> describe </a:t>
            </a:r>
            <a:r>
              <a:rPr lang="en-US" sz="4000" dirty="0" err="1"/>
              <a:t>esta</a:t>
            </a:r>
            <a:r>
              <a:rPr lang="en-US" sz="4000" dirty="0"/>
              <a:t> persona </a:t>
            </a:r>
            <a:r>
              <a:rPr lang="en-US" sz="4000" dirty="0" err="1"/>
              <a:t>su</a:t>
            </a:r>
            <a:r>
              <a:rPr lang="en-US" sz="4000" dirty="0"/>
              <a:t> </a:t>
            </a:r>
            <a:r>
              <a:rPr lang="en-US" sz="4000" dirty="0" err="1"/>
              <a:t>lucha</a:t>
            </a:r>
            <a:r>
              <a:rPr lang="en-US" sz="4000" dirty="0"/>
              <a:t>? ¿</a:t>
            </a:r>
            <a:r>
              <a:rPr lang="en-US" sz="4000" dirty="0" err="1"/>
              <a:t>Qué</a:t>
            </a:r>
            <a:r>
              <a:rPr lang="en-US" sz="4000" dirty="0"/>
              <a:t> es lo que dice que </a:t>
            </a:r>
            <a:r>
              <a:rPr lang="en-US" sz="4000" dirty="0" err="1"/>
              <a:t>está</a:t>
            </a:r>
            <a:r>
              <a:rPr lang="en-US" sz="4000" dirty="0"/>
              <a:t> mal?</a:t>
            </a:r>
          </a:p>
          <a:p>
            <a:endParaRPr lang="en-US" sz="4400" dirty="0"/>
          </a:p>
        </p:txBody>
      </p:sp>
    </p:spTree>
    <p:extLst>
      <p:ext uri="{BB962C8B-B14F-4D97-AF65-F5344CB8AC3E}">
        <p14:creationId xmlns:p14="http://schemas.microsoft.com/office/powerpoint/2010/main" val="1805723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FC7FA5-E05B-734C-BA1B-263A1265E9C7}"/>
              </a:ext>
            </a:extLst>
          </p:cNvPr>
          <p:cNvSpPr txBox="1"/>
          <p:nvPr/>
        </p:nvSpPr>
        <p:spPr>
          <a:xfrm>
            <a:off x="4038600" y="1939159"/>
            <a:ext cx="7976616" cy="3813688"/>
          </a:xfrm>
          <a:prstGeom prst="rect">
            <a:avLst/>
          </a:prstGeom>
        </p:spPr>
        <p:txBody>
          <a:bodyPr vert="horz" lIns="91440" tIns="45720" rIns="91440" bIns="45720" rtlCol="0" anchor="b">
            <a:normAutofit lnSpcReduction="10000"/>
          </a:bodyPr>
          <a:lstStyle/>
          <a:p>
            <a:pPr algn="r">
              <a:lnSpc>
                <a:spcPct val="90000"/>
              </a:lnSpc>
              <a:spcBef>
                <a:spcPct val="0"/>
              </a:spcBef>
              <a:spcAft>
                <a:spcPts val="600"/>
              </a:spcAft>
            </a:pPr>
            <a:r>
              <a:rPr lang="en-US" sz="4800" kern="1200" dirty="0">
                <a:solidFill>
                  <a:schemeClr val="tx1"/>
                </a:solidFill>
                <a:latin typeface="+mj-lt"/>
                <a:ea typeface="+mj-ea"/>
                <a:cs typeface="+mj-cs"/>
              </a:rPr>
              <a:t>Un </a:t>
            </a:r>
            <a:r>
              <a:rPr lang="en-US" sz="4800" kern="1200" dirty="0" err="1">
                <a:solidFill>
                  <a:schemeClr val="tx1"/>
                </a:solidFill>
                <a:latin typeface="+mj-lt"/>
                <a:ea typeface="+mj-ea"/>
                <a:cs typeface="+mj-cs"/>
              </a:rPr>
              <a:t>cuerpo</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sólo</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crece</a:t>
            </a:r>
            <a:r>
              <a:rPr lang="en-US" sz="4800" kern="1200" dirty="0">
                <a:solidFill>
                  <a:schemeClr val="tx1"/>
                </a:solidFill>
                <a:latin typeface="+mj-lt"/>
                <a:ea typeface="+mj-ea"/>
                <a:cs typeface="+mj-cs"/>
              </a:rPr>
              <a:t> a </a:t>
            </a:r>
            <a:r>
              <a:rPr lang="en-US" sz="4800" kern="1200" dirty="0" err="1">
                <a:solidFill>
                  <a:schemeClr val="tx1"/>
                </a:solidFill>
                <a:latin typeface="+mj-lt"/>
                <a:ea typeface="+mj-ea"/>
                <a:cs typeface="+mj-cs"/>
              </a:rPr>
              <a:t>medida</a:t>
            </a:r>
            <a:r>
              <a:rPr lang="en-US" sz="4800" kern="1200" dirty="0">
                <a:solidFill>
                  <a:schemeClr val="tx1"/>
                </a:solidFill>
                <a:latin typeface="+mj-lt"/>
                <a:ea typeface="+mj-ea"/>
                <a:cs typeface="+mj-cs"/>
              </a:rPr>
              <a:t> que </a:t>
            </a:r>
            <a:r>
              <a:rPr lang="en-US" sz="4800" i="1" kern="1200" dirty="0" err="1">
                <a:solidFill>
                  <a:schemeClr val="tx1"/>
                </a:solidFill>
                <a:latin typeface="+mj-lt"/>
                <a:ea typeface="+mj-ea"/>
                <a:cs typeface="+mj-cs"/>
              </a:rPr>
              <a:t>cada</a:t>
            </a:r>
            <a:r>
              <a:rPr lang="en-US" sz="4800" i="1" kern="1200" dirty="0">
                <a:solidFill>
                  <a:schemeClr val="tx1"/>
                </a:solidFill>
                <a:latin typeface="+mj-lt"/>
                <a:ea typeface="+mj-ea"/>
                <a:cs typeface="+mj-cs"/>
              </a:rPr>
              <a:t> </a:t>
            </a:r>
            <a:r>
              <a:rPr lang="en-US" sz="4800" i="1" kern="1200" dirty="0" err="1">
                <a:solidFill>
                  <a:schemeClr val="tx1"/>
                </a:solidFill>
                <a:latin typeface="+mj-lt"/>
                <a:ea typeface="+mj-ea"/>
                <a:cs typeface="+mj-cs"/>
              </a:rPr>
              <a:t>parte</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hace</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su</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trabajo</a:t>
            </a:r>
            <a:r>
              <a:rPr lang="en-US" sz="4800" kern="1200" dirty="0">
                <a:solidFill>
                  <a:schemeClr val="tx1"/>
                </a:solidFill>
                <a:latin typeface="+mj-lt"/>
                <a:ea typeface="+mj-ea"/>
                <a:cs typeface="+mj-cs"/>
              </a:rPr>
              <a:t>.</a:t>
            </a:r>
            <a:br>
              <a:rPr lang="en-US" sz="4800" kern="1200" dirty="0">
                <a:solidFill>
                  <a:schemeClr val="tx1"/>
                </a:solidFill>
                <a:latin typeface="+mj-lt"/>
                <a:ea typeface="+mj-ea"/>
                <a:cs typeface="+mj-cs"/>
              </a:rPr>
            </a:b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La </a:t>
            </a:r>
            <a:r>
              <a:rPr lang="en-US" sz="4800" kern="1200" dirty="0" err="1">
                <a:solidFill>
                  <a:schemeClr val="tx1"/>
                </a:solidFill>
                <a:latin typeface="+mj-lt"/>
                <a:ea typeface="+mj-ea"/>
                <a:cs typeface="+mj-cs"/>
              </a:rPr>
              <a:t>metáfora</a:t>
            </a:r>
            <a:r>
              <a:rPr lang="en-US" sz="4800" kern="1200" dirty="0">
                <a:solidFill>
                  <a:schemeClr val="tx1"/>
                </a:solidFill>
                <a:latin typeface="+mj-lt"/>
                <a:ea typeface="+mj-ea"/>
                <a:cs typeface="+mj-cs"/>
              </a:rPr>
              <a:t> del </a:t>
            </a:r>
            <a:r>
              <a:rPr lang="en-US" sz="4800" kern="1200" dirty="0" err="1">
                <a:solidFill>
                  <a:schemeClr val="tx1"/>
                </a:solidFill>
                <a:latin typeface="+mj-lt"/>
                <a:ea typeface="+mj-ea"/>
                <a:cs typeface="+mj-cs"/>
              </a:rPr>
              <a:t>cuerpo</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también</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resalta</a:t>
            </a:r>
            <a:r>
              <a:rPr lang="en-US" sz="4800" kern="1200" dirty="0">
                <a:solidFill>
                  <a:schemeClr val="tx1"/>
                </a:solidFill>
                <a:latin typeface="+mj-lt"/>
                <a:ea typeface="+mj-ea"/>
                <a:cs typeface="+mj-cs"/>
              </a:rPr>
              <a:t> un </a:t>
            </a:r>
            <a:r>
              <a:rPr lang="en-US" sz="4800" kern="1200" dirty="0" err="1">
                <a:solidFill>
                  <a:schemeClr val="tx1"/>
                </a:solidFill>
                <a:latin typeface="+mj-lt"/>
                <a:ea typeface="+mj-ea"/>
                <a:cs typeface="+mj-cs"/>
              </a:rPr>
              <a:t>diseño</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cuidadoso</a:t>
            </a:r>
            <a:endParaRPr lang="en-US" sz="4800" kern="1200" dirty="0">
              <a:solidFill>
                <a:schemeClr val="tx1"/>
              </a:solidFill>
              <a:latin typeface="+mj-lt"/>
              <a:ea typeface="+mj-ea"/>
              <a:cs typeface="+mj-cs"/>
            </a:endParaRPr>
          </a:p>
        </p:txBody>
      </p:sp>
    </p:spTree>
    <p:extLst>
      <p:ext uri="{BB962C8B-B14F-4D97-AF65-F5344CB8AC3E}">
        <p14:creationId xmlns:p14="http://schemas.microsoft.com/office/powerpoint/2010/main" val="3420033229"/>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8156079"/>
          </a:xfrm>
          <a:prstGeom prst="rect">
            <a:avLst/>
          </a:prstGeom>
          <a:noFill/>
        </p:spPr>
        <p:txBody>
          <a:bodyPr wrap="square" rtlCol="0">
            <a:spAutoFit/>
          </a:bodyPr>
          <a:lstStyle/>
          <a:p>
            <a:r>
              <a:rPr lang="en-US" sz="4000" b="1" i="1" dirty="0"/>
              <a:t>La </a:t>
            </a:r>
            <a:r>
              <a:rPr lang="en-US" sz="4000" b="1" i="1" dirty="0" err="1"/>
              <a:t>Situación</a:t>
            </a:r>
            <a:r>
              <a:rPr lang="en-US" sz="4000" b="1" i="1" dirty="0"/>
              <a:t> de Sara</a:t>
            </a:r>
            <a:endParaRPr lang="en-US" sz="4000" dirty="0"/>
          </a:p>
          <a:p>
            <a:r>
              <a:rPr lang="en-US" sz="4000" dirty="0"/>
              <a:t>• </a:t>
            </a:r>
            <a:r>
              <a:rPr lang="en-US" sz="4000" dirty="0" err="1"/>
              <a:t>Matrimonio</a:t>
            </a:r>
            <a:r>
              <a:rPr lang="en-US" sz="4000" dirty="0"/>
              <a:t> </a:t>
            </a:r>
            <a:r>
              <a:rPr lang="en-US" sz="4000" dirty="0" err="1"/>
              <a:t>en</a:t>
            </a:r>
            <a:r>
              <a:rPr lang="en-US" sz="4000" dirty="0"/>
              <a:t> </a:t>
            </a:r>
            <a:r>
              <a:rPr lang="en-US" sz="4000" dirty="0" err="1"/>
              <a:t>problemas</a:t>
            </a:r>
            <a:endParaRPr lang="en-US" sz="4000" dirty="0"/>
          </a:p>
          <a:p>
            <a:r>
              <a:rPr lang="en-US" sz="4000" dirty="0"/>
              <a:t>• </a:t>
            </a:r>
            <a:r>
              <a:rPr lang="en-US" sz="4000" dirty="0" err="1"/>
              <a:t>Esposo</a:t>
            </a:r>
            <a:r>
              <a:rPr lang="en-US" sz="4000" dirty="0"/>
              <a:t> no </a:t>
            </a:r>
            <a:r>
              <a:rPr lang="en-US" sz="4000" dirty="0" err="1"/>
              <a:t>dispuesto</a:t>
            </a:r>
            <a:r>
              <a:rPr lang="en-US" sz="4000" dirty="0"/>
              <a:t> a </a:t>
            </a:r>
            <a:r>
              <a:rPr lang="en-US" sz="4000" dirty="0" err="1"/>
              <a:t>buscar</a:t>
            </a:r>
            <a:r>
              <a:rPr lang="en-US" sz="4000" dirty="0"/>
              <a:t> </a:t>
            </a:r>
            <a:r>
              <a:rPr lang="en-US" sz="4000" dirty="0" err="1"/>
              <a:t>ayuda</a:t>
            </a:r>
            <a:endParaRPr lang="en-US" sz="4000" dirty="0"/>
          </a:p>
          <a:p>
            <a:r>
              <a:rPr lang="en-US" sz="4000" dirty="0"/>
              <a:t>• </a:t>
            </a:r>
            <a:r>
              <a:rPr lang="en-US" sz="4000" dirty="0" err="1"/>
              <a:t>Relación</a:t>
            </a:r>
            <a:r>
              <a:rPr lang="en-US" sz="4000" dirty="0"/>
              <a:t> </a:t>
            </a:r>
            <a:r>
              <a:rPr lang="en-US" sz="4000" dirty="0" err="1"/>
              <a:t>violenta</a:t>
            </a:r>
            <a:endParaRPr lang="en-US" sz="4000" dirty="0"/>
          </a:p>
          <a:p>
            <a:r>
              <a:rPr lang="en-US" sz="4000" dirty="0"/>
              <a:t>• </a:t>
            </a:r>
            <a:r>
              <a:rPr lang="en-US" sz="4000" dirty="0" err="1"/>
              <a:t>Cuentas</a:t>
            </a:r>
            <a:r>
              <a:rPr lang="en-US" sz="4000" dirty="0"/>
              <a:t> </a:t>
            </a:r>
            <a:r>
              <a:rPr lang="en-US" sz="4000" dirty="0" err="1"/>
              <a:t>bancarias</a:t>
            </a:r>
            <a:r>
              <a:rPr lang="en-US" sz="4000" dirty="0"/>
              <a:t> </a:t>
            </a:r>
            <a:r>
              <a:rPr lang="en-US" sz="4000" dirty="0" err="1"/>
              <a:t>independientes</a:t>
            </a:r>
            <a:endParaRPr lang="en-US" sz="4000" dirty="0"/>
          </a:p>
          <a:p>
            <a:r>
              <a:rPr lang="en-US" sz="4000" dirty="0"/>
              <a:t>• </a:t>
            </a:r>
            <a:r>
              <a:rPr lang="en-US" sz="4000" dirty="0" err="1"/>
              <a:t>Problemas</a:t>
            </a:r>
            <a:r>
              <a:rPr lang="en-US" sz="4000" dirty="0"/>
              <a:t> de </a:t>
            </a:r>
            <a:r>
              <a:rPr lang="en-US" sz="4000" dirty="0" err="1"/>
              <a:t>comunicación</a:t>
            </a:r>
            <a:endParaRPr lang="en-US" sz="4000" dirty="0"/>
          </a:p>
          <a:p>
            <a:r>
              <a:rPr lang="en-US" sz="4000" dirty="0"/>
              <a:t>• El </a:t>
            </a:r>
            <a:r>
              <a:rPr lang="en-US" sz="4000" dirty="0" err="1"/>
              <a:t>esposo</a:t>
            </a:r>
            <a:r>
              <a:rPr lang="en-US" sz="4000" dirty="0"/>
              <a:t> es un “</a:t>
            </a:r>
            <a:r>
              <a:rPr lang="en-US" sz="4000" dirty="0" err="1"/>
              <a:t>mandamás</a:t>
            </a:r>
            <a:r>
              <a:rPr lang="en-US" sz="4000" dirty="0"/>
              <a:t>” </a:t>
            </a:r>
            <a:r>
              <a:rPr lang="en-US" sz="4000" dirty="0" err="1"/>
              <a:t>en</a:t>
            </a:r>
            <a:r>
              <a:rPr lang="en-US" sz="4000" dirty="0"/>
              <a:t> un </a:t>
            </a:r>
            <a:r>
              <a:rPr lang="en-US" sz="4000" dirty="0" err="1"/>
              <a:t>negocio</a:t>
            </a:r>
            <a:r>
              <a:rPr lang="en-US" sz="4000" dirty="0"/>
              <a:t> </a:t>
            </a:r>
            <a:r>
              <a:rPr lang="en-US" sz="4000" dirty="0" err="1"/>
              <a:t>en</a:t>
            </a:r>
            <a:r>
              <a:rPr lang="en-US" sz="4000" dirty="0"/>
              <a:t> </a:t>
            </a:r>
            <a:r>
              <a:rPr lang="en-US" sz="4000" dirty="0" err="1"/>
              <a:t>expansión</a:t>
            </a:r>
            <a:endParaRPr lang="en-US" sz="4000" dirty="0"/>
          </a:p>
          <a:p>
            <a:r>
              <a:rPr lang="en-US" sz="4000" dirty="0"/>
              <a:t>• </a:t>
            </a:r>
            <a:r>
              <a:rPr lang="en-US" sz="4000" dirty="0" err="1"/>
              <a:t>Esposo</a:t>
            </a:r>
            <a:r>
              <a:rPr lang="en-US" sz="4000" dirty="0"/>
              <a:t> </a:t>
            </a:r>
            <a:r>
              <a:rPr lang="en-US" sz="4000" dirty="0" err="1"/>
              <a:t>airado</a:t>
            </a:r>
            <a:r>
              <a:rPr lang="en-US" sz="4000" dirty="0"/>
              <a:t>, le dice que </a:t>
            </a:r>
            <a:r>
              <a:rPr lang="en-US" sz="4000" dirty="0" err="1"/>
              <a:t>cambie</a:t>
            </a:r>
            <a:r>
              <a:rPr lang="en-US" sz="4000" dirty="0"/>
              <a:t> o se </a:t>
            </a:r>
            <a:r>
              <a:rPr lang="en-US" sz="4000" dirty="0" err="1"/>
              <a:t>va</a:t>
            </a:r>
            <a:endParaRPr lang="en-US" sz="4000" dirty="0"/>
          </a:p>
          <a:p>
            <a:r>
              <a:rPr lang="en-US" sz="4000" dirty="0"/>
              <a:t>• </a:t>
            </a:r>
            <a:r>
              <a:rPr lang="en-US" sz="4000" dirty="0" err="1"/>
              <a:t>Muchas</a:t>
            </a:r>
            <a:r>
              <a:rPr lang="en-US" sz="4000" dirty="0"/>
              <a:t> casas de amparo filial, </a:t>
            </a:r>
            <a:r>
              <a:rPr lang="en-US" sz="4000" dirty="0" err="1"/>
              <a:t>en</a:t>
            </a:r>
            <a:r>
              <a:rPr lang="en-US" sz="4000" dirty="0"/>
              <a:t> </a:t>
            </a:r>
            <a:r>
              <a:rPr lang="en-US" sz="4000" dirty="0" err="1"/>
              <a:t>realidad</a:t>
            </a:r>
            <a:r>
              <a:rPr lang="en-US" sz="4000" dirty="0"/>
              <a:t> </a:t>
            </a:r>
            <a:r>
              <a:rPr lang="en-US" sz="4000" dirty="0" err="1"/>
              <a:t>nunca</a:t>
            </a:r>
            <a:r>
              <a:rPr lang="en-US" sz="4000" dirty="0"/>
              <a:t> </a:t>
            </a:r>
            <a:r>
              <a:rPr lang="en-US" sz="4000" dirty="0" err="1"/>
              <a:t>conoció</a:t>
            </a:r>
            <a:r>
              <a:rPr lang="en-US" sz="4000" dirty="0"/>
              <a:t> a sus padres </a:t>
            </a:r>
            <a:r>
              <a:rPr lang="en-US" sz="4000" dirty="0" err="1"/>
              <a:t>biológicos</a:t>
            </a:r>
            <a:endParaRPr lang="en-US" sz="4000" dirty="0"/>
          </a:p>
          <a:p>
            <a:endParaRPr lang="en-US" sz="4000" dirty="0"/>
          </a:p>
          <a:p>
            <a:endParaRPr lang="en-US" sz="4400" dirty="0"/>
          </a:p>
        </p:txBody>
      </p:sp>
    </p:spTree>
    <p:extLst>
      <p:ext uri="{BB962C8B-B14F-4D97-AF65-F5344CB8AC3E}">
        <p14:creationId xmlns:p14="http://schemas.microsoft.com/office/powerpoint/2010/main" val="1809383502"/>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7478970"/>
          </a:xfrm>
          <a:prstGeom prst="rect">
            <a:avLst/>
          </a:prstGeom>
          <a:noFill/>
        </p:spPr>
        <p:txBody>
          <a:bodyPr wrap="square" rtlCol="0">
            <a:spAutoFit/>
          </a:bodyPr>
          <a:lstStyle/>
          <a:p>
            <a:r>
              <a:rPr lang="en-US" sz="3600" b="1" i="1" dirty="0"/>
              <a:t>Las </a:t>
            </a:r>
            <a:r>
              <a:rPr lang="en-US" sz="3600" b="1" i="1" dirty="0" err="1"/>
              <a:t>Respuestas</a:t>
            </a:r>
            <a:r>
              <a:rPr lang="en-US" sz="3600" b="1" i="1" dirty="0"/>
              <a:t> de Sara</a:t>
            </a:r>
            <a:endParaRPr lang="en-US" sz="3600" dirty="0"/>
          </a:p>
          <a:p>
            <a:r>
              <a:rPr lang="en-US" sz="3600" dirty="0"/>
              <a:t>• Vino </a:t>
            </a:r>
            <a:r>
              <a:rPr lang="en-US" sz="3600" dirty="0" err="1"/>
              <a:t>en</a:t>
            </a:r>
            <a:r>
              <a:rPr lang="en-US" sz="3600" dirty="0"/>
              <a:t> </a:t>
            </a:r>
            <a:r>
              <a:rPr lang="en-US" sz="3600" dirty="0" err="1"/>
              <a:t>busca</a:t>
            </a:r>
            <a:r>
              <a:rPr lang="en-US" sz="3600" dirty="0"/>
              <a:t> de </a:t>
            </a:r>
            <a:r>
              <a:rPr lang="en-US" sz="3600" dirty="0" err="1"/>
              <a:t>ayuda</a:t>
            </a:r>
            <a:r>
              <a:rPr lang="en-US" sz="3600" dirty="0"/>
              <a:t> (para Eduardo)</a:t>
            </a:r>
            <a:br>
              <a:rPr lang="en-US" sz="3600" dirty="0"/>
            </a:br>
            <a:r>
              <a:rPr lang="en-US" sz="3600" dirty="0"/>
              <a:t>• No </a:t>
            </a:r>
            <a:r>
              <a:rPr lang="en-US" sz="3600" dirty="0" err="1"/>
              <a:t>duerme</a:t>
            </a:r>
            <a:r>
              <a:rPr lang="en-US" sz="3600" dirty="0"/>
              <a:t> con Eduardo</a:t>
            </a:r>
          </a:p>
          <a:p>
            <a:r>
              <a:rPr lang="en-US" sz="3600" dirty="0"/>
              <a:t>• </a:t>
            </a:r>
            <a:r>
              <a:rPr lang="en-US" sz="3600" dirty="0" err="1"/>
              <a:t>Obtiene</a:t>
            </a:r>
            <a:r>
              <a:rPr lang="en-US" sz="3600" dirty="0"/>
              <a:t> una </a:t>
            </a:r>
            <a:r>
              <a:rPr lang="en-US" sz="3600" dirty="0" err="1"/>
              <a:t>cuenta</a:t>
            </a:r>
            <a:r>
              <a:rPr lang="en-US" sz="3600" dirty="0"/>
              <a:t> </a:t>
            </a:r>
            <a:r>
              <a:rPr lang="en-US" sz="3600" dirty="0" err="1"/>
              <a:t>bancaria</a:t>
            </a:r>
            <a:r>
              <a:rPr lang="en-US" sz="3600" dirty="0"/>
              <a:t> </a:t>
            </a:r>
            <a:r>
              <a:rPr lang="en-US" sz="3600" dirty="0" err="1"/>
              <a:t>independiente</a:t>
            </a:r>
            <a:r>
              <a:rPr lang="en-US" sz="3600" dirty="0"/>
              <a:t>	</a:t>
            </a:r>
            <a:br>
              <a:rPr lang="en-US" sz="3600" dirty="0"/>
            </a:br>
            <a:r>
              <a:rPr lang="en-US" sz="3600" dirty="0"/>
              <a:t>• Come </a:t>
            </a:r>
            <a:r>
              <a:rPr lang="en-US" sz="3600" dirty="0" err="1"/>
              <a:t>separada</a:t>
            </a:r>
            <a:r>
              <a:rPr lang="en-US" sz="3600" dirty="0"/>
              <a:t> de Eduardo, y se alternan a los </a:t>
            </a:r>
            <a:r>
              <a:rPr lang="en-US" sz="3600" dirty="0" err="1"/>
              <a:t>niños</a:t>
            </a:r>
            <a:endParaRPr lang="en-US" sz="3600" dirty="0"/>
          </a:p>
          <a:p>
            <a:r>
              <a:rPr lang="en-US" sz="3600" dirty="0"/>
              <a:t>• Dos </a:t>
            </a:r>
            <a:r>
              <a:rPr lang="en-US" sz="3600" dirty="0" err="1"/>
              <a:t>aventuras</a:t>
            </a:r>
            <a:r>
              <a:rPr lang="en-US" sz="3600" dirty="0"/>
              <a:t> amorosas				</a:t>
            </a:r>
            <a:br>
              <a:rPr lang="en-US" sz="3600" dirty="0"/>
            </a:br>
            <a:r>
              <a:rPr lang="en-US" sz="3600" dirty="0"/>
              <a:t>• </a:t>
            </a:r>
            <a:r>
              <a:rPr lang="en-US" sz="3600" dirty="0" err="1"/>
              <a:t>Confesó</a:t>
            </a:r>
            <a:r>
              <a:rPr lang="en-US" sz="3600" dirty="0"/>
              <a:t> las </a:t>
            </a:r>
            <a:r>
              <a:rPr lang="en-US" sz="3600" dirty="0" err="1"/>
              <a:t>aventuras</a:t>
            </a:r>
            <a:endParaRPr lang="en-US" sz="3600" dirty="0"/>
          </a:p>
          <a:p>
            <a:r>
              <a:rPr lang="en-US" sz="3600" dirty="0"/>
              <a:t>• Le </a:t>
            </a:r>
            <a:r>
              <a:rPr lang="en-US" sz="3600" dirty="0" err="1"/>
              <a:t>pide</a:t>
            </a:r>
            <a:r>
              <a:rPr lang="en-US" sz="3600" dirty="0"/>
              <a:t> que </a:t>
            </a:r>
            <a:r>
              <a:rPr lang="en-US" sz="3600" dirty="0" err="1"/>
              <a:t>logre</a:t>
            </a:r>
            <a:r>
              <a:rPr lang="en-US" sz="3600" dirty="0"/>
              <a:t> que Eduardo </a:t>
            </a:r>
            <a:r>
              <a:rPr lang="en-US" sz="3600" dirty="0" err="1"/>
              <a:t>quiera</a:t>
            </a:r>
            <a:r>
              <a:rPr lang="en-US" sz="3600" dirty="0"/>
              <a:t> </a:t>
            </a:r>
            <a:r>
              <a:rPr lang="en-US" sz="3600" dirty="0" err="1"/>
              <a:t>hablar</a:t>
            </a:r>
            <a:r>
              <a:rPr lang="en-US" sz="3600" dirty="0"/>
              <a:t>	</a:t>
            </a:r>
            <a:br>
              <a:rPr lang="en-US" sz="3600" dirty="0"/>
            </a:br>
            <a:r>
              <a:rPr lang="en-US" sz="3600" dirty="0"/>
              <a:t>• No se </a:t>
            </a:r>
            <a:r>
              <a:rPr lang="en-US" sz="3600" dirty="0" err="1"/>
              <a:t>va</a:t>
            </a:r>
            <a:r>
              <a:rPr lang="en-US" sz="3600" dirty="0"/>
              <a:t> de la casa</a:t>
            </a:r>
          </a:p>
          <a:p>
            <a:r>
              <a:rPr lang="en-US" sz="3600" dirty="0"/>
              <a:t>• </a:t>
            </a:r>
            <a:r>
              <a:rPr lang="en-US" sz="3600" dirty="0" err="1"/>
              <a:t>Continúa</a:t>
            </a:r>
            <a:r>
              <a:rPr lang="en-US" sz="3600" dirty="0"/>
              <a:t> </a:t>
            </a:r>
            <a:r>
              <a:rPr lang="en-US" sz="3600" dirty="0" err="1"/>
              <a:t>asistiendo</a:t>
            </a:r>
            <a:r>
              <a:rPr lang="en-US" sz="3600" dirty="0"/>
              <a:t> a la </a:t>
            </a:r>
            <a:r>
              <a:rPr lang="en-US" sz="3600" dirty="0" err="1"/>
              <a:t>iglesia</a:t>
            </a:r>
            <a:endParaRPr lang="en-US" sz="3600" dirty="0"/>
          </a:p>
          <a:p>
            <a:r>
              <a:rPr lang="en-US" sz="3600" dirty="0"/>
              <a:t>• Le dice a Eduardo </a:t>
            </a:r>
            <a:r>
              <a:rPr lang="en-US" sz="3600" dirty="0" err="1"/>
              <a:t>muy</a:t>
            </a:r>
            <a:r>
              <a:rPr lang="en-US" sz="3600" dirty="0"/>
              <a:t> claro lo que </a:t>
            </a:r>
            <a:r>
              <a:rPr lang="en-US" sz="3600" dirty="0" err="1"/>
              <a:t>quiere</a:t>
            </a:r>
            <a:r>
              <a:rPr lang="en-US" sz="3600" dirty="0"/>
              <a:t> (y a </a:t>
            </a:r>
            <a:r>
              <a:rPr lang="en-US" sz="3600" dirty="0" err="1"/>
              <a:t>usted</a:t>
            </a:r>
            <a:r>
              <a:rPr lang="en-US" sz="3600" dirty="0"/>
              <a:t>)</a:t>
            </a:r>
          </a:p>
          <a:p>
            <a:endParaRPr lang="en-US" sz="4000" dirty="0"/>
          </a:p>
          <a:p>
            <a:endParaRPr lang="en-US" sz="4400" dirty="0"/>
          </a:p>
        </p:txBody>
      </p:sp>
    </p:spTree>
    <p:extLst>
      <p:ext uri="{BB962C8B-B14F-4D97-AF65-F5344CB8AC3E}">
        <p14:creationId xmlns:p14="http://schemas.microsoft.com/office/powerpoint/2010/main" val="1946170497"/>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5693866"/>
          </a:xfrm>
          <a:prstGeom prst="rect">
            <a:avLst/>
          </a:prstGeom>
          <a:noFill/>
        </p:spPr>
        <p:txBody>
          <a:bodyPr wrap="square" rtlCol="0">
            <a:spAutoFit/>
          </a:bodyPr>
          <a:lstStyle/>
          <a:p>
            <a:r>
              <a:rPr lang="en-US" sz="4000" b="1" i="1" dirty="0"/>
              <a:t>Los </a:t>
            </a:r>
            <a:r>
              <a:rPr lang="en-US" sz="4000" b="1" i="1" dirty="0" err="1"/>
              <a:t>pensamientos</a:t>
            </a:r>
            <a:r>
              <a:rPr lang="en-US" sz="4000" b="1" i="1" dirty="0"/>
              <a:t> de Sara</a:t>
            </a:r>
            <a:endParaRPr lang="en-US" sz="4000" dirty="0"/>
          </a:p>
          <a:p>
            <a:r>
              <a:rPr lang="en-US" sz="4000" dirty="0"/>
              <a:t>• Mi </a:t>
            </a:r>
            <a:r>
              <a:rPr lang="en-US" sz="4000" dirty="0" err="1"/>
              <a:t>matrimonio</a:t>
            </a:r>
            <a:r>
              <a:rPr lang="en-US" sz="4000" dirty="0"/>
              <a:t> </a:t>
            </a:r>
            <a:r>
              <a:rPr lang="en-US" sz="4000" dirty="0" err="1"/>
              <a:t>está</a:t>
            </a:r>
            <a:r>
              <a:rPr lang="en-US" sz="4000" dirty="0"/>
              <a:t> </a:t>
            </a:r>
            <a:r>
              <a:rPr lang="en-US" sz="4000" dirty="0" err="1"/>
              <a:t>en</a:t>
            </a:r>
            <a:r>
              <a:rPr lang="en-US" sz="4000" dirty="0"/>
              <a:t> </a:t>
            </a:r>
            <a:r>
              <a:rPr lang="en-US" sz="4000" dirty="0" err="1"/>
              <a:t>problemas</a:t>
            </a:r>
            <a:r>
              <a:rPr lang="en-US" sz="4000" dirty="0"/>
              <a:t>.</a:t>
            </a:r>
          </a:p>
          <a:p>
            <a:r>
              <a:rPr lang="en-US" sz="4000" dirty="0"/>
              <a:t>• Eduardo no </a:t>
            </a:r>
            <a:r>
              <a:rPr lang="en-US" sz="4000" dirty="0" err="1"/>
              <a:t>presta</a:t>
            </a:r>
            <a:r>
              <a:rPr lang="en-US" sz="4000" dirty="0"/>
              <a:t> </a:t>
            </a:r>
            <a:r>
              <a:rPr lang="en-US" sz="4000" dirty="0" err="1"/>
              <a:t>atención</a:t>
            </a:r>
            <a:r>
              <a:rPr lang="en-US" sz="4000" dirty="0"/>
              <a:t> a mi punto de vista.</a:t>
            </a:r>
          </a:p>
          <a:p>
            <a:r>
              <a:rPr lang="en-US" sz="4000" dirty="0"/>
              <a:t>• Eduardo era lo </a:t>
            </a:r>
            <a:r>
              <a:rPr lang="en-US" sz="4000" dirty="0" err="1"/>
              <a:t>mejor</a:t>
            </a:r>
            <a:r>
              <a:rPr lang="en-US" sz="4000" dirty="0"/>
              <a:t> que me </a:t>
            </a:r>
            <a:r>
              <a:rPr lang="en-US" sz="4000" dirty="0" err="1"/>
              <a:t>pudo</a:t>
            </a:r>
            <a:r>
              <a:rPr lang="en-US" sz="4000" dirty="0"/>
              <a:t> pasar.</a:t>
            </a:r>
          </a:p>
          <a:p>
            <a:r>
              <a:rPr lang="en-US" sz="4000" dirty="0"/>
              <a:t>• Me </a:t>
            </a:r>
            <a:r>
              <a:rPr lang="en-US" sz="4000" dirty="0" err="1"/>
              <a:t>gusta</a:t>
            </a:r>
            <a:r>
              <a:rPr lang="en-US" sz="4000" dirty="0"/>
              <a:t> </a:t>
            </a:r>
            <a:r>
              <a:rPr lang="en-US" sz="4000" dirty="0" err="1"/>
              <a:t>estar</a:t>
            </a:r>
            <a:r>
              <a:rPr lang="en-US" sz="4000" dirty="0"/>
              <a:t> con </a:t>
            </a:r>
            <a:r>
              <a:rPr lang="en-US" sz="4000" dirty="0" err="1"/>
              <a:t>gente</a:t>
            </a:r>
            <a:r>
              <a:rPr lang="en-US" sz="4000" dirty="0"/>
              <a:t> que </a:t>
            </a:r>
            <a:r>
              <a:rPr lang="en-US" sz="4000" dirty="0" err="1"/>
              <a:t>importe</a:t>
            </a:r>
            <a:r>
              <a:rPr lang="en-US" sz="4000" dirty="0"/>
              <a:t>.</a:t>
            </a:r>
          </a:p>
          <a:p>
            <a:r>
              <a:rPr lang="en-US" sz="4000" dirty="0"/>
              <a:t>• </a:t>
            </a:r>
            <a:r>
              <a:rPr lang="en-US" sz="4000" dirty="0" err="1"/>
              <a:t>Estoy</a:t>
            </a:r>
            <a:r>
              <a:rPr lang="en-US" sz="4000" dirty="0"/>
              <a:t> bien.</a:t>
            </a:r>
          </a:p>
          <a:p>
            <a:r>
              <a:rPr lang="en-US" sz="4000" dirty="0"/>
              <a:t>• Eduardo es el que </a:t>
            </a:r>
            <a:r>
              <a:rPr lang="en-US" sz="4000" dirty="0" err="1"/>
              <a:t>necesita</a:t>
            </a:r>
            <a:r>
              <a:rPr lang="en-US" sz="4000" dirty="0"/>
              <a:t> </a:t>
            </a:r>
            <a:r>
              <a:rPr lang="en-US" sz="4000" dirty="0" err="1"/>
              <a:t>ayuda</a:t>
            </a:r>
            <a:r>
              <a:rPr lang="en-US" sz="4000" dirty="0"/>
              <a:t>.</a:t>
            </a:r>
          </a:p>
          <a:p>
            <a:endParaRPr lang="en-US" sz="4000" dirty="0"/>
          </a:p>
          <a:p>
            <a:endParaRPr lang="en-US" sz="4400" dirty="0"/>
          </a:p>
        </p:txBody>
      </p:sp>
    </p:spTree>
    <p:extLst>
      <p:ext uri="{BB962C8B-B14F-4D97-AF65-F5344CB8AC3E}">
        <p14:creationId xmlns:p14="http://schemas.microsoft.com/office/powerpoint/2010/main" val="241555239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6309420"/>
          </a:xfrm>
          <a:prstGeom prst="rect">
            <a:avLst/>
          </a:prstGeom>
          <a:noFill/>
        </p:spPr>
        <p:txBody>
          <a:bodyPr wrap="square" rtlCol="0">
            <a:spAutoFit/>
          </a:bodyPr>
          <a:lstStyle/>
          <a:p>
            <a:r>
              <a:rPr lang="en-US" sz="4000" b="1" i="1" dirty="0"/>
              <a:t>Los </a:t>
            </a:r>
            <a:r>
              <a:rPr lang="en-US" sz="4000" b="1" i="1" dirty="0" err="1"/>
              <a:t>Motivos</a:t>
            </a:r>
            <a:r>
              <a:rPr lang="en-US" sz="4000" b="1" i="1" dirty="0"/>
              <a:t> de Sara</a:t>
            </a:r>
            <a:endParaRPr lang="en-US" sz="4000" dirty="0"/>
          </a:p>
          <a:p>
            <a:r>
              <a:rPr lang="en-US" sz="4000" dirty="0"/>
              <a:t>• </a:t>
            </a:r>
            <a:r>
              <a:rPr lang="en-US" sz="4000" dirty="0" err="1"/>
              <a:t>Quiere</a:t>
            </a:r>
            <a:r>
              <a:rPr lang="en-US" sz="4000" dirty="0"/>
              <a:t> </a:t>
            </a:r>
            <a:r>
              <a:rPr lang="en-US" sz="4000" dirty="0" err="1"/>
              <a:t>hablar</a:t>
            </a:r>
            <a:r>
              <a:rPr lang="en-US" sz="4000" dirty="0"/>
              <a:t> </a:t>
            </a:r>
            <a:r>
              <a:rPr lang="en-US" sz="4000" dirty="0" err="1"/>
              <a:t>sobre</a:t>
            </a:r>
            <a:r>
              <a:rPr lang="en-US" sz="4000" dirty="0"/>
              <a:t> el </a:t>
            </a:r>
            <a:r>
              <a:rPr lang="en-US" sz="4000" dirty="0" err="1"/>
              <a:t>matrimonio</a:t>
            </a:r>
            <a:r>
              <a:rPr lang="en-US" sz="4000" dirty="0"/>
              <a:t> de </a:t>
            </a:r>
            <a:r>
              <a:rPr lang="en-US" sz="4000" dirty="0" err="1"/>
              <a:t>inmediato</a:t>
            </a:r>
            <a:endParaRPr lang="en-US" sz="4000" dirty="0"/>
          </a:p>
          <a:p>
            <a:r>
              <a:rPr lang="en-US" sz="4000" dirty="0"/>
              <a:t>• </a:t>
            </a:r>
            <a:r>
              <a:rPr lang="en-US" sz="4000" dirty="0" err="1"/>
              <a:t>Quiere</a:t>
            </a:r>
            <a:r>
              <a:rPr lang="en-US" sz="4000" dirty="0"/>
              <a:t> </a:t>
            </a:r>
            <a:r>
              <a:rPr lang="en-US" sz="4000" dirty="0" err="1"/>
              <a:t>separarse</a:t>
            </a:r>
            <a:r>
              <a:rPr lang="en-US" sz="4000" dirty="0"/>
              <a:t> de Eduardo</a:t>
            </a:r>
          </a:p>
          <a:p>
            <a:r>
              <a:rPr lang="en-US" sz="4000" dirty="0"/>
              <a:t>• No </a:t>
            </a:r>
            <a:r>
              <a:rPr lang="en-US" sz="4000" dirty="0" err="1"/>
              <a:t>quiere</a:t>
            </a:r>
            <a:r>
              <a:rPr lang="en-US" sz="4000" dirty="0"/>
              <a:t> que la </a:t>
            </a:r>
            <a:r>
              <a:rPr lang="en-US" sz="4000" dirty="0" err="1"/>
              <a:t>controlen</a:t>
            </a:r>
            <a:endParaRPr lang="en-US" sz="4000" dirty="0"/>
          </a:p>
          <a:p>
            <a:r>
              <a:rPr lang="en-US" sz="4000" dirty="0"/>
              <a:t>• Le </a:t>
            </a:r>
            <a:r>
              <a:rPr lang="en-US" sz="4000" dirty="0" err="1"/>
              <a:t>gusta</a:t>
            </a:r>
            <a:r>
              <a:rPr lang="en-US" sz="4000" dirty="0"/>
              <a:t> </a:t>
            </a:r>
            <a:r>
              <a:rPr lang="en-US" sz="4000" dirty="0" err="1"/>
              <a:t>estar</a:t>
            </a:r>
            <a:r>
              <a:rPr lang="en-US" sz="4000" dirty="0"/>
              <a:t> con </a:t>
            </a:r>
            <a:r>
              <a:rPr lang="en-US" sz="4000" dirty="0" err="1"/>
              <a:t>gente</a:t>
            </a:r>
            <a:r>
              <a:rPr lang="en-US" sz="4000" dirty="0"/>
              <a:t> </a:t>
            </a:r>
            <a:r>
              <a:rPr lang="en-US" sz="4000" dirty="0" err="1"/>
              <a:t>importante</a:t>
            </a:r>
            <a:endParaRPr lang="en-US" sz="4000" dirty="0"/>
          </a:p>
          <a:p>
            <a:r>
              <a:rPr lang="en-US" sz="4000" dirty="0"/>
              <a:t>• </a:t>
            </a:r>
            <a:r>
              <a:rPr lang="en-US" sz="4000" dirty="0" err="1"/>
              <a:t>Quiere</a:t>
            </a:r>
            <a:r>
              <a:rPr lang="en-US" sz="4000" dirty="0"/>
              <a:t> que Eduardo </a:t>
            </a:r>
            <a:r>
              <a:rPr lang="en-US" sz="4000" dirty="0" err="1"/>
              <a:t>cambie</a:t>
            </a:r>
            <a:endParaRPr lang="en-US" sz="4000" dirty="0"/>
          </a:p>
          <a:p>
            <a:r>
              <a:rPr lang="en-US" sz="4000" dirty="0"/>
              <a:t>• </a:t>
            </a:r>
            <a:r>
              <a:rPr lang="en-US" sz="4000" dirty="0" err="1"/>
              <a:t>Quiere</a:t>
            </a:r>
            <a:r>
              <a:rPr lang="en-US" sz="4000" dirty="0"/>
              <a:t> que </a:t>
            </a:r>
            <a:r>
              <a:rPr lang="en-US" sz="4000" dirty="0" err="1"/>
              <a:t>usted</a:t>
            </a:r>
            <a:r>
              <a:rPr lang="en-US" sz="4000" dirty="0"/>
              <a:t> </a:t>
            </a:r>
            <a:r>
              <a:rPr lang="en-US" sz="4000" dirty="0" err="1"/>
              <a:t>sepa</a:t>
            </a:r>
            <a:r>
              <a:rPr lang="en-US" sz="4000" dirty="0"/>
              <a:t> que </a:t>
            </a:r>
            <a:r>
              <a:rPr lang="en-US" sz="4000" dirty="0" err="1"/>
              <a:t>ella</a:t>
            </a:r>
            <a:r>
              <a:rPr lang="en-US" sz="4000" dirty="0"/>
              <a:t> </a:t>
            </a:r>
            <a:r>
              <a:rPr lang="en-US" sz="4000" dirty="0" err="1"/>
              <a:t>está</a:t>
            </a:r>
            <a:r>
              <a:rPr lang="en-US" sz="4000" dirty="0"/>
              <a:t> bien</a:t>
            </a:r>
          </a:p>
          <a:p>
            <a:r>
              <a:rPr lang="en-US" sz="4000" dirty="0"/>
              <a:t>• </a:t>
            </a:r>
            <a:r>
              <a:rPr lang="en-US" sz="4000" dirty="0" err="1"/>
              <a:t>Quiere</a:t>
            </a:r>
            <a:r>
              <a:rPr lang="en-US" sz="4000" dirty="0"/>
              <a:t> que </a:t>
            </a:r>
            <a:r>
              <a:rPr lang="en-US" sz="4000" dirty="0" err="1"/>
              <a:t>usted</a:t>
            </a:r>
            <a:r>
              <a:rPr lang="en-US" sz="4000" dirty="0"/>
              <a:t> </a:t>
            </a:r>
            <a:r>
              <a:rPr lang="en-US" sz="4000" dirty="0" err="1"/>
              <a:t>sepa</a:t>
            </a:r>
            <a:r>
              <a:rPr lang="en-US" sz="4000" dirty="0"/>
              <a:t> que Eduardo </a:t>
            </a:r>
            <a:r>
              <a:rPr lang="en-US" sz="4000" dirty="0" err="1"/>
              <a:t>necesita</a:t>
            </a:r>
            <a:r>
              <a:rPr lang="en-US" sz="4000" dirty="0"/>
              <a:t> </a:t>
            </a:r>
            <a:r>
              <a:rPr lang="en-US" sz="4000" dirty="0" err="1"/>
              <a:t>ayuda</a:t>
            </a:r>
            <a:endParaRPr lang="en-US" sz="4000" dirty="0"/>
          </a:p>
          <a:p>
            <a:endParaRPr lang="en-US" sz="4000" dirty="0"/>
          </a:p>
          <a:p>
            <a:endParaRPr lang="en-US" sz="4400" dirty="0"/>
          </a:p>
        </p:txBody>
      </p:sp>
    </p:spTree>
    <p:extLst>
      <p:ext uri="{BB962C8B-B14F-4D97-AF65-F5344CB8AC3E}">
        <p14:creationId xmlns:p14="http://schemas.microsoft.com/office/powerpoint/2010/main" val="1269600060"/>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6555641"/>
          </a:xfrm>
          <a:prstGeom prst="rect">
            <a:avLst/>
          </a:prstGeom>
          <a:noFill/>
        </p:spPr>
        <p:txBody>
          <a:bodyPr wrap="square" rtlCol="0">
            <a:spAutoFit/>
          </a:bodyPr>
          <a:lstStyle/>
          <a:p>
            <a:r>
              <a:rPr lang="en-US" sz="4800" dirty="0" err="1"/>
              <a:t>En</a:t>
            </a:r>
            <a:r>
              <a:rPr lang="en-US" sz="4800" dirty="0"/>
              <a:t> </a:t>
            </a:r>
            <a:r>
              <a:rPr lang="en-US" sz="4800" dirty="0" err="1"/>
              <a:t>este</a:t>
            </a:r>
            <a:r>
              <a:rPr lang="en-US" sz="4800" dirty="0"/>
              <a:t> punto, ¿</a:t>
            </a:r>
            <a:r>
              <a:rPr lang="en-US" sz="4800" dirty="0" err="1"/>
              <a:t>qué</a:t>
            </a:r>
            <a:r>
              <a:rPr lang="en-US" sz="4800" dirty="0"/>
              <a:t> </a:t>
            </a:r>
            <a:r>
              <a:rPr lang="en-US" sz="4800" dirty="0" err="1"/>
              <a:t>hemos</a:t>
            </a:r>
            <a:r>
              <a:rPr lang="en-US" sz="4800" dirty="0"/>
              <a:t> </a:t>
            </a:r>
            <a:r>
              <a:rPr lang="en-US" sz="4800" dirty="0" err="1"/>
              <a:t>logrado</a:t>
            </a:r>
            <a:r>
              <a:rPr lang="en-US" sz="4800" dirty="0"/>
              <a:t>? </a:t>
            </a:r>
            <a:r>
              <a:rPr lang="en-US" sz="4800" dirty="0" err="1"/>
              <a:t>En</a:t>
            </a:r>
            <a:r>
              <a:rPr lang="en-US" sz="4800" dirty="0"/>
              <a:t> </a:t>
            </a:r>
            <a:r>
              <a:rPr lang="en-US" sz="4800" dirty="0" err="1"/>
              <a:t>lugar</a:t>
            </a:r>
            <a:r>
              <a:rPr lang="en-US" sz="4800" dirty="0"/>
              <a:t> de responder de </a:t>
            </a:r>
            <a:r>
              <a:rPr lang="en-US" sz="4800" dirty="0" err="1"/>
              <a:t>inmediato</a:t>
            </a:r>
            <a:r>
              <a:rPr lang="en-US" sz="4800" dirty="0"/>
              <a:t> a la pila </a:t>
            </a:r>
            <a:r>
              <a:rPr lang="en-US" sz="4800" dirty="0" err="1"/>
              <a:t>caótica</a:t>
            </a:r>
            <a:r>
              <a:rPr lang="en-US" sz="4800" dirty="0"/>
              <a:t> de </a:t>
            </a:r>
            <a:r>
              <a:rPr lang="en-US" sz="4800" dirty="0" err="1"/>
              <a:t>hechos</a:t>
            </a:r>
            <a:r>
              <a:rPr lang="en-US" sz="4800" dirty="0"/>
              <a:t> que Sara ha </a:t>
            </a:r>
            <a:r>
              <a:rPr lang="en-US" sz="4800" dirty="0" err="1"/>
              <a:t>compartido</a:t>
            </a:r>
            <a:r>
              <a:rPr lang="en-US" sz="4800" dirty="0"/>
              <a:t> con </a:t>
            </a:r>
            <a:r>
              <a:rPr lang="en-US" sz="4800" dirty="0" err="1"/>
              <a:t>nosotros</a:t>
            </a:r>
            <a:r>
              <a:rPr lang="en-US" sz="4800" dirty="0"/>
              <a:t>, </a:t>
            </a:r>
            <a:r>
              <a:rPr lang="en-US" sz="4800" dirty="0" err="1"/>
              <a:t>hemos</a:t>
            </a:r>
            <a:r>
              <a:rPr lang="en-US" sz="4800" dirty="0"/>
              <a:t> </a:t>
            </a:r>
            <a:r>
              <a:rPr lang="en-US" sz="4800" dirty="0" err="1"/>
              <a:t>tratado</a:t>
            </a:r>
            <a:r>
              <a:rPr lang="en-US" sz="4800" dirty="0"/>
              <a:t> de </a:t>
            </a:r>
            <a:r>
              <a:rPr lang="en-US" sz="4800" dirty="0" err="1"/>
              <a:t>organizarlos</a:t>
            </a:r>
            <a:r>
              <a:rPr lang="en-US" sz="4800" dirty="0"/>
              <a:t> </a:t>
            </a:r>
            <a:r>
              <a:rPr lang="en-US" sz="4800" dirty="0" err="1"/>
              <a:t>en</a:t>
            </a:r>
            <a:r>
              <a:rPr lang="en-US" sz="4800" dirty="0"/>
              <a:t> </a:t>
            </a:r>
            <a:r>
              <a:rPr lang="en-US" sz="4800" dirty="0" err="1"/>
              <a:t>categorías</a:t>
            </a:r>
            <a:r>
              <a:rPr lang="en-US" sz="4800" dirty="0"/>
              <a:t> </a:t>
            </a:r>
            <a:r>
              <a:rPr lang="en-US" sz="4800" dirty="0" err="1"/>
              <a:t>bíblicas</a:t>
            </a:r>
            <a:r>
              <a:rPr lang="en-US" sz="4800" dirty="0"/>
              <a:t>. </a:t>
            </a:r>
            <a:r>
              <a:rPr lang="en-US" sz="4800" dirty="0" err="1"/>
              <a:t>Ahora</a:t>
            </a:r>
            <a:r>
              <a:rPr lang="en-US" sz="4800" dirty="0"/>
              <a:t> la </a:t>
            </a:r>
            <a:r>
              <a:rPr lang="en-US" sz="4800" dirty="0" err="1"/>
              <a:t>información</a:t>
            </a:r>
            <a:r>
              <a:rPr lang="en-US" sz="4800" dirty="0"/>
              <a:t> </a:t>
            </a:r>
            <a:r>
              <a:rPr lang="en-US" sz="4800" dirty="0" err="1"/>
              <a:t>nos</a:t>
            </a:r>
            <a:r>
              <a:rPr lang="en-US" sz="4800" dirty="0"/>
              <a:t> </a:t>
            </a:r>
            <a:r>
              <a:rPr lang="en-US" sz="4800" dirty="0" err="1"/>
              <a:t>habla</a:t>
            </a:r>
            <a:r>
              <a:rPr lang="en-US" sz="4800" dirty="0"/>
              <a:t>, y </a:t>
            </a:r>
            <a:r>
              <a:rPr lang="en-US" sz="4800" dirty="0" err="1"/>
              <a:t>en</a:t>
            </a:r>
            <a:r>
              <a:rPr lang="en-US" sz="4800" dirty="0"/>
              <a:t> </a:t>
            </a:r>
            <a:r>
              <a:rPr lang="en-US" sz="4800" dirty="0" err="1"/>
              <a:t>muchos</a:t>
            </a:r>
            <a:r>
              <a:rPr lang="en-US" sz="4800" dirty="0"/>
              <a:t> </a:t>
            </a:r>
            <a:r>
              <a:rPr lang="en-US" sz="4800" dirty="0" err="1"/>
              <a:t>casos</a:t>
            </a:r>
            <a:r>
              <a:rPr lang="en-US" sz="4800" dirty="0"/>
              <a:t> </a:t>
            </a:r>
            <a:r>
              <a:rPr lang="en-US" sz="4800" dirty="0" err="1"/>
              <a:t>nos</a:t>
            </a:r>
            <a:r>
              <a:rPr lang="en-US" sz="4800" dirty="0"/>
              <a:t> </a:t>
            </a:r>
            <a:r>
              <a:rPr lang="en-US" sz="4800" dirty="0" err="1"/>
              <a:t>sugiere</a:t>
            </a:r>
            <a:r>
              <a:rPr lang="en-US" sz="4800" dirty="0"/>
              <a:t> </a:t>
            </a:r>
            <a:r>
              <a:rPr lang="en-US" sz="4800" dirty="0" err="1"/>
              <a:t>hacerle</a:t>
            </a:r>
            <a:r>
              <a:rPr lang="en-US" sz="4800" dirty="0"/>
              <a:t> </a:t>
            </a:r>
            <a:r>
              <a:rPr lang="en-US" sz="4800" dirty="0" err="1"/>
              <a:t>más</a:t>
            </a:r>
            <a:r>
              <a:rPr lang="en-US" sz="4800" dirty="0"/>
              <a:t> </a:t>
            </a:r>
            <a:r>
              <a:rPr lang="en-US" sz="4800" dirty="0" err="1"/>
              <a:t>preguntas</a:t>
            </a:r>
            <a:r>
              <a:rPr lang="en-US" sz="4800" dirty="0"/>
              <a:t> a Sara y a Eduardo</a:t>
            </a:r>
          </a:p>
          <a:p>
            <a:endParaRPr lang="en-US" sz="4000" dirty="0"/>
          </a:p>
          <a:p>
            <a:endParaRPr lang="en-US" sz="4400" dirty="0"/>
          </a:p>
        </p:txBody>
      </p:sp>
    </p:spTree>
    <p:extLst>
      <p:ext uri="{BB962C8B-B14F-4D97-AF65-F5344CB8AC3E}">
        <p14:creationId xmlns:p14="http://schemas.microsoft.com/office/powerpoint/2010/main" val="242452613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7201972"/>
          </a:xfrm>
          <a:prstGeom prst="rect">
            <a:avLst/>
          </a:prstGeom>
          <a:noFill/>
        </p:spPr>
        <p:txBody>
          <a:bodyPr wrap="square" rtlCol="0">
            <a:spAutoFit/>
          </a:bodyPr>
          <a:lstStyle/>
          <a:p>
            <a:r>
              <a:rPr lang="en-US" sz="5400" b="1" dirty="0"/>
              <a:t>¿QUÉ PASA CON LAS EMOCIONES?</a:t>
            </a:r>
            <a:endParaRPr lang="en-US" sz="5400" dirty="0"/>
          </a:p>
          <a:p>
            <a:r>
              <a:rPr lang="en-US" sz="5400" dirty="0"/>
              <a:t>Tal </a:t>
            </a:r>
            <a:r>
              <a:rPr lang="en-US" sz="5400" dirty="0" err="1"/>
              <a:t>vez</a:t>
            </a:r>
            <a:r>
              <a:rPr lang="en-US" sz="5400" dirty="0"/>
              <a:t> </a:t>
            </a:r>
            <a:r>
              <a:rPr lang="en-US" sz="5400" dirty="0" err="1"/>
              <a:t>usted</a:t>
            </a:r>
            <a:r>
              <a:rPr lang="en-US" sz="5400" dirty="0"/>
              <a:t> </a:t>
            </a:r>
            <a:r>
              <a:rPr lang="en-US" sz="5400" dirty="0" err="1"/>
              <a:t>haya</a:t>
            </a:r>
            <a:r>
              <a:rPr lang="en-US" sz="5400" dirty="0"/>
              <a:t> </a:t>
            </a:r>
            <a:r>
              <a:rPr lang="en-US" sz="5400" dirty="0" err="1"/>
              <a:t>notado</a:t>
            </a:r>
            <a:r>
              <a:rPr lang="en-US" sz="5400" dirty="0"/>
              <a:t> que las </a:t>
            </a:r>
            <a:r>
              <a:rPr lang="en-US" sz="5400" dirty="0" err="1"/>
              <a:t>emociones</a:t>
            </a:r>
            <a:r>
              <a:rPr lang="en-US" sz="5400" dirty="0"/>
              <a:t> no </a:t>
            </a:r>
            <a:r>
              <a:rPr lang="en-US" sz="5400" dirty="0" err="1"/>
              <a:t>eran</a:t>
            </a:r>
            <a:r>
              <a:rPr lang="en-US" sz="5400" dirty="0"/>
              <a:t> una de las </a:t>
            </a:r>
            <a:r>
              <a:rPr lang="en-US" sz="5400" dirty="0" err="1"/>
              <a:t>cuatro</a:t>
            </a:r>
            <a:r>
              <a:rPr lang="en-US" sz="5400" dirty="0"/>
              <a:t> </a:t>
            </a:r>
            <a:r>
              <a:rPr lang="en-US" sz="5400" dirty="0" err="1"/>
              <a:t>categorías</a:t>
            </a:r>
            <a:r>
              <a:rPr lang="en-US" sz="5400" dirty="0"/>
              <a:t> de </a:t>
            </a:r>
            <a:r>
              <a:rPr lang="en-US" sz="5400" dirty="0" err="1"/>
              <a:t>organización</a:t>
            </a:r>
            <a:r>
              <a:rPr lang="en-US" sz="5400" dirty="0"/>
              <a:t>. ¿</a:t>
            </a:r>
            <a:r>
              <a:rPr lang="en-US" sz="5400" dirty="0" err="1"/>
              <a:t>Cómo</a:t>
            </a:r>
            <a:r>
              <a:rPr lang="en-US" sz="5400" dirty="0"/>
              <a:t> </a:t>
            </a:r>
            <a:r>
              <a:rPr lang="en-US" sz="5400" dirty="0" err="1"/>
              <a:t>debemos</a:t>
            </a:r>
            <a:r>
              <a:rPr lang="en-US" sz="5400" dirty="0"/>
              <a:t> </a:t>
            </a:r>
            <a:r>
              <a:rPr lang="en-US" sz="5400" dirty="0" err="1"/>
              <a:t>considerar</a:t>
            </a:r>
            <a:r>
              <a:rPr lang="en-US" sz="5400" dirty="0"/>
              <a:t> </a:t>
            </a:r>
            <a:r>
              <a:rPr lang="en-US" sz="5400" dirty="0" err="1"/>
              <a:t>exactamente</a:t>
            </a:r>
            <a:r>
              <a:rPr lang="en-US" sz="5400" dirty="0"/>
              <a:t> el </a:t>
            </a:r>
            <a:r>
              <a:rPr lang="en-US" sz="5400" dirty="0" err="1"/>
              <a:t>papel</a:t>
            </a:r>
            <a:r>
              <a:rPr lang="en-US" sz="5400" dirty="0"/>
              <a:t> que las </a:t>
            </a:r>
            <a:r>
              <a:rPr lang="en-US" sz="5400" dirty="0" err="1"/>
              <a:t>emociones</a:t>
            </a:r>
            <a:r>
              <a:rPr lang="en-US" sz="5400" dirty="0"/>
              <a:t> </a:t>
            </a:r>
            <a:r>
              <a:rPr lang="en-US" sz="5400" dirty="0" err="1"/>
              <a:t>juegan</a:t>
            </a:r>
            <a:r>
              <a:rPr lang="en-US" sz="5400" dirty="0"/>
              <a:t> </a:t>
            </a:r>
            <a:r>
              <a:rPr lang="en-US" sz="5400" dirty="0" err="1"/>
              <a:t>en</a:t>
            </a:r>
            <a:r>
              <a:rPr lang="en-US" sz="5400" dirty="0"/>
              <a:t> </a:t>
            </a:r>
            <a:r>
              <a:rPr lang="en-US" sz="5400" dirty="0" err="1"/>
              <a:t>nuestras</a:t>
            </a:r>
            <a:r>
              <a:rPr lang="en-US" sz="5400" dirty="0"/>
              <a:t> </a:t>
            </a:r>
            <a:r>
              <a:rPr lang="en-US" sz="5400" dirty="0" err="1"/>
              <a:t>vidas</a:t>
            </a:r>
            <a:r>
              <a:rPr lang="en-US" sz="5400" dirty="0"/>
              <a:t>?</a:t>
            </a:r>
          </a:p>
          <a:p>
            <a:endParaRPr lang="en-US" sz="4000" dirty="0"/>
          </a:p>
          <a:p>
            <a:endParaRPr lang="en-US" sz="4400" dirty="0"/>
          </a:p>
        </p:txBody>
      </p:sp>
    </p:spTree>
    <p:extLst>
      <p:ext uri="{BB962C8B-B14F-4D97-AF65-F5344CB8AC3E}">
        <p14:creationId xmlns:p14="http://schemas.microsoft.com/office/powerpoint/2010/main" val="831743723"/>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6278642"/>
          </a:xfrm>
          <a:prstGeom prst="rect">
            <a:avLst/>
          </a:prstGeom>
          <a:noFill/>
        </p:spPr>
        <p:txBody>
          <a:bodyPr wrap="square" rtlCol="0">
            <a:spAutoFit/>
          </a:bodyPr>
          <a:lstStyle/>
          <a:p>
            <a:r>
              <a:rPr lang="en-US" sz="4400" dirty="0"/>
              <a:t>La Biblia </a:t>
            </a:r>
            <a:r>
              <a:rPr lang="en-US" sz="4400" dirty="0" err="1"/>
              <a:t>también</a:t>
            </a:r>
            <a:r>
              <a:rPr lang="en-US" sz="4400" dirty="0"/>
              <a:t> es </a:t>
            </a:r>
            <a:r>
              <a:rPr lang="en-US" sz="4400" dirty="0" err="1"/>
              <a:t>brutalmente</a:t>
            </a:r>
            <a:r>
              <a:rPr lang="en-US" sz="4400" dirty="0"/>
              <a:t> </a:t>
            </a:r>
            <a:r>
              <a:rPr lang="en-US" sz="4400" dirty="0" err="1"/>
              <a:t>honesta</a:t>
            </a:r>
            <a:r>
              <a:rPr lang="en-US" sz="4400" dirty="0"/>
              <a:t>, al </a:t>
            </a:r>
            <a:r>
              <a:rPr lang="en-US" sz="4400" dirty="0" err="1"/>
              <a:t>presentarnos</a:t>
            </a:r>
            <a:r>
              <a:rPr lang="en-US" sz="4400" dirty="0"/>
              <a:t> personas y </a:t>
            </a:r>
            <a:r>
              <a:rPr lang="en-US" sz="4400" dirty="0" err="1"/>
              <a:t>situaciones</a:t>
            </a:r>
            <a:r>
              <a:rPr lang="en-US" sz="4400" dirty="0"/>
              <a:t> con un candor que </a:t>
            </a:r>
            <a:r>
              <a:rPr lang="en-US" sz="4400" dirty="0" err="1"/>
              <a:t>probablemente</a:t>
            </a:r>
            <a:r>
              <a:rPr lang="en-US" sz="4400" dirty="0"/>
              <a:t> </a:t>
            </a:r>
            <a:r>
              <a:rPr lang="en-US" sz="4400" dirty="0" err="1"/>
              <a:t>nosotros</a:t>
            </a:r>
            <a:r>
              <a:rPr lang="en-US" sz="4400" dirty="0"/>
              <a:t>, de </a:t>
            </a:r>
            <a:r>
              <a:rPr lang="en-US" sz="4400" dirty="0" err="1"/>
              <a:t>haberlas</a:t>
            </a:r>
            <a:r>
              <a:rPr lang="en-US" sz="4400" dirty="0"/>
              <a:t> </a:t>
            </a:r>
            <a:r>
              <a:rPr lang="en-US" sz="4400" dirty="0" err="1"/>
              <a:t>escrito</a:t>
            </a:r>
            <a:r>
              <a:rPr lang="en-US" sz="4400" dirty="0"/>
              <a:t>, las </a:t>
            </a:r>
            <a:r>
              <a:rPr lang="en-US" sz="4400" dirty="0" err="1"/>
              <a:t>hubiésemos</a:t>
            </a:r>
            <a:r>
              <a:rPr lang="en-US" sz="4400" dirty="0"/>
              <a:t> </a:t>
            </a:r>
            <a:r>
              <a:rPr lang="en-US" sz="4400" dirty="0" err="1"/>
              <a:t>ablandado</a:t>
            </a:r>
            <a:r>
              <a:rPr lang="en-US" sz="4400" dirty="0"/>
              <a:t>. La Biblia se </a:t>
            </a:r>
            <a:r>
              <a:rPr lang="en-US" sz="4400" dirty="0" err="1"/>
              <a:t>niega</a:t>
            </a:r>
            <a:r>
              <a:rPr lang="en-US" sz="4400" dirty="0"/>
              <a:t> a pasar por alto el </a:t>
            </a:r>
            <a:r>
              <a:rPr lang="en-US" sz="4400" dirty="0" err="1"/>
              <a:t>impacto</a:t>
            </a:r>
            <a:r>
              <a:rPr lang="en-US" sz="4400" dirty="0"/>
              <a:t> del </a:t>
            </a:r>
            <a:r>
              <a:rPr lang="en-US" sz="4400" dirty="0" err="1"/>
              <a:t>pecado</a:t>
            </a:r>
            <a:r>
              <a:rPr lang="en-US" sz="4400" dirty="0"/>
              <a:t> </a:t>
            </a:r>
            <a:r>
              <a:rPr lang="en-US" sz="4400" dirty="0" err="1"/>
              <a:t>en</a:t>
            </a:r>
            <a:r>
              <a:rPr lang="en-US" sz="4400" dirty="0"/>
              <a:t> </a:t>
            </a:r>
            <a:r>
              <a:rPr lang="en-US" sz="4400" dirty="0" err="1"/>
              <a:t>nosotros</a:t>
            </a:r>
            <a:r>
              <a:rPr lang="en-US" sz="4400" dirty="0"/>
              <a:t> y </a:t>
            </a:r>
            <a:r>
              <a:rPr lang="en-US" sz="4400" dirty="0" err="1"/>
              <a:t>en</a:t>
            </a:r>
            <a:r>
              <a:rPr lang="en-US" sz="4400" dirty="0"/>
              <a:t> </a:t>
            </a:r>
            <a:r>
              <a:rPr lang="en-US" sz="4400" dirty="0" err="1"/>
              <a:t>nuestro</a:t>
            </a:r>
            <a:r>
              <a:rPr lang="en-US" sz="4400" dirty="0"/>
              <a:t> </a:t>
            </a:r>
            <a:r>
              <a:rPr lang="en-US" sz="4400" dirty="0" err="1"/>
              <a:t>mundo</a:t>
            </a:r>
            <a:r>
              <a:rPr lang="en-US" sz="4400" dirty="0"/>
              <a:t>.</a:t>
            </a:r>
          </a:p>
          <a:p>
            <a:endParaRPr lang="en-US" sz="5400" dirty="0"/>
          </a:p>
          <a:p>
            <a:endParaRPr lang="en-US" sz="4000" dirty="0"/>
          </a:p>
          <a:p>
            <a:endParaRPr lang="en-US" sz="4400" dirty="0"/>
          </a:p>
        </p:txBody>
      </p:sp>
    </p:spTree>
    <p:extLst>
      <p:ext uri="{BB962C8B-B14F-4D97-AF65-F5344CB8AC3E}">
        <p14:creationId xmlns:p14="http://schemas.microsoft.com/office/powerpoint/2010/main" val="527474329"/>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7201972"/>
          </a:xfrm>
          <a:prstGeom prst="rect">
            <a:avLst/>
          </a:prstGeom>
          <a:noFill/>
        </p:spPr>
        <p:txBody>
          <a:bodyPr wrap="square" rtlCol="0">
            <a:spAutoFit/>
          </a:bodyPr>
          <a:lstStyle/>
          <a:p>
            <a:r>
              <a:rPr lang="en-US" sz="5400" dirty="0"/>
              <a:t>Pero </a:t>
            </a:r>
            <a:r>
              <a:rPr lang="en-US" sz="5400" dirty="0" err="1"/>
              <a:t>también</a:t>
            </a:r>
            <a:r>
              <a:rPr lang="en-US" sz="5400" dirty="0"/>
              <a:t> es </a:t>
            </a:r>
            <a:r>
              <a:rPr lang="en-US" sz="5400" dirty="0" err="1"/>
              <a:t>honesta</a:t>
            </a:r>
            <a:r>
              <a:rPr lang="en-US" sz="5400" dirty="0"/>
              <a:t> por </a:t>
            </a:r>
            <a:r>
              <a:rPr lang="en-US" sz="5400" dirty="0" err="1"/>
              <a:t>otra</a:t>
            </a:r>
            <a:r>
              <a:rPr lang="en-US" sz="5400" dirty="0"/>
              <a:t> </a:t>
            </a:r>
            <a:r>
              <a:rPr lang="en-US" sz="5400" dirty="0" err="1"/>
              <a:t>razón</a:t>
            </a:r>
            <a:r>
              <a:rPr lang="en-US" sz="5400" dirty="0"/>
              <a:t>: para </a:t>
            </a:r>
            <a:r>
              <a:rPr lang="en-US" sz="5400" dirty="0" err="1"/>
              <a:t>demostrar</a:t>
            </a:r>
            <a:r>
              <a:rPr lang="en-US" sz="5400" dirty="0"/>
              <a:t> </a:t>
            </a:r>
            <a:r>
              <a:rPr lang="en-US" sz="5400" dirty="0" err="1"/>
              <a:t>cómo</a:t>
            </a:r>
            <a:r>
              <a:rPr lang="en-US" sz="5400" dirty="0"/>
              <a:t> la </a:t>
            </a:r>
            <a:r>
              <a:rPr lang="en-US" sz="5400" dirty="0" err="1"/>
              <a:t>sabiduría</a:t>
            </a:r>
            <a:r>
              <a:rPr lang="en-US" sz="5400" dirty="0"/>
              <a:t> del </a:t>
            </a:r>
            <a:r>
              <a:rPr lang="en-US" sz="5400" dirty="0" err="1"/>
              <a:t>Señor</a:t>
            </a:r>
            <a:r>
              <a:rPr lang="en-US" sz="5400" dirty="0"/>
              <a:t> y la </a:t>
            </a:r>
            <a:r>
              <a:rPr lang="en-US" sz="5400" dirty="0" err="1"/>
              <a:t>gracia</a:t>
            </a:r>
            <a:r>
              <a:rPr lang="en-US" sz="5400" dirty="0"/>
              <a:t> </a:t>
            </a:r>
            <a:r>
              <a:rPr lang="en-US" sz="5400" dirty="0" err="1"/>
              <a:t>transformadora</a:t>
            </a:r>
            <a:r>
              <a:rPr lang="en-US" sz="5400" dirty="0"/>
              <a:t> de Cristo </a:t>
            </a:r>
            <a:r>
              <a:rPr lang="en-US" sz="5400" dirty="0">
                <a:highlight>
                  <a:srgbClr val="FFFF00"/>
                </a:highlight>
              </a:rPr>
              <a:t>son lo </a:t>
            </a:r>
            <a:r>
              <a:rPr lang="en-US" sz="5400" dirty="0" err="1">
                <a:highlight>
                  <a:srgbClr val="FFFF00"/>
                </a:highlight>
              </a:rPr>
              <a:t>suficientemente</a:t>
            </a:r>
            <a:r>
              <a:rPr lang="en-US" sz="5400" dirty="0">
                <a:highlight>
                  <a:srgbClr val="FFFF00"/>
                </a:highlight>
              </a:rPr>
              <a:t> </a:t>
            </a:r>
            <a:r>
              <a:rPr lang="en-US" sz="5400" dirty="0" err="1">
                <a:highlight>
                  <a:srgbClr val="FFFF00"/>
                </a:highlight>
              </a:rPr>
              <a:t>potentes</a:t>
            </a:r>
            <a:r>
              <a:rPr lang="en-US" sz="5400" dirty="0">
                <a:highlight>
                  <a:srgbClr val="FFFF00"/>
                </a:highlight>
              </a:rPr>
              <a:t> </a:t>
            </a:r>
            <a:r>
              <a:rPr lang="en-US" sz="5400" dirty="0" err="1">
                <a:highlight>
                  <a:srgbClr val="FFFF00"/>
                </a:highlight>
              </a:rPr>
              <a:t>como</a:t>
            </a:r>
            <a:r>
              <a:rPr lang="en-US" sz="5400" dirty="0">
                <a:highlight>
                  <a:srgbClr val="FFFF00"/>
                </a:highlight>
              </a:rPr>
              <a:t> para </a:t>
            </a:r>
            <a:r>
              <a:rPr lang="en-US" sz="5400" dirty="0" err="1">
                <a:highlight>
                  <a:srgbClr val="FFFF00"/>
                </a:highlight>
              </a:rPr>
              <a:t>tratar</a:t>
            </a:r>
            <a:r>
              <a:rPr lang="en-US" sz="5400" dirty="0">
                <a:highlight>
                  <a:srgbClr val="FFFF00"/>
                </a:highlight>
              </a:rPr>
              <a:t> con los </a:t>
            </a:r>
            <a:r>
              <a:rPr lang="en-US" sz="5400" dirty="0" err="1">
                <a:highlight>
                  <a:srgbClr val="FFFF00"/>
                </a:highlight>
              </a:rPr>
              <a:t>problemas</a:t>
            </a:r>
            <a:r>
              <a:rPr lang="en-US" sz="5400" dirty="0">
                <a:highlight>
                  <a:srgbClr val="FFFF00"/>
                </a:highlight>
              </a:rPr>
              <a:t> </a:t>
            </a:r>
            <a:r>
              <a:rPr lang="en-US" sz="5400" dirty="0" err="1">
                <a:highlight>
                  <a:srgbClr val="FFFF00"/>
                </a:highlight>
              </a:rPr>
              <a:t>más</a:t>
            </a:r>
            <a:r>
              <a:rPr lang="en-US" sz="5400" dirty="0">
                <a:highlight>
                  <a:srgbClr val="FFFF00"/>
                </a:highlight>
              </a:rPr>
              <a:t> </a:t>
            </a:r>
            <a:r>
              <a:rPr lang="en-US" sz="5400" dirty="0" err="1">
                <a:highlight>
                  <a:srgbClr val="FFFF00"/>
                </a:highlight>
              </a:rPr>
              <a:t>profundos</a:t>
            </a:r>
            <a:r>
              <a:rPr lang="en-US" sz="5400" dirty="0">
                <a:highlight>
                  <a:srgbClr val="FFFF00"/>
                </a:highlight>
              </a:rPr>
              <a:t> de la </a:t>
            </a:r>
            <a:r>
              <a:rPr lang="en-US" sz="5400" dirty="0" err="1">
                <a:highlight>
                  <a:srgbClr val="FFFF00"/>
                </a:highlight>
              </a:rPr>
              <a:t>experiencia</a:t>
            </a:r>
            <a:r>
              <a:rPr lang="en-US" sz="5400" dirty="0">
                <a:highlight>
                  <a:srgbClr val="FFFF00"/>
                </a:highlight>
              </a:rPr>
              <a:t> </a:t>
            </a:r>
            <a:r>
              <a:rPr lang="en-US" sz="5400" dirty="0" err="1">
                <a:highlight>
                  <a:srgbClr val="FFFF00"/>
                </a:highlight>
              </a:rPr>
              <a:t>humana</a:t>
            </a:r>
            <a:r>
              <a:rPr lang="en-US" sz="5400" dirty="0"/>
              <a:t>.</a:t>
            </a:r>
          </a:p>
          <a:p>
            <a:endParaRPr lang="en-US" sz="5400" dirty="0"/>
          </a:p>
          <a:p>
            <a:endParaRPr lang="en-US" sz="4000" dirty="0"/>
          </a:p>
          <a:p>
            <a:endParaRPr lang="en-US" sz="4400" dirty="0"/>
          </a:p>
        </p:txBody>
      </p:sp>
    </p:spTree>
    <p:extLst>
      <p:ext uri="{BB962C8B-B14F-4D97-AF65-F5344CB8AC3E}">
        <p14:creationId xmlns:p14="http://schemas.microsoft.com/office/powerpoint/2010/main" val="2245660314"/>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9140964"/>
          </a:xfrm>
          <a:prstGeom prst="rect">
            <a:avLst/>
          </a:prstGeom>
          <a:noFill/>
        </p:spPr>
        <p:txBody>
          <a:bodyPr wrap="square" rtlCol="0">
            <a:spAutoFit/>
          </a:bodyPr>
          <a:lstStyle/>
          <a:p>
            <a:r>
              <a:rPr lang="en-US" sz="4400" dirty="0"/>
              <a:t>Si </a:t>
            </a:r>
            <a:r>
              <a:rPr lang="en-US" sz="4400" dirty="0" err="1"/>
              <a:t>usted</a:t>
            </a:r>
            <a:r>
              <a:rPr lang="en-US" sz="4400" dirty="0"/>
              <a:t> lee la </a:t>
            </a:r>
            <a:r>
              <a:rPr lang="en-US" sz="4400" dirty="0" err="1"/>
              <a:t>Escritura</a:t>
            </a:r>
            <a:r>
              <a:rPr lang="en-US" sz="4400" dirty="0"/>
              <a:t> </a:t>
            </a:r>
            <a:r>
              <a:rPr lang="en-US" sz="4400" dirty="0" err="1"/>
              <a:t>cuidadosamente</a:t>
            </a:r>
            <a:r>
              <a:rPr lang="en-US" sz="4400" dirty="0"/>
              <a:t>, </a:t>
            </a:r>
            <a:r>
              <a:rPr lang="en-US" sz="4400" dirty="0" err="1"/>
              <a:t>nunca</a:t>
            </a:r>
            <a:r>
              <a:rPr lang="en-US" sz="4400" dirty="0"/>
              <a:t> se </a:t>
            </a:r>
            <a:r>
              <a:rPr lang="en-US" sz="4400" dirty="0" err="1"/>
              <a:t>llevará</a:t>
            </a:r>
            <a:r>
              <a:rPr lang="en-US" sz="4400" dirty="0"/>
              <a:t> la idea de que la </a:t>
            </a:r>
            <a:r>
              <a:rPr lang="en-US" sz="4400" dirty="0" err="1"/>
              <a:t>obra</a:t>
            </a:r>
            <a:r>
              <a:rPr lang="en-US" sz="4400" dirty="0"/>
              <a:t> de Cristo es para personas bien </a:t>
            </a:r>
            <a:r>
              <a:rPr lang="en-US" sz="4400" dirty="0" err="1"/>
              <a:t>equilibradas</a:t>
            </a:r>
            <a:r>
              <a:rPr lang="en-US" sz="4400" dirty="0"/>
              <a:t> que solo </a:t>
            </a:r>
            <a:r>
              <a:rPr lang="en-US" sz="4400" dirty="0" err="1"/>
              <a:t>necesitan</a:t>
            </a:r>
            <a:r>
              <a:rPr lang="en-US" sz="4400" dirty="0"/>
              <a:t> un </a:t>
            </a:r>
            <a:r>
              <a:rPr lang="en-US" sz="4400" dirty="0" err="1"/>
              <a:t>pequeño</a:t>
            </a:r>
            <a:r>
              <a:rPr lang="en-US" sz="4400" dirty="0"/>
              <a:t> </a:t>
            </a:r>
            <a:r>
              <a:rPr lang="en-US" sz="4400" dirty="0" err="1"/>
              <a:t>impulso</a:t>
            </a:r>
            <a:r>
              <a:rPr lang="en-US" sz="4400" dirty="0"/>
              <a:t> </a:t>
            </a:r>
            <a:r>
              <a:rPr lang="en-US" sz="4400" dirty="0" err="1"/>
              <a:t>redentor</a:t>
            </a:r>
            <a:r>
              <a:rPr lang="en-US" sz="4400" dirty="0"/>
              <a:t>. </a:t>
            </a:r>
            <a:r>
              <a:rPr lang="en-US" sz="4400" b="1" dirty="0" err="1">
                <a:highlight>
                  <a:srgbClr val="FFFF00"/>
                </a:highlight>
              </a:rPr>
              <a:t>Nunca</a:t>
            </a:r>
            <a:r>
              <a:rPr lang="en-US" sz="4400" b="1" dirty="0">
                <a:highlight>
                  <a:srgbClr val="FFFF00"/>
                </a:highlight>
              </a:rPr>
              <a:t> </a:t>
            </a:r>
            <a:r>
              <a:rPr lang="en-US" sz="4400" b="1" dirty="0" err="1">
                <a:highlight>
                  <a:srgbClr val="FFFF00"/>
                </a:highlight>
              </a:rPr>
              <a:t>presenta</a:t>
            </a:r>
            <a:r>
              <a:rPr lang="en-US" sz="4400" b="1" dirty="0">
                <a:highlight>
                  <a:srgbClr val="FFFF00"/>
                </a:highlight>
              </a:rPr>
              <a:t> </a:t>
            </a:r>
            <a:r>
              <a:rPr lang="en-US" sz="4400" b="1" dirty="0" err="1">
                <a:highlight>
                  <a:srgbClr val="FFFF00"/>
                </a:highlight>
              </a:rPr>
              <a:t>ninguna</a:t>
            </a:r>
            <a:r>
              <a:rPr lang="en-US" sz="4400" b="1" dirty="0">
                <a:highlight>
                  <a:srgbClr val="FFFF00"/>
                </a:highlight>
              </a:rPr>
              <a:t> </a:t>
            </a:r>
            <a:r>
              <a:rPr lang="en-US" sz="4400" b="1" dirty="0" err="1">
                <a:highlight>
                  <a:srgbClr val="FFFF00"/>
                </a:highlight>
              </a:rPr>
              <a:t>condición</a:t>
            </a:r>
            <a:r>
              <a:rPr lang="en-US" sz="4400" b="1" dirty="0">
                <a:highlight>
                  <a:srgbClr val="FFFF00"/>
                </a:highlight>
              </a:rPr>
              <a:t> o </a:t>
            </a:r>
            <a:r>
              <a:rPr lang="en-US" sz="4400" b="1" dirty="0" err="1">
                <a:highlight>
                  <a:srgbClr val="FFFF00"/>
                </a:highlight>
              </a:rPr>
              <a:t>dilema</a:t>
            </a:r>
            <a:r>
              <a:rPr lang="en-US" sz="4400" b="1" dirty="0">
                <a:highlight>
                  <a:srgbClr val="FFFF00"/>
                </a:highlight>
              </a:rPr>
              <a:t> </a:t>
            </a:r>
            <a:r>
              <a:rPr lang="en-US" sz="4400" b="1" dirty="0" err="1">
                <a:highlight>
                  <a:srgbClr val="FFFF00"/>
                </a:highlight>
              </a:rPr>
              <a:t>humano</a:t>
            </a:r>
            <a:r>
              <a:rPr lang="en-US" sz="4400" b="1" dirty="0">
                <a:highlight>
                  <a:srgbClr val="FFFF00"/>
                </a:highlight>
              </a:rPr>
              <a:t> </a:t>
            </a:r>
            <a:r>
              <a:rPr lang="en-US" sz="4400" b="1" dirty="0" err="1">
                <a:highlight>
                  <a:srgbClr val="FFFF00"/>
                </a:highlight>
              </a:rPr>
              <a:t>fuera</a:t>
            </a:r>
            <a:r>
              <a:rPr lang="en-US" sz="4400" b="1" dirty="0">
                <a:highlight>
                  <a:srgbClr val="FFFF00"/>
                </a:highlight>
              </a:rPr>
              <a:t> del </a:t>
            </a:r>
            <a:r>
              <a:rPr lang="en-US" sz="4400" b="1" dirty="0" err="1">
                <a:highlight>
                  <a:srgbClr val="FFFF00"/>
                </a:highlight>
              </a:rPr>
              <a:t>alcance</a:t>
            </a:r>
            <a:r>
              <a:rPr lang="en-US" sz="4400" b="1" dirty="0">
                <a:highlight>
                  <a:srgbClr val="FFFF00"/>
                </a:highlight>
              </a:rPr>
              <a:t> del </a:t>
            </a:r>
            <a:r>
              <a:rPr lang="en-US" sz="4400" b="1" dirty="0" err="1">
                <a:highlight>
                  <a:srgbClr val="FFFF00"/>
                </a:highlight>
              </a:rPr>
              <a:t>Evangelio</a:t>
            </a:r>
            <a:r>
              <a:rPr lang="en-US" sz="4400" b="1" dirty="0">
                <a:highlight>
                  <a:srgbClr val="FFFF00"/>
                </a:highlight>
              </a:rPr>
              <a:t>. </a:t>
            </a:r>
            <a:r>
              <a:rPr lang="en-US" sz="4400" dirty="0"/>
              <a:t>La </a:t>
            </a:r>
            <a:r>
              <a:rPr lang="en-US" sz="4400" dirty="0" err="1"/>
              <a:t>redención</a:t>
            </a:r>
            <a:r>
              <a:rPr lang="en-US" sz="4400" dirty="0"/>
              <a:t> no es nada </a:t>
            </a:r>
            <a:r>
              <a:rPr lang="en-US" sz="4400" dirty="0" err="1"/>
              <a:t>más</a:t>
            </a:r>
            <a:r>
              <a:rPr lang="en-US" sz="4400" dirty="0"/>
              <a:t> </a:t>
            </a:r>
            <a:r>
              <a:rPr lang="en-US" sz="4400" dirty="0" err="1"/>
              <a:t>ni</a:t>
            </a:r>
            <a:r>
              <a:rPr lang="en-US" sz="4400" dirty="0"/>
              <a:t> nada </a:t>
            </a:r>
            <a:r>
              <a:rPr lang="en-US" sz="4400" dirty="0" err="1"/>
              <a:t>menos</a:t>
            </a:r>
            <a:r>
              <a:rPr lang="en-US" sz="4400" dirty="0"/>
              <a:t> que el </a:t>
            </a:r>
            <a:r>
              <a:rPr lang="en-US" sz="4400" dirty="0" err="1"/>
              <a:t>rescate</a:t>
            </a:r>
            <a:r>
              <a:rPr lang="en-US" sz="4400" dirty="0"/>
              <a:t> de personas </a:t>
            </a:r>
            <a:r>
              <a:rPr lang="en-US" sz="4400" dirty="0" err="1"/>
              <a:t>impotentes</a:t>
            </a:r>
            <a:r>
              <a:rPr lang="en-US" sz="4400" dirty="0"/>
              <a:t> que </a:t>
            </a:r>
            <a:r>
              <a:rPr lang="en-US" sz="4400" dirty="0" err="1"/>
              <a:t>enfrentan</a:t>
            </a:r>
            <a:r>
              <a:rPr lang="en-US" sz="4400" dirty="0"/>
              <a:t> una </a:t>
            </a:r>
            <a:r>
              <a:rPr lang="en-US" sz="4400" dirty="0" err="1"/>
              <a:t>eternidad</a:t>
            </a:r>
            <a:r>
              <a:rPr lang="en-US" sz="4400" dirty="0"/>
              <a:t> de </a:t>
            </a:r>
            <a:r>
              <a:rPr lang="en-US" sz="4400" dirty="0" err="1"/>
              <a:t>tormento</a:t>
            </a:r>
            <a:r>
              <a:rPr lang="en-US" sz="4400" dirty="0"/>
              <a:t>, </a:t>
            </a:r>
            <a:r>
              <a:rPr lang="en-US" sz="4400" dirty="0" err="1"/>
              <a:t>aparte</a:t>
            </a:r>
            <a:r>
              <a:rPr lang="en-US" sz="4400" dirty="0"/>
              <a:t> del amor de Dios.</a:t>
            </a:r>
          </a:p>
          <a:p>
            <a:endParaRPr lang="en-US" sz="5400" dirty="0"/>
          </a:p>
          <a:p>
            <a:endParaRPr lang="en-US" sz="5400" dirty="0"/>
          </a:p>
          <a:p>
            <a:endParaRPr lang="en-US" sz="4000" dirty="0"/>
          </a:p>
          <a:p>
            <a:endParaRPr lang="en-US" sz="4400" dirty="0"/>
          </a:p>
        </p:txBody>
      </p:sp>
    </p:spTree>
    <p:extLst>
      <p:ext uri="{BB962C8B-B14F-4D97-AF65-F5344CB8AC3E}">
        <p14:creationId xmlns:p14="http://schemas.microsoft.com/office/powerpoint/2010/main" val="2017206468"/>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1864651" cy="9818072"/>
          </a:xfrm>
          <a:prstGeom prst="rect">
            <a:avLst/>
          </a:prstGeom>
          <a:noFill/>
        </p:spPr>
        <p:txBody>
          <a:bodyPr wrap="square" rtlCol="0">
            <a:spAutoFit/>
          </a:bodyPr>
          <a:lstStyle/>
          <a:p>
            <a:r>
              <a:rPr lang="en-US" sz="4400" dirty="0"/>
              <a:t>¿</a:t>
            </a:r>
            <a:r>
              <a:rPr lang="en-US" sz="4400" dirty="0" err="1"/>
              <a:t>Qué</a:t>
            </a:r>
            <a:r>
              <a:rPr lang="en-US" sz="4400" dirty="0"/>
              <a:t> </a:t>
            </a:r>
            <a:r>
              <a:rPr lang="en-US" sz="4400" dirty="0" err="1"/>
              <a:t>tiene</a:t>
            </a:r>
            <a:r>
              <a:rPr lang="en-US" sz="4400" dirty="0"/>
              <a:t> que </a:t>
            </a:r>
            <a:r>
              <a:rPr lang="en-US" sz="4400" dirty="0" err="1"/>
              <a:t>ver</a:t>
            </a:r>
            <a:r>
              <a:rPr lang="en-US" sz="4400" dirty="0"/>
              <a:t> </a:t>
            </a:r>
            <a:r>
              <a:rPr lang="en-US" sz="4400" dirty="0" err="1"/>
              <a:t>esto</a:t>
            </a:r>
            <a:r>
              <a:rPr lang="en-US" sz="4400" dirty="0"/>
              <a:t> con las </a:t>
            </a:r>
            <a:r>
              <a:rPr lang="en-US" sz="4400" dirty="0" err="1"/>
              <a:t>emociones</a:t>
            </a:r>
            <a:r>
              <a:rPr lang="en-US" sz="4400" dirty="0"/>
              <a:t>? </a:t>
            </a:r>
            <a:r>
              <a:rPr lang="en-US" sz="4400" dirty="0" err="1"/>
              <a:t>Todo</a:t>
            </a:r>
            <a:r>
              <a:rPr lang="en-US" sz="4400" dirty="0"/>
              <a:t>. La </a:t>
            </a:r>
            <a:r>
              <a:rPr lang="en-US" sz="4400" dirty="0" err="1"/>
              <a:t>Escritura</a:t>
            </a:r>
            <a:r>
              <a:rPr lang="en-US" sz="4400" dirty="0"/>
              <a:t>, al </a:t>
            </a:r>
            <a:r>
              <a:rPr lang="en-US" sz="4400" dirty="0" err="1"/>
              <a:t>plasmar</a:t>
            </a:r>
            <a:r>
              <a:rPr lang="en-US" sz="4400" dirty="0"/>
              <a:t> </a:t>
            </a:r>
            <a:r>
              <a:rPr lang="en-US" sz="4400" dirty="0" err="1"/>
              <a:t>experiencias</a:t>
            </a:r>
            <a:r>
              <a:rPr lang="en-US" sz="4400" dirty="0"/>
              <a:t> de la </a:t>
            </a:r>
            <a:r>
              <a:rPr lang="en-US" sz="4400" dirty="0" err="1"/>
              <a:t>vida</a:t>
            </a:r>
            <a:r>
              <a:rPr lang="en-US" sz="4400" dirty="0"/>
              <a:t> real </a:t>
            </a:r>
            <a:r>
              <a:rPr lang="en-US" sz="4400" dirty="0" err="1"/>
              <a:t>en</a:t>
            </a:r>
            <a:r>
              <a:rPr lang="en-US" sz="4400" dirty="0"/>
              <a:t> </a:t>
            </a:r>
            <a:r>
              <a:rPr lang="en-US" sz="4400" dirty="0" err="1"/>
              <a:t>cada</a:t>
            </a:r>
            <a:r>
              <a:rPr lang="en-US" sz="4400" dirty="0"/>
              <a:t> </a:t>
            </a:r>
            <a:r>
              <a:rPr lang="en-US" sz="4400" dirty="0" err="1"/>
              <a:t>página</a:t>
            </a:r>
            <a:r>
              <a:rPr lang="en-US" sz="4400" dirty="0"/>
              <a:t>, describe la </a:t>
            </a:r>
            <a:r>
              <a:rPr lang="en-US" sz="4400" dirty="0" err="1"/>
              <a:t>gama</a:t>
            </a:r>
            <a:r>
              <a:rPr lang="en-US" sz="4400" dirty="0"/>
              <a:t> </a:t>
            </a:r>
            <a:r>
              <a:rPr lang="en-US" sz="4400" dirty="0" err="1"/>
              <a:t>completa</a:t>
            </a:r>
            <a:r>
              <a:rPr lang="en-US" sz="4400" dirty="0"/>
              <a:t> de las </a:t>
            </a:r>
            <a:r>
              <a:rPr lang="en-US" sz="4400" dirty="0" err="1"/>
              <a:t>emociones</a:t>
            </a:r>
            <a:r>
              <a:rPr lang="en-US" sz="4400" dirty="0"/>
              <a:t> </a:t>
            </a:r>
            <a:r>
              <a:rPr lang="en-US" sz="4400" dirty="0" err="1"/>
              <a:t>humanas</a:t>
            </a:r>
            <a:r>
              <a:rPr lang="en-US" sz="4400" dirty="0"/>
              <a:t>. </a:t>
            </a:r>
            <a:r>
              <a:rPr lang="en-US" sz="4400" dirty="0" err="1"/>
              <a:t>Capta</a:t>
            </a:r>
            <a:r>
              <a:rPr lang="en-US" sz="4400" dirty="0"/>
              <a:t> los </a:t>
            </a:r>
            <a:r>
              <a:rPr lang="en-US" sz="4400" dirty="0" err="1"/>
              <a:t>celos</a:t>
            </a:r>
            <a:r>
              <a:rPr lang="en-US" sz="4400" dirty="0"/>
              <a:t> </a:t>
            </a:r>
            <a:r>
              <a:rPr lang="en-US" sz="4400" dirty="0" err="1"/>
              <a:t>violentos</a:t>
            </a:r>
            <a:r>
              <a:rPr lang="en-US" sz="4400" dirty="0"/>
              <a:t> de </a:t>
            </a:r>
            <a:r>
              <a:rPr lang="en-US" sz="4400" dirty="0" err="1"/>
              <a:t>Caín</a:t>
            </a:r>
            <a:r>
              <a:rPr lang="en-US" sz="4400" dirty="0"/>
              <a:t>, las </a:t>
            </a:r>
            <a:r>
              <a:rPr lang="en-US" sz="4400" dirty="0" err="1"/>
              <a:t>lágrimas</a:t>
            </a:r>
            <a:r>
              <a:rPr lang="en-US" sz="4400" dirty="0"/>
              <a:t> </a:t>
            </a:r>
            <a:r>
              <a:rPr lang="en-US" sz="4400" dirty="0" err="1"/>
              <a:t>amargas</a:t>
            </a:r>
            <a:r>
              <a:rPr lang="en-US" sz="4400" dirty="0"/>
              <a:t> de la </a:t>
            </a:r>
            <a:r>
              <a:rPr lang="en-US" sz="4400" dirty="0" err="1"/>
              <a:t>estéril</a:t>
            </a:r>
            <a:r>
              <a:rPr lang="en-US" sz="4400" dirty="0"/>
              <a:t> Ana, y el </a:t>
            </a:r>
            <a:r>
              <a:rPr lang="en-US" sz="4400" dirty="0" err="1"/>
              <a:t>miedo</a:t>
            </a:r>
            <a:r>
              <a:rPr lang="en-US" sz="4400" dirty="0"/>
              <a:t> de Israel </a:t>
            </a:r>
            <a:r>
              <a:rPr lang="en-US" sz="4400" dirty="0" err="1"/>
              <a:t>cuando</a:t>
            </a:r>
            <a:r>
              <a:rPr lang="en-US" sz="4400" dirty="0"/>
              <a:t> sus </a:t>
            </a:r>
            <a:r>
              <a:rPr lang="en-US" sz="4400" dirty="0" err="1"/>
              <a:t>amos</a:t>
            </a:r>
            <a:r>
              <a:rPr lang="en-US" sz="4400" dirty="0"/>
              <a:t> </a:t>
            </a:r>
            <a:r>
              <a:rPr lang="en-US" sz="4400" dirty="0" err="1"/>
              <a:t>egipcios</a:t>
            </a:r>
            <a:r>
              <a:rPr lang="en-US" sz="4400" dirty="0"/>
              <a:t> los </a:t>
            </a:r>
            <a:r>
              <a:rPr lang="en-US" sz="4400" dirty="0" err="1"/>
              <a:t>acorralaron</a:t>
            </a:r>
            <a:r>
              <a:rPr lang="en-US" sz="4400" dirty="0"/>
              <a:t> </a:t>
            </a:r>
            <a:r>
              <a:rPr lang="en-US" sz="4400" dirty="0" err="1"/>
              <a:t>frente</a:t>
            </a:r>
            <a:r>
              <a:rPr lang="en-US" sz="4400" dirty="0"/>
              <a:t> al Mar </a:t>
            </a:r>
            <a:r>
              <a:rPr lang="en-US" sz="4400" dirty="0" err="1"/>
              <a:t>Rojo</a:t>
            </a:r>
            <a:r>
              <a:rPr lang="en-US" sz="4400" dirty="0"/>
              <a:t>. Plasma la </a:t>
            </a:r>
            <a:r>
              <a:rPr lang="en-US" sz="4400" dirty="0" err="1"/>
              <a:t>alegría</a:t>
            </a:r>
            <a:r>
              <a:rPr lang="en-US" sz="4400" dirty="0"/>
              <a:t> de la </a:t>
            </a:r>
            <a:r>
              <a:rPr lang="en-US" sz="4400" dirty="0" err="1"/>
              <a:t>victoria</a:t>
            </a:r>
            <a:r>
              <a:rPr lang="en-US" sz="4400" dirty="0"/>
              <a:t> </a:t>
            </a:r>
            <a:r>
              <a:rPr lang="en-US" sz="4400" dirty="0" err="1"/>
              <a:t>nacional</a:t>
            </a:r>
            <a:r>
              <a:rPr lang="en-US" sz="4400" dirty="0"/>
              <a:t>, el </a:t>
            </a:r>
            <a:r>
              <a:rPr lang="en-US" sz="4400" dirty="0" err="1"/>
              <a:t>regocijo</a:t>
            </a:r>
            <a:r>
              <a:rPr lang="en-US" sz="4400" dirty="0"/>
              <a:t> de la </a:t>
            </a:r>
            <a:r>
              <a:rPr lang="en-US" sz="4400" dirty="0" err="1"/>
              <a:t>adoración</a:t>
            </a:r>
            <a:r>
              <a:rPr lang="en-US" sz="4400" dirty="0"/>
              <a:t> </a:t>
            </a:r>
            <a:r>
              <a:rPr lang="en-US" sz="4400" dirty="0" err="1"/>
              <a:t>pura</a:t>
            </a:r>
            <a:r>
              <a:rPr lang="en-US" sz="4400" dirty="0"/>
              <a:t>, y el dolor </a:t>
            </a:r>
            <a:r>
              <a:rPr lang="en-US" sz="4400" dirty="0" err="1"/>
              <a:t>aplastante</a:t>
            </a:r>
            <a:r>
              <a:rPr lang="en-US" sz="4400" dirty="0"/>
              <a:t> de David por la </a:t>
            </a:r>
            <a:r>
              <a:rPr lang="en-US" sz="4400" dirty="0" err="1"/>
              <a:t>muerte</a:t>
            </a:r>
            <a:r>
              <a:rPr lang="en-US" sz="4400" dirty="0"/>
              <a:t> de </a:t>
            </a:r>
            <a:r>
              <a:rPr lang="en-US" sz="4400" dirty="0" err="1"/>
              <a:t>su</a:t>
            </a:r>
            <a:r>
              <a:rPr lang="en-US" sz="4400" dirty="0"/>
              <a:t> </a:t>
            </a:r>
            <a:r>
              <a:rPr lang="en-US" sz="4400" dirty="0" err="1"/>
              <a:t>perverso</a:t>
            </a:r>
            <a:r>
              <a:rPr lang="en-US" sz="4400" dirty="0"/>
              <a:t> </a:t>
            </a:r>
            <a:r>
              <a:rPr lang="en-US" sz="4400" dirty="0" err="1"/>
              <a:t>hijo</a:t>
            </a:r>
            <a:r>
              <a:rPr lang="en-US" sz="4400" dirty="0"/>
              <a:t> </a:t>
            </a:r>
            <a:r>
              <a:rPr lang="en-US" sz="4400" dirty="0" err="1"/>
              <a:t>Absalón</a:t>
            </a:r>
            <a:r>
              <a:rPr lang="en-US" sz="4400" dirty="0"/>
              <a:t>.</a:t>
            </a:r>
            <a:endParaRPr lang="en-US" sz="8800" dirty="0"/>
          </a:p>
          <a:p>
            <a:endParaRPr lang="en-US" sz="5400" dirty="0"/>
          </a:p>
          <a:p>
            <a:endParaRPr lang="en-US" sz="5400" dirty="0"/>
          </a:p>
          <a:p>
            <a:endParaRPr lang="en-US" sz="4000" dirty="0"/>
          </a:p>
          <a:p>
            <a:endParaRPr lang="en-US" sz="4400" dirty="0"/>
          </a:p>
        </p:txBody>
      </p:sp>
    </p:spTree>
    <p:extLst>
      <p:ext uri="{BB962C8B-B14F-4D97-AF65-F5344CB8AC3E}">
        <p14:creationId xmlns:p14="http://schemas.microsoft.com/office/powerpoint/2010/main" val="2795147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CF45-704C-124E-B7E8-9D75376F85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4295A0-0EB7-DE48-8B8D-CFE1032EB172}"/>
              </a:ext>
            </a:extLst>
          </p:cNvPr>
          <p:cNvSpPr>
            <a:spLocks noGrp="1"/>
          </p:cNvSpPr>
          <p:nvPr>
            <p:ph idx="1"/>
          </p:nvPr>
        </p:nvSpPr>
        <p:spPr>
          <a:xfrm>
            <a:off x="246743" y="362857"/>
            <a:ext cx="11829143" cy="6604000"/>
          </a:xfrm>
        </p:spPr>
        <p:txBody>
          <a:bodyPr/>
          <a:lstStyle/>
          <a:p>
            <a:r>
              <a:rPr lang="en-US" sz="4000" dirty="0"/>
              <a:t>¿</a:t>
            </a:r>
            <a:r>
              <a:rPr lang="en-US" sz="4000" dirty="0" err="1"/>
              <a:t>Cuál</a:t>
            </a:r>
            <a:r>
              <a:rPr lang="en-US" sz="4000" dirty="0"/>
              <a:t> es </a:t>
            </a:r>
            <a:r>
              <a:rPr lang="en-US" sz="4000" dirty="0" err="1"/>
              <a:t>su</a:t>
            </a:r>
            <a:r>
              <a:rPr lang="en-US" sz="4000" dirty="0"/>
              <a:t> </a:t>
            </a:r>
            <a:r>
              <a:rPr lang="en-US" sz="4000" dirty="0" err="1"/>
              <a:t>razón</a:t>
            </a:r>
            <a:r>
              <a:rPr lang="en-US" sz="4000" dirty="0"/>
              <a:t> para </a:t>
            </a:r>
            <a:r>
              <a:rPr lang="en-US" sz="4000" dirty="0" err="1"/>
              <a:t>levantarse</a:t>
            </a:r>
            <a:r>
              <a:rPr lang="en-US" sz="4000" dirty="0"/>
              <a:t> </a:t>
            </a:r>
            <a:r>
              <a:rPr lang="en-US" sz="4000" dirty="0" err="1"/>
              <a:t>en</a:t>
            </a:r>
            <a:r>
              <a:rPr lang="en-US" sz="4000" dirty="0"/>
              <a:t> la </a:t>
            </a:r>
            <a:r>
              <a:rPr lang="en-US" sz="4000" dirty="0" err="1"/>
              <a:t>mañana</a:t>
            </a:r>
            <a:r>
              <a:rPr lang="en-US" sz="4000" dirty="0"/>
              <a:t>? ¿</a:t>
            </a:r>
            <a:r>
              <a:rPr lang="en-US" sz="4000" dirty="0" err="1"/>
              <a:t>Qué</a:t>
            </a:r>
            <a:r>
              <a:rPr lang="en-US" sz="4000" dirty="0"/>
              <a:t> es lo que lo </a:t>
            </a:r>
            <a:r>
              <a:rPr lang="en-US" sz="4000" dirty="0" err="1"/>
              <a:t>mueve</a:t>
            </a:r>
            <a:r>
              <a:rPr lang="en-US" sz="4000" dirty="0"/>
              <a:t> y </a:t>
            </a:r>
            <a:r>
              <a:rPr lang="en-US" sz="4000" dirty="0" err="1"/>
              <a:t>motiva</a:t>
            </a:r>
            <a:r>
              <a:rPr lang="en-US" sz="4000" dirty="0"/>
              <a:t> </a:t>
            </a:r>
            <a:r>
              <a:rPr lang="en-US" sz="4000" dirty="0" err="1"/>
              <a:t>durante</a:t>
            </a:r>
            <a:r>
              <a:rPr lang="en-US" sz="4000" dirty="0"/>
              <a:t> el día? ¿</a:t>
            </a:r>
            <a:r>
              <a:rPr lang="en-US" sz="4000" dirty="0" err="1"/>
              <a:t>Qué</a:t>
            </a:r>
            <a:r>
              <a:rPr lang="en-US" sz="4000" dirty="0"/>
              <a:t> es </a:t>
            </a:r>
            <a:r>
              <a:rPr lang="en-US" sz="4000" dirty="0" err="1"/>
              <a:t>suficientemente</a:t>
            </a:r>
            <a:r>
              <a:rPr lang="en-US" sz="4000" dirty="0"/>
              <a:t> </a:t>
            </a:r>
            <a:r>
              <a:rPr lang="en-US" sz="4000" dirty="0" err="1"/>
              <a:t>importante</a:t>
            </a:r>
            <a:r>
              <a:rPr lang="en-US" sz="4000" dirty="0"/>
              <a:t> </a:t>
            </a:r>
            <a:r>
              <a:rPr lang="en-US" sz="4000" dirty="0" err="1"/>
              <a:t>como</a:t>
            </a:r>
            <a:r>
              <a:rPr lang="en-US" sz="4000" dirty="0"/>
              <a:t> para que </a:t>
            </a:r>
            <a:r>
              <a:rPr lang="en-US" sz="4000" dirty="0" err="1"/>
              <a:t>usted</a:t>
            </a:r>
            <a:r>
              <a:rPr lang="en-US" sz="4000" dirty="0"/>
              <a:t> </a:t>
            </a:r>
            <a:r>
              <a:rPr lang="en-US" sz="4000" dirty="0" err="1"/>
              <a:t>esté</a:t>
            </a:r>
            <a:r>
              <a:rPr lang="en-US" sz="4000" dirty="0"/>
              <a:t> </a:t>
            </a:r>
            <a:r>
              <a:rPr lang="en-US" sz="4000" dirty="0" err="1"/>
              <a:t>dispuesto</a:t>
            </a:r>
            <a:r>
              <a:rPr lang="en-US" sz="4000" dirty="0"/>
              <a:t> a </a:t>
            </a:r>
            <a:r>
              <a:rPr lang="en-US" sz="4000" dirty="0" err="1"/>
              <a:t>dar</a:t>
            </a:r>
            <a:r>
              <a:rPr lang="en-US" sz="4000" dirty="0"/>
              <a:t> </a:t>
            </a:r>
            <a:r>
              <a:rPr lang="en-US" sz="4000" dirty="0" err="1"/>
              <a:t>su</a:t>
            </a:r>
            <a:r>
              <a:rPr lang="en-US" sz="4000" dirty="0"/>
              <a:t> </a:t>
            </a:r>
            <a:r>
              <a:rPr lang="en-US" sz="4000" dirty="0" err="1"/>
              <a:t>tiempo</a:t>
            </a:r>
            <a:r>
              <a:rPr lang="en-US" sz="4000" dirty="0"/>
              <a:t>, </a:t>
            </a:r>
            <a:r>
              <a:rPr lang="en-US" sz="4000" dirty="0" err="1"/>
              <a:t>talentos</a:t>
            </a:r>
            <a:r>
              <a:rPr lang="en-US" sz="4000" dirty="0"/>
              <a:t> y </a:t>
            </a:r>
            <a:r>
              <a:rPr lang="en-US" sz="4000" dirty="0" err="1"/>
              <a:t>energía</a:t>
            </a:r>
            <a:r>
              <a:rPr lang="en-US" sz="4000" dirty="0"/>
              <a:t>? ¿</a:t>
            </a:r>
            <a:r>
              <a:rPr lang="en-US" sz="4000" dirty="0" err="1"/>
              <a:t>Qué</a:t>
            </a:r>
            <a:r>
              <a:rPr lang="en-US" sz="4000" dirty="0"/>
              <a:t> es tan </a:t>
            </a:r>
            <a:r>
              <a:rPr lang="en-US" sz="4000" dirty="0" err="1"/>
              <a:t>importante</a:t>
            </a:r>
            <a:r>
              <a:rPr lang="en-US" sz="4000" dirty="0"/>
              <a:t> </a:t>
            </a:r>
            <a:r>
              <a:rPr lang="en-US" sz="4000" dirty="0" err="1"/>
              <a:t>como</a:t>
            </a:r>
            <a:r>
              <a:rPr lang="en-US" sz="4000" dirty="0"/>
              <a:t> para que </a:t>
            </a:r>
            <a:r>
              <a:rPr lang="en-US" sz="4000" dirty="0" err="1"/>
              <a:t>usted</a:t>
            </a:r>
            <a:r>
              <a:rPr lang="en-US" sz="4000" dirty="0"/>
              <a:t> </a:t>
            </a:r>
            <a:r>
              <a:rPr lang="en-US" sz="4000" dirty="0" err="1"/>
              <a:t>centre</a:t>
            </a:r>
            <a:r>
              <a:rPr lang="en-US" sz="4000" dirty="0"/>
              <a:t> </a:t>
            </a:r>
            <a:r>
              <a:rPr lang="en-US" sz="4000" dirty="0" err="1"/>
              <a:t>su</a:t>
            </a:r>
            <a:r>
              <a:rPr lang="en-US" sz="4000" dirty="0"/>
              <a:t> </a:t>
            </a:r>
            <a:r>
              <a:rPr lang="en-US" sz="4000" dirty="0" err="1"/>
              <a:t>vida</a:t>
            </a:r>
            <a:r>
              <a:rPr lang="en-US" sz="4000" dirty="0"/>
              <a:t> </a:t>
            </a:r>
            <a:r>
              <a:rPr lang="en-US" sz="4000" dirty="0" err="1"/>
              <a:t>alrededor</a:t>
            </a:r>
            <a:r>
              <a:rPr lang="en-US" sz="4000" dirty="0"/>
              <a:t> de </a:t>
            </a:r>
            <a:r>
              <a:rPr lang="en-US" sz="4000" dirty="0" err="1"/>
              <a:t>ello</a:t>
            </a:r>
            <a:r>
              <a:rPr lang="en-US" sz="4000" dirty="0"/>
              <a:t>?</a:t>
            </a:r>
          </a:p>
          <a:p>
            <a:r>
              <a:rPr lang="en-US" dirty="0"/>
              <a:t> Tripp, P. D. (2012). </a:t>
            </a:r>
            <a:r>
              <a:rPr lang="en-US" i="1" u="sng" dirty="0">
                <a:hlinkClick r:id="rId2"/>
              </a:rPr>
              <a:t>Instrumentos en las Manos del Redentor</a:t>
            </a:r>
            <a:r>
              <a:rPr lang="en-US" dirty="0"/>
              <a:t>. </a:t>
            </a:r>
          </a:p>
        </p:txBody>
      </p:sp>
    </p:spTree>
    <p:extLst>
      <p:ext uri="{BB962C8B-B14F-4D97-AF65-F5344CB8AC3E}">
        <p14:creationId xmlns:p14="http://schemas.microsoft.com/office/powerpoint/2010/main" val="414113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DB6CC4-5711-6A42-8211-2BC0AAD03360}"/>
              </a:ext>
            </a:extLst>
          </p:cNvPr>
          <p:cNvSpPr txBox="1"/>
          <p:nvPr/>
        </p:nvSpPr>
        <p:spPr>
          <a:xfrm>
            <a:off x="292608" y="219456"/>
            <a:ext cx="6675120" cy="627278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4400" dirty="0" err="1"/>
              <a:t>Cada</a:t>
            </a:r>
            <a:r>
              <a:rPr lang="en-US" sz="4400" dirty="0"/>
              <a:t> </a:t>
            </a:r>
            <a:r>
              <a:rPr lang="en-US" sz="4400" dirty="0" err="1"/>
              <a:t>parte</a:t>
            </a:r>
            <a:r>
              <a:rPr lang="en-US" sz="4400" dirty="0"/>
              <a:t> ha </a:t>
            </a:r>
            <a:r>
              <a:rPr lang="en-US" sz="4400" dirty="0" err="1"/>
              <a:t>sido</a:t>
            </a:r>
            <a:r>
              <a:rPr lang="en-US" sz="4400" dirty="0"/>
              <a:t> </a:t>
            </a:r>
            <a:r>
              <a:rPr lang="en-US" sz="4400" dirty="0" err="1"/>
              <a:t>cuidadosamente</a:t>
            </a:r>
            <a:r>
              <a:rPr lang="en-US" sz="4400" dirty="0"/>
              <a:t> </a:t>
            </a:r>
            <a:r>
              <a:rPr lang="en-US" sz="4400" dirty="0" err="1"/>
              <a:t>hecha</a:t>
            </a:r>
            <a:r>
              <a:rPr lang="en-US" sz="4400" dirty="0"/>
              <a:t> y </a:t>
            </a:r>
            <a:r>
              <a:rPr lang="en-US" sz="4400" dirty="0" err="1"/>
              <a:t>colocada</a:t>
            </a:r>
            <a:r>
              <a:rPr lang="en-US" sz="4400" dirty="0"/>
              <a:t> para </a:t>
            </a:r>
            <a:r>
              <a:rPr lang="en-US" sz="4400" dirty="0" err="1"/>
              <a:t>hacer</a:t>
            </a:r>
            <a:r>
              <a:rPr lang="en-US" sz="4400" dirty="0"/>
              <a:t> </a:t>
            </a:r>
            <a:r>
              <a:rPr lang="en-US" sz="4400" dirty="0" err="1"/>
              <a:t>su</a:t>
            </a:r>
            <a:r>
              <a:rPr lang="en-US" sz="4400" dirty="0"/>
              <a:t> </a:t>
            </a:r>
            <a:r>
              <a:rPr lang="en-US" sz="4400" dirty="0" err="1"/>
              <a:t>trabajo</a:t>
            </a:r>
            <a:r>
              <a:rPr lang="en-US" sz="4400" dirty="0"/>
              <a:t>. </a:t>
            </a:r>
            <a:r>
              <a:rPr lang="en-US" sz="4400" dirty="0" err="1"/>
              <a:t>Así</a:t>
            </a:r>
            <a:r>
              <a:rPr lang="en-US" sz="4400" dirty="0"/>
              <a:t> es el </a:t>
            </a:r>
            <a:r>
              <a:rPr lang="en-US" sz="4400" dirty="0" err="1"/>
              <a:t>cuerpo</a:t>
            </a:r>
            <a:r>
              <a:rPr lang="en-US" sz="4400" dirty="0"/>
              <a:t> de Cristo. No </a:t>
            </a:r>
            <a:r>
              <a:rPr lang="en-US" sz="4400" dirty="0" err="1"/>
              <a:t>todo</a:t>
            </a:r>
            <a:r>
              <a:rPr lang="en-US" sz="4400" dirty="0"/>
              <a:t> el pueblo de Dios es </a:t>
            </a:r>
            <a:r>
              <a:rPr lang="en-US" sz="4400" dirty="0" err="1"/>
              <a:t>igual</a:t>
            </a:r>
            <a:r>
              <a:rPr lang="en-US" sz="4400" dirty="0"/>
              <a:t>. </a:t>
            </a:r>
            <a:r>
              <a:rPr lang="en-US" sz="4400" dirty="0" err="1"/>
              <a:t>Cada</a:t>
            </a:r>
            <a:r>
              <a:rPr lang="en-US" sz="4400" dirty="0"/>
              <a:t> uno de </a:t>
            </a:r>
            <a:r>
              <a:rPr lang="en-US" sz="4400" dirty="0" err="1"/>
              <a:t>nosotros</a:t>
            </a:r>
            <a:r>
              <a:rPr lang="en-US" sz="4400" dirty="0"/>
              <a:t> ha </a:t>
            </a:r>
            <a:r>
              <a:rPr lang="en-US" sz="4400" dirty="0" err="1"/>
              <a:t>sido</a:t>
            </a:r>
            <a:r>
              <a:rPr lang="en-US" sz="4400" dirty="0"/>
              <a:t> </a:t>
            </a:r>
            <a:r>
              <a:rPr lang="en-US" sz="4400" dirty="0" err="1"/>
              <a:t>dotado</a:t>
            </a:r>
            <a:r>
              <a:rPr lang="en-US" sz="4400" dirty="0"/>
              <a:t>, </a:t>
            </a:r>
            <a:r>
              <a:rPr lang="en-US" sz="4400" dirty="0" err="1"/>
              <a:t>llamado</a:t>
            </a:r>
            <a:r>
              <a:rPr lang="en-US" sz="4400" dirty="0"/>
              <a:t>, y </a:t>
            </a:r>
            <a:r>
              <a:rPr lang="en-US" sz="4400" dirty="0" err="1"/>
              <a:t>colocado</a:t>
            </a:r>
            <a:r>
              <a:rPr lang="en-US" sz="4400" dirty="0"/>
              <a:t> para </a:t>
            </a:r>
            <a:r>
              <a:rPr lang="en-US" sz="4400" dirty="0" err="1"/>
              <a:t>hacer</a:t>
            </a:r>
            <a:r>
              <a:rPr lang="en-US" sz="4400" dirty="0"/>
              <a:t> </a:t>
            </a:r>
            <a:r>
              <a:rPr lang="en-US" sz="4400" dirty="0" err="1"/>
              <a:t>nuestra</a:t>
            </a:r>
            <a:r>
              <a:rPr lang="en-US" sz="4400" dirty="0"/>
              <a:t> </a:t>
            </a:r>
            <a:r>
              <a:rPr lang="en-US" sz="4400" dirty="0" err="1"/>
              <a:t>parte</a:t>
            </a:r>
            <a:r>
              <a:rPr lang="en-US" sz="4400" dirty="0"/>
              <a:t> </a:t>
            </a:r>
            <a:r>
              <a:rPr lang="en-US" sz="4400" dirty="0" err="1"/>
              <a:t>en</a:t>
            </a:r>
            <a:r>
              <a:rPr lang="en-US" sz="4400" dirty="0"/>
              <a:t> la </a:t>
            </a:r>
            <a:r>
              <a:rPr lang="en-US" sz="4400" dirty="0" err="1"/>
              <a:t>obra</a:t>
            </a:r>
            <a:r>
              <a:rPr lang="en-US" sz="4400" dirty="0"/>
              <a:t> del </a:t>
            </a:r>
            <a:r>
              <a:rPr lang="en-US" sz="4400" dirty="0" err="1"/>
              <a:t>reino</a:t>
            </a:r>
            <a:r>
              <a:rPr lang="en-US" sz="4400" dirty="0"/>
              <a:t> de Dios.  </a:t>
            </a:r>
          </a:p>
        </p:txBody>
      </p:sp>
    </p:spTree>
    <p:extLst>
      <p:ext uri="{BB962C8B-B14F-4D97-AF65-F5344CB8AC3E}">
        <p14:creationId xmlns:p14="http://schemas.microsoft.com/office/powerpoint/2010/main" val="2478330819"/>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5509200"/>
          </a:xfrm>
          <a:prstGeom prst="rect">
            <a:avLst/>
          </a:prstGeom>
          <a:noFill/>
        </p:spPr>
        <p:txBody>
          <a:bodyPr wrap="square" rtlCol="0">
            <a:spAutoFit/>
          </a:bodyPr>
          <a:lstStyle/>
          <a:p>
            <a:r>
              <a:rPr lang="en-US" sz="4400" dirty="0" err="1"/>
              <a:t>Representa</a:t>
            </a:r>
            <a:r>
              <a:rPr lang="en-US" sz="4400" dirty="0"/>
              <a:t> la </a:t>
            </a:r>
            <a:r>
              <a:rPr lang="en-US" sz="4400" dirty="0" err="1"/>
              <a:t>depresión</a:t>
            </a:r>
            <a:r>
              <a:rPr lang="en-US" sz="4400" dirty="0"/>
              <a:t> de Elías que lo </a:t>
            </a:r>
            <a:r>
              <a:rPr lang="en-US" sz="4400" dirty="0" err="1"/>
              <a:t>llevó</a:t>
            </a:r>
            <a:r>
              <a:rPr lang="en-US" sz="4400" dirty="0"/>
              <a:t> a </a:t>
            </a:r>
            <a:r>
              <a:rPr lang="en-US" sz="4400" dirty="0" err="1"/>
              <a:t>desear</a:t>
            </a:r>
            <a:r>
              <a:rPr lang="en-US" sz="4400" dirty="0"/>
              <a:t> la </a:t>
            </a:r>
            <a:r>
              <a:rPr lang="en-US" sz="4400" dirty="0" err="1"/>
              <a:t>muerte</a:t>
            </a:r>
            <a:r>
              <a:rPr lang="en-US" sz="4400" dirty="0"/>
              <a:t>, la </a:t>
            </a:r>
            <a:r>
              <a:rPr lang="en-US" sz="4400" dirty="0" err="1"/>
              <a:t>falta</a:t>
            </a:r>
            <a:r>
              <a:rPr lang="en-US" sz="4400" dirty="0"/>
              <a:t> de </a:t>
            </a:r>
            <a:r>
              <a:rPr lang="en-US" sz="4400" dirty="0" err="1"/>
              <a:t>humanidad</a:t>
            </a:r>
            <a:r>
              <a:rPr lang="en-US" sz="4400" dirty="0"/>
              <a:t> de los </a:t>
            </a:r>
            <a:r>
              <a:rPr lang="en-US" sz="4400" dirty="0" err="1"/>
              <a:t>fariseos</a:t>
            </a:r>
            <a:r>
              <a:rPr lang="en-US" sz="4400" dirty="0"/>
              <a:t>, y las </a:t>
            </a:r>
            <a:r>
              <a:rPr lang="en-US" sz="4400" dirty="0" err="1"/>
              <a:t>desesperadas</a:t>
            </a:r>
            <a:r>
              <a:rPr lang="en-US" sz="4400" dirty="0"/>
              <a:t> </a:t>
            </a:r>
            <a:r>
              <a:rPr lang="en-US" sz="4400" dirty="0" err="1"/>
              <a:t>súplicas</a:t>
            </a:r>
            <a:r>
              <a:rPr lang="en-US" sz="4400" dirty="0"/>
              <a:t> de los </a:t>
            </a:r>
            <a:r>
              <a:rPr lang="en-US" sz="4400" dirty="0" err="1"/>
              <a:t>mendigos</a:t>
            </a:r>
            <a:r>
              <a:rPr lang="en-US" sz="4400" dirty="0"/>
              <a:t> por la </a:t>
            </a:r>
            <a:r>
              <a:rPr lang="en-US" sz="4400" dirty="0" err="1"/>
              <a:t>ayuda</a:t>
            </a:r>
            <a:r>
              <a:rPr lang="en-US" sz="4400" dirty="0"/>
              <a:t> de </a:t>
            </a:r>
            <a:r>
              <a:rPr lang="en-US" sz="4400" dirty="0" err="1"/>
              <a:t>alguien</a:t>
            </a:r>
            <a:r>
              <a:rPr lang="en-US" sz="4400" dirty="0"/>
              <a:t>. Nos </a:t>
            </a:r>
            <a:r>
              <a:rPr lang="en-US" sz="4400" dirty="0" err="1"/>
              <a:t>muestra</a:t>
            </a:r>
            <a:r>
              <a:rPr lang="en-US" sz="4400" dirty="0"/>
              <a:t> la </a:t>
            </a:r>
            <a:r>
              <a:rPr lang="en-US" sz="4400" dirty="0" err="1"/>
              <a:t>furia</a:t>
            </a:r>
            <a:r>
              <a:rPr lang="en-US" sz="4400" dirty="0"/>
              <a:t> de Cristo </a:t>
            </a:r>
            <a:r>
              <a:rPr lang="en-US" sz="4400" dirty="0" err="1"/>
              <a:t>en</a:t>
            </a:r>
            <a:r>
              <a:rPr lang="en-US" sz="4400" dirty="0"/>
              <a:t> el </a:t>
            </a:r>
            <a:r>
              <a:rPr lang="en-US" sz="4400" dirty="0" err="1"/>
              <a:t>templo</a:t>
            </a:r>
            <a:r>
              <a:rPr lang="en-US" sz="4400" dirty="0"/>
              <a:t> </a:t>
            </a:r>
            <a:r>
              <a:rPr lang="en-US" sz="4400" dirty="0" err="1"/>
              <a:t>profanado</a:t>
            </a:r>
            <a:r>
              <a:rPr lang="en-US" sz="4400" dirty="0"/>
              <a:t>, </a:t>
            </a:r>
            <a:r>
              <a:rPr lang="en-US" sz="4400" dirty="0" err="1"/>
              <a:t>su</a:t>
            </a:r>
            <a:r>
              <a:rPr lang="en-US" sz="4400" dirty="0"/>
              <a:t> </a:t>
            </a:r>
            <a:r>
              <a:rPr lang="en-US" sz="4400" dirty="0" err="1"/>
              <a:t>pena</a:t>
            </a:r>
            <a:r>
              <a:rPr lang="en-US" sz="4400" dirty="0"/>
              <a:t> y dolor por </a:t>
            </a:r>
            <a:r>
              <a:rPr lang="en-US" sz="4400" dirty="0" err="1"/>
              <a:t>su</a:t>
            </a:r>
            <a:r>
              <a:rPr lang="en-US" sz="4400" dirty="0"/>
              <a:t> </a:t>
            </a:r>
            <a:r>
              <a:rPr lang="en-US" sz="4400" dirty="0" err="1"/>
              <a:t>separación</a:t>
            </a:r>
            <a:r>
              <a:rPr lang="en-US" sz="4400" dirty="0"/>
              <a:t> del Padre, y </a:t>
            </a:r>
            <a:r>
              <a:rPr lang="en-US" sz="4400" dirty="0" err="1"/>
              <a:t>su</a:t>
            </a:r>
            <a:r>
              <a:rPr lang="en-US" sz="4400" dirty="0"/>
              <a:t> </a:t>
            </a:r>
            <a:r>
              <a:rPr lang="en-US" sz="4400" dirty="0" err="1"/>
              <a:t>ternura</a:t>
            </a:r>
            <a:r>
              <a:rPr lang="en-US" sz="4400" dirty="0"/>
              <a:t> </a:t>
            </a:r>
            <a:r>
              <a:rPr lang="en-US" sz="4400" dirty="0" err="1"/>
              <a:t>en</a:t>
            </a:r>
            <a:r>
              <a:rPr lang="en-US" sz="4400" dirty="0"/>
              <a:t> la </a:t>
            </a:r>
            <a:r>
              <a:rPr lang="en-US" sz="4400" dirty="0" err="1"/>
              <a:t>búsqueda</a:t>
            </a:r>
            <a:r>
              <a:rPr lang="en-US" sz="4400" dirty="0"/>
              <a:t> de sus </a:t>
            </a:r>
            <a:r>
              <a:rPr lang="en-US" sz="4400" dirty="0" err="1"/>
              <a:t>confundidos</a:t>
            </a:r>
            <a:r>
              <a:rPr lang="en-US" sz="4400" dirty="0"/>
              <a:t> y </a:t>
            </a:r>
            <a:r>
              <a:rPr lang="en-US" sz="4400" dirty="0" err="1"/>
              <a:t>temerosos</a:t>
            </a:r>
            <a:r>
              <a:rPr lang="en-US" sz="4400" dirty="0"/>
              <a:t> </a:t>
            </a:r>
            <a:r>
              <a:rPr lang="en-US" sz="4400" dirty="0" err="1"/>
              <a:t>discípulos</a:t>
            </a:r>
            <a:r>
              <a:rPr lang="en-US" sz="4400" dirty="0"/>
              <a:t> </a:t>
            </a:r>
            <a:r>
              <a:rPr lang="en-US" sz="4400" dirty="0" err="1"/>
              <a:t>después</a:t>
            </a:r>
            <a:r>
              <a:rPr lang="en-US" sz="4400" dirty="0"/>
              <a:t> de </a:t>
            </a:r>
            <a:r>
              <a:rPr lang="en-US" sz="4400" dirty="0" err="1"/>
              <a:t>Su</a:t>
            </a:r>
            <a:r>
              <a:rPr lang="en-US" sz="4400" dirty="0"/>
              <a:t> </a:t>
            </a:r>
            <a:r>
              <a:rPr lang="en-US" sz="4400" dirty="0" err="1"/>
              <a:t>resurrección</a:t>
            </a:r>
            <a:r>
              <a:rPr lang="en-US" sz="4400" dirty="0"/>
              <a:t>.</a:t>
            </a:r>
            <a:endParaRPr lang="en-US" sz="28700" dirty="0"/>
          </a:p>
        </p:txBody>
      </p:sp>
    </p:spTree>
    <p:extLst>
      <p:ext uri="{BB962C8B-B14F-4D97-AF65-F5344CB8AC3E}">
        <p14:creationId xmlns:p14="http://schemas.microsoft.com/office/powerpoint/2010/main" val="279994534"/>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10418237"/>
          </a:xfrm>
          <a:prstGeom prst="rect">
            <a:avLst/>
          </a:prstGeom>
          <a:noFill/>
        </p:spPr>
        <p:txBody>
          <a:bodyPr wrap="square" rtlCol="0">
            <a:spAutoFit/>
          </a:bodyPr>
          <a:lstStyle/>
          <a:p>
            <a:r>
              <a:rPr lang="en-US" sz="4800" dirty="0" err="1"/>
              <a:t>En</a:t>
            </a:r>
            <a:r>
              <a:rPr lang="en-US" sz="4800" dirty="0"/>
              <a:t> </a:t>
            </a:r>
            <a:r>
              <a:rPr lang="en-US" sz="4800" dirty="0" err="1"/>
              <a:t>resumen</a:t>
            </a:r>
            <a:r>
              <a:rPr lang="en-US" sz="4800" dirty="0"/>
              <a:t>, </a:t>
            </a:r>
            <a:r>
              <a:rPr lang="en-US" sz="4800" dirty="0" err="1"/>
              <a:t>nuestras</a:t>
            </a:r>
            <a:r>
              <a:rPr lang="en-US" sz="4800" dirty="0"/>
              <a:t> </a:t>
            </a:r>
            <a:r>
              <a:rPr lang="en-US" sz="4800" dirty="0" err="1"/>
              <a:t>emociones</a:t>
            </a:r>
            <a:r>
              <a:rPr lang="en-US" sz="4800" dirty="0"/>
              <a:t> </a:t>
            </a:r>
            <a:r>
              <a:rPr lang="en-US" sz="4800" dirty="0" err="1"/>
              <a:t>reflejan</a:t>
            </a:r>
            <a:r>
              <a:rPr lang="en-US" sz="4800" dirty="0"/>
              <a:t> lo que </a:t>
            </a:r>
            <a:r>
              <a:rPr lang="en-US" sz="4800" dirty="0" err="1"/>
              <a:t>adoramos</a:t>
            </a:r>
            <a:r>
              <a:rPr lang="en-US" sz="4800" dirty="0"/>
              <a:t>. </a:t>
            </a:r>
            <a:r>
              <a:rPr lang="en-US" sz="4800" dirty="0" err="1"/>
              <a:t>Ellas</a:t>
            </a:r>
            <a:r>
              <a:rPr lang="en-US" sz="4800" dirty="0"/>
              <a:t> </a:t>
            </a:r>
            <a:r>
              <a:rPr lang="en-US" sz="4800" dirty="0" err="1"/>
              <a:t>revelan</a:t>
            </a:r>
            <a:r>
              <a:rPr lang="en-US" sz="4800" dirty="0"/>
              <a:t> </a:t>
            </a:r>
            <a:r>
              <a:rPr lang="en-US" sz="4800" dirty="0" err="1"/>
              <a:t>eso</a:t>
            </a:r>
            <a:r>
              <a:rPr lang="en-US" sz="4800" dirty="0"/>
              <a:t> que ha </a:t>
            </a:r>
            <a:r>
              <a:rPr lang="en-US" sz="4800" dirty="0" err="1"/>
              <a:t>cautivado</a:t>
            </a:r>
            <a:r>
              <a:rPr lang="en-US" sz="4800" dirty="0"/>
              <a:t> </a:t>
            </a:r>
            <a:r>
              <a:rPr lang="en-US" sz="4800" dirty="0" err="1"/>
              <a:t>nuestros</a:t>
            </a:r>
            <a:r>
              <a:rPr lang="en-US" sz="4800" dirty="0"/>
              <a:t> </a:t>
            </a:r>
            <a:r>
              <a:rPr lang="en-US" sz="4800" dirty="0" err="1"/>
              <a:t>corazones</a:t>
            </a:r>
            <a:r>
              <a:rPr lang="en-US" sz="4800" dirty="0"/>
              <a:t>. Al </a:t>
            </a:r>
            <a:r>
              <a:rPr lang="en-US" sz="4800" dirty="0" err="1"/>
              <a:t>hacernos</a:t>
            </a:r>
            <a:r>
              <a:rPr lang="en-US" sz="4800" dirty="0"/>
              <a:t> a </a:t>
            </a:r>
            <a:br>
              <a:rPr lang="en-US" sz="4800" dirty="0"/>
            </a:br>
            <a:r>
              <a:rPr lang="en-US" sz="4800" dirty="0" err="1"/>
              <a:t>Su</a:t>
            </a:r>
            <a:r>
              <a:rPr lang="en-US" sz="4800" dirty="0"/>
              <a:t> imagen, Dios </a:t>
            </a:r>
            <a:r>
              <a:rPr lang="en-US" sz="4800" dirty="0" err="1"/>
              <a:t>nos</a:t>
            </a:r>
            <a:r>
              <a:rPr lang="en-US" sz="4800" dirty="0"/>
              <a:t> </a:t>
            </a:r>
            <a:r>
              <a:rPr lang="en-US" sz="4800" dirty="0" err="1"/>
              <a:t>dio</a:t>
            </a:r>
            <a:r>
              <a:rPr lang="en-US" sz="4800" dirty="0"/>
              <a:t> las </a:t>
            </a:r>
            <a:r>
              <a:rPr lang="en-US" sz="4800" dirty="0" err="1"/>
              <a:t>emociones</a:t>
            </a:r>
            <a:r>
              <a:rPr lang="en-US" sz="4800" dirty="0"/>
              <a:t>, y </a:t>
            </a:r>
            <a:r>
              <a:rPr lang="en-US" sz="4800" dirty="0" err="1"/>
              <a:t>sirven</a:t>
            </a:r>
            <a:r>
              <a:rPr lang="en-US" sz="4800" dirty="0"/>
              <a:t> para </a:t>
            </a:r>
            <a:r>
              <a:rPr lang="en-US" sz="4800" dirty="0" err="1"/>
              <a:t>ayudarnos</a:t>
            </a:r>
            <a:r>
              <a:rPr lang="en-US" sz="4800" dirty="0"/>
              <a:t> a </a:t>
            </a:r>
            <a:r>
              <a:rPr lang="en-US" sz="4800" dirty="0" err="1"/>
              <a:t>vivir</a:t>
            </a:r>
            <a:r>
              <a:rPr lang="en-US" sz="4800" dirty="0"/>
              <a:t> </a:t>
            </a:r>
            <a:r>
              <a:rPr lang="en-US" sz="4800" dirty="0" err="1"/>
              <a:t>en</a:t>
            </a:r>
            <a:r>
              <a:rPr lang="en-US" sz="4800" dirty="0"/>
              <a:t> </a:t>
            </a:r>
            <a:r>
              <a:rPr lang="en-US" sz="4800" dirty="0" err="1"/>
              <a:t>comunión</a:t>
            </a:r>
            <a:r>
              <a:rPr lang="en-US" sz="4800" dirty="0"/>
              <a:t> con </a:t>
            </a:r>
            <a:r>
              <a:rPr lang="en-US" sz="4800" dirty="0" err="1"/>
              <a:t>Él</a:t>
            </a:r>
            <a:r>
              <a:rPr lang="en-US" sz="4800" dirty="0"/>
              <a:t>. </a:t>
            </a:r>
            <a:r>
              <a:rPr lang="en-US" sz="4800" dirty="0" err="1"/>
              <a:t>Ellas</a:t>
            </a:r>
            <a:r>
              <a:rPr lang="en-US" sz="4800" dirty="0"/>
              <a:t> son un </a:t>
            </a:r>
            <a:r>
              <a:rPr lang="en-US" sz="4800" dirty="0" err="1"/>
              <a:t>indicador</a:t>
            </a:r>
            <a:r>
              <a:rPr lang="en-US" sz="4800" dirty="0"/>
              <a:t> clave de </a:t>
            </a:r>
            <a:r>
              <a:rPr lang="en-US" sz="4800" dirty="0" err="1"/>
              <a:t>si</a:t>
            </a:r>
            <a:r>
              <a:rPr lang="en-US" sz="4800" dirty="0"/>
              <a:t> </a:t>
            </a:r>
            <a:r>
              <a:rPr lang="en-US" sz="4800" dirty="0" err="1"/>
              <a:t>estamos</a:t>
            </a:r>
            <a:r>
              <a:rPr lang="en-US" sz="4800" dirty="0"/>
              <a:t> </a:t>
            </a:r>
            <a:r>
              <a:rPr lang="en-US" sz="4800" dirty="0" err="1"/>
              <a:t>viviendo</a:t>
            </a:r>
            <a:r>
              <a:rPr lang="en-US" sz="4800" dirty="0"/>
              <a:t> </a:t>
            </a:r>
            <a:r>
              <a:rPr lang="en-US" sz="4800" dirty="0" err="1"/>
              <a:t>en</a:t>
            </a:r>
            <a:r>
              <a:rPr lang="en-US" sz="4800" dirty="0"/>
              <a:t> </a:t>
            </a:r>
            <a:r>
              <a:rPr lang="en-US" sz="4800" dirty="0" err="1"/>
              <a:t>gozosa</a:t>
            </a:r>
            <a:r>
              <a:rPr lang="en-US" sz="4800" dirty="0"/>
              <a:t> </a:t>
            </a:r>
            <a:r>
              <a:rPr lang="en-US" sz="4800" dirty="0" err="1"/>
              <a:t>comunión</a:t>
            </a:r>
            <a:r>
              <a:rPr lang="en-US" sz="4800" dirty="0"/>
              <a:t> de </a:t>
            </a:r>
            <a:r>
              <a:rPr lang="en-US" sz="4800" dirty="0" err="1"/>
              <a:t>pacto</a:t>
            </a:r>
            <a:r>
              <a:rPr lang="en-US" sz="4800" dirty="0"/>
              <a:t> con </a:t>
            </a:r>
            <a:r>
              <a:rPr lang="en-US" sz="4800" dirty="0" err="1"/>
              <a:t>Él</a:t>
            </a:r>
            <a:r>
              <a:rPr lang="en-US" sz="4800" dirty="0"/>
              <a:t> o al </a:t>
            </a:r>
            <a:r>
              <a:rPr lang="en-US" sz="4800" dirty="0" err="1"/>
              <a:t>servicio</a:t>
            </a:r>
            <a:r>
              <a:rPr lang="en-US" sz="4800" dirty="0"/>
              <a:t> de </a:t>
            </a:r>
            <a:r>
              <a:rPr lang="en-US" sz="4800" dirty="0" err="1"/>
              <a:t>otra</a:t>
            </a:r>
            <a:r>
              <a:rPr lang="en-US" sz="4800" dirty="0"/>
              <a:t> </a:t>
            </a:r>
            <a:r>
              <a:rPr lang="en-US" sz="4800" dirty="0" err="1"/>
              <a:t>cosa</a:t>
            </a:r>
            <a:r>
              <a:rPr lang="en-US" sz="4800" dirty="0"/>
              <a:t>.</a:t>
            </a:r>
          </a:p>
          <a:p>
            <a:endParaRPr lang="en-US" sz="28700" dirty="0"/>
          </a:p>
        </p:txBody>
      </p:sp>
    </p:spTree>
    <p:extLst>
      <p:ext uri="{BB962C8B-B14F-4D97-AF65-F5344CB8AC3E}">
        <p14:creationId xmlns:p14="http://schemas.microsoft.com/office/powerpoint/2010/main" val="2333186905"/>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11156900"/>
          </a:xfrm>
          <a:prstGeom prst="rect">
            <a:avLst/>
          </a:prstGeom>
          <a:noFill/>
        </p:spPr>
        <p:txBody>
          <a:bodyPr wrap="square" rtlCol="0">
            <a:spAutoFit/>
          </a:bodyPr>
          <a:lstStyle/>
          <a:p>
            <a:r>
              <a:rPr lang="en-US" sz="4800" dirty="0"/>
              <a:t>Si </a:t>
            </a:r>
            <a:r>
              <a:rPr lang="en-US" sz="4800" dirty="0" err="1"/>
              <a:t>usted</a:t>
            </a:r>
            <a:r>
              <a:rPr lang="en-US" sz="4800" dirty="0"/>
              <a:t> </a:t>
            </a:r>
            <a:r>
              <a:rPr lang="en-US" sz="4800" dirty="0" err="1"/>
              <a:t>entiende</a:t>
            </a:r>
            <a:r>
              <a:rPr lang="en-US" sz="4800" dirty="0"/>
              <a:t> la </a:t>
            </a:r>
            <a:r>
              <a:rPr lang="en-US" sz="4800" dirty="0" err="1"/>
              <a:t>historia</a:t>
            </a:r>
            <a:r>
              <a:rPr lang="en-US" sz="4800" dirty="0"/>
              <a:t> de la </a:t>
            </a:r>
            <a:r>
              <a:rPr lang="en-US" sz="4800" dirty="0" err="1"/>
              <a:t>redención</a:t>
            </a:r>
            <a:r>
              <a:rPr lang="en-US" sz="4800" dirty="0"/>
              <a:t>, </a:t>
            </a:r>
            <a:r>
              <a:rPr lang="en-US" sz="4800" dirty="0" err="1"/>
              <a:t>sabrá</a:t>
            </a:r>
            <a:r>
              <a:rPr lang="en-US" sz="4800" dirty="0"/>
              <a:t> que Dios no </a:t>
            </a:r>
            <a:r>
              <a:rPr lang="en-US" sz="4800" dirty="0" err="1"/>
              <a:t>parece</a:t>
            </a:r>
            <a:r>
              <a:rPr lang="en-US" sz="4800" dirty="0"/>
              <a:t> </a:t>
            </a:r>
            <a:r>
              <a:rPr lang="en-US" sz="4800" dirty="0" err="1"/>
              <a:t>tener</a:t>
            </a:r>
            <a:r>
              <a:rPr lang="en-US" sz="4800" dirty="0"/>
              <a:t> ese horrible </a:t>
            </a:r>
            <a:r>
              <a:rPr lang="en-US" sz="4800" dirty="0" err="1"/>
              <a:t>apuro</a:t>
            </a:r>
            <a:r>
              <a:rPr lang="en-US" sz="4800" dirty="0"/>
              <a:t> que a menudo </a:t>
            </a:r>
            <a:r>
              <a:rPr lang="en-US" sz="4800" dirty="0" err="1"/>
              <a:t>caracteriza</a:t>
            </a:r>
            <a:r>
              <a:rPr lang="en-US" sz="4800" dirty="0"/>
              <a:t> </a:t>
            </a:r>
            <a:r>
              <a:rPr lang="en-US" sz="4800" dirty="0" err="1"/>
              <a:t>nuestros</a:t>
            </a:r>
            <a:r>
              <a:rPr lang="en-US" sz="4800" dirty="0"/>
              <a:t> </a:t>
            </a:r>
            <a:r>
              <a:rPr lang="en-US" sz="4800" dirty="0" err="1"/>
              <a:t>esfuerzos</a:t>
            </a:r>
            <a:r>
              <a:rPr lang="en-US" sz="4800" dirty="0"/>
              <a:t> de </a:t>
            </a:r>
            <a:r>
              <a:rPr lang="en-US" sz="4800" dirty="0" err="1"/>
              <a:t>ayudar</a:t>
            </a:r>
            <a:r>
              <a:rPr lang="en-US" sz="4800" dirty="0"/>
              <a:t> a los </a:t>
            </a:r>
            <a:r>
              <a:rPr lang="en-US" sz="4800" dirty="0" err="1"/>
              <a:t>demás</a:t>
            </a:r>
            <a:r>
              <a:rPr lang="en-US" sz="4800" dirty="0"/>
              <a:t>. </a:t>
            </a:r>
            <a:r>
              <a:rPr lang="en-US" sz="4800" dirty="0" err="1"/>
              <a:t>Seguir</a:t>
            </a:r>
            <a:r>
              <a:rPr lang="en-US" sz="4800" dirty="0"/>
              <a:t> </a:t>
            </a:r>
            <a:r>
              <a:rPr lang="en-US" sz="4800" dirty="0" err="1"/>
              <a:t>Su</a:t>
            </a:r>
            <a:r>
              <a:rPr lang="en-US" sz="4800" dirty="0"/>
              <a:t> </a:t>
            </a:r>
            <a:r>
              <a:rPr lang="en-US" sz="4800" dirty="0" err="1"/>
              <a:t>ejemplo</a:t>
            </a:r>
            <a:r>
              <a:rPr lang="en-US" sz="4800" dirty="0"/>
              <a:t> </a:t>
            </a:r>
            <a:r>
              <a:rPr lang="en-US" sz="4800" dirty="0" err="1"/>
              <a:t>significa</a:t>
            </a:r>
            <a:r>
              <a:rPr lang="en-US" sz="4800" dirty="0"/>
              <a:t> </a:t>
            </a:r>
            <a:r>
              <a:rPr lang="en-US" sz="4800" dirty="0" err="1"/>
              <a:t>tomarnos</a:t>
            </a:r>
            <a:r>
              <a:rPr lang="en-US" sz="4800" dirty="0"/>
              <a:t> el </a:t>
            </a:r>
            <a:r>
              <a:rPr lang="en-US" sz="4800" dirty="0" err="1"/>
              <a:t>tiempo</a:t>
            </a:r>
            <a:r>
              <a:rPr lang="en-US" sz="4800" dirty="0"/>
              <a:t> para </a:t>
            </a:r>
            <a:r>
              <a:rPr lang="en-US" sz="4800" dirty="0" err="1"/>
              <a:t>preguntar</a:t>
            </a:r>
            <a:r>
              <a:rPr lang="en-US" sz="4800" dirty="0"/>
              <a:t>, </a:t>
            </a:r>
            <a:r>
              <a:rPr lang="en-US" sz="4800" dirty="0" err="1"/>
              <a:t>escuchar</a:t>
            </a:r>
            <a:r>
              <a:rPr lang="en-US" sz="4800" dirty="0"/>
              <a:t>, </a:t>
            </a:r>
            <a:r>
              <a:rPr lang="en-US" sz="4800" dirty="0" err="1"/>
              <a:t>pensar</a:t>
            </a:r>
            <a:r>
              <a:rPr lang="en-US" sz="4800" dirty="0"/>
              <a:t>, </a:t>
            </a:r>
            <a:r>
              <a:rPr lang="en-US" sz="4800" dirty="0" err="1"/>
              <a:t>interpretar</a:t>
            </a:r>
            <a:r>
              <a:rPr lang="en-US" sz="4800" dirty="0"/>
              <a:t> y </a:t>
            </a:r>
            <a:r>
              <a:rPr lang="en-US" sz="4800" dirty="0" err="1"/>
              <a:t>orar</a:t>
            </a:r>
            <a:r>
              <a:rPr lang="en-US" sz="4800" dirty="0"/>
              <a:t>. No </a:t>
            </a:r>
            <a:r>
              <a:rPr lang="en-US" sz="4800" dirty="0" err="1"/>
              <a:t>debemos</a:t>
            </a:r>
            <a:r>
              <a:rPr lang="en-US" sz="4800" dirty="0"/>
              <a:t> </a:t>
            </a:r>
            <a:r>
              <a:rPr lang="en-US" sz="4800" dirty="0" err="1"/>
              <a:t>asumir</a:t>
            </a:r>
            <a:r>
              <a:rPr lang="en-US" sz="4800" dirty="0"/>
              <a:t> que </a:t>
            </a:r>
            <a:r>
              <a:rPr lang="en-US" sz="4800" dirty="0" err="1"/>
              <a:t>sabemos</a:t>
            </a:r>
            <a:r>
              <a:rPr lang="en-US" sz="4800" dirty="0"/>
              <a:t> </a:t>
            </a:r>
            <a:r>
              <a:rPr lang="en-US" sz="4800" dirty="0" err="1"/>
              <a:t>más</a:t>
            </a:r>
            <a:r>
              <a:rPr lang="en-US" sz="4800" dirty="0"/>
              <a:t> </a:t>
            </a:r>
            <a:r>
              <a:rPr lang="en-US" sz="4800" dirty="0" err="1"/>
              <a:t>acerca</a:t>
            </a:r>
            <a:r>
              <a:rPr lang="en-US" sz="4800" dirty="0"/>
              <a:t> de las personas de lo que </a:t>
            </a:r>
            <a:r>
              <a:rPr lang="en-US" sz="4800" dirty="0" err="1"/>
              <a:t>en</a:t>
            </a:r>
            <a:r>
              <a:rPr lang="en-US" sz="4800" dirty="0"/>
              <a:t> </a:t>
            </a:r>
            <a:r>
              <a:rPr lang="en-US" sz="4800" dirty="0" err="1"/>
              <a:t>verdad</a:t>
            </a:r>
            <a:r>
              <a:rPr lang="en-US" sz="4800" dirty="0"/>
              <a:t> </a:t>
            </a:r>
            <a:r>
              <a:rPr lang="en-US" sz="4800" dirty="0" err="1"/>
              <a:t>conocemos</a:t>
            </a:r>
            <a:r>
              <a:rPr lang="en-US" sz="4800" dirty="0"/>
              <a:t>.</a:t>
            </a:r>
          </a:p>
          <a:p>
            <a:endParaRPr lang="en-US" sz="28700" dirty="0"/>
          </a:p>
        </p:txBody>
      </p:sp>
    </p:spTree>
    <p:extLst>
      <p:ext uri="{BB962C8B-B14F-4D97-AF65-F5344CB8AC3E}">
        <p14:creationId xmlns:p14="http://schemas.microsoft.com/office/powerpoint/2010/main" val="2847008333"/>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6863417"/>
          </a:xfrm>
          <a:prstGeom prst="rect">
            <a:avLst/>
          </a:prstGeom>
          <a:noFill/>
        </p:spPr>
        <p:txBody>
          <a:bodyPr wrap="square" rtlCol="0">
            <a:spAutoFit/>
          </a:bodyPr>
          <a:lstStyle/>
          <a:p>
            <a:pPr algn="ctr"/>
            <a:r>
              <a:rPr lang="en-US" sz="8800" dirty="0" err="1"/>
              <a:t>preguntar</a:t>
            </a:r>
            <a:r>
              <a:rPr lang="en-US" sz="8800" dirty="0"/>
              <a:t>, </a:t>
            </a:r>
            <a:br>
              <a:rPr lang="en-US" sz="8800" dirty="0"/>
            </a:br>
            <a:r>
              <a:rPr lang="en-US" sz="8800" dirty="0" err="1"/>
              <a:t>escuchar</a:t>
            </a:r>
            <a:r>
              <a:rPr lang="en-US" sz="8800" dirty="0"/>
              <a:t>, </a:t>
            </a:r>
            <a:br>
              <a:rPr lang="en-US" sz="8800" dirty="0"/>
            </a:br>
            <a:r>
              <a:rPr lang="en-US" sz="8800" dirty="0" err="1"/>
              <a:t>pensar</a:t>
            </a:r>
            <a:r>
              <a:rPr lang="en-US" sz="8800" dirty="0"/>
              <a:t>, </a:t>
            </a:r>
            <a:br>
              <a:rPr lang="en-US" sz="8800" dirty="0"/>
            </a:br>
            <a:r>
              <a:rPr lang="en-US" sz="8800" dirty="0"/>
              <a:t>interpreter</a:t>
            </a:r>
            <a:br>
              <a:rPr lang="en-US" sz="8800" dirty="0"/>
            </a:br>
            <a:r>
              <a:rPr lang="en-US" sz="8800" dirty="0"/>
              <a:t> </a:t>
            </a:r>
            <a:r>
              <a:rPr lang="en-US" sz="8800" dirty="0" err="1"/>
              <a:t>orar</a:t>
            </a:r>
            <a:r>
              <a:rPr lang="en-US" sz="8800" dirty="0"/>
              <a:t>.</a:t>
            </a:r>
          </a:p>
        </p:txBody>
      </p:sp>
    </p:spTree>
    <p:extLst>
      <p:ext uri="{BB962C8B-B14F-4D97-AF65-F5344CB8AC3E}">
        <p14:creationId xmlns:p14="http://schemas.microsoft.com/office/powerpoint/2010/main" val="1135845321"/>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6524863"/>
          </a:xfrm>
          <a:prstGeom prst="rect">
            <a:avLst/>
          </a:prstGeom>
          <a:noFill/>
        </p:spPr>
        <p:txBody>
          <a:bodyPr wrap="square" rtlCol="0">
            <a:spAutoFit/>
          </a:bodyPr>
          <a:lstStyle/>
          <a:p>
            <a:pPr algn="ctr"/>
            <a:r>
              <a:rPr lang="en-US" sz="6600" dirty="0" err="1"/>
              <a:t>Hacemos</a:t>
            </a:r>
            <a:r>
              <a:rPr lang="en-US" sz="6600" dirty="0"/>
              <a:t> </a:t>
            </a:r>
            <a:r>
              <a:rPr lang="en-US" sz="6600" dirty="0" err="1"/>
              <a:t>todo</a:t>
            </a:r>
            <a:r>
              <a:rPr lang="en-US" sz="6600" dirty="0"/>
              <a:t> </a:t>
            </a:r>
            <a:r>
              <a:rPr lang="en-US" sz="6600" dirty="0" err="1"/>
              <a:t>esto</a:t>
            </a:r>
            <a:r>
              <a:rPr lang="en-US" sz="6600" dirty="0"/>
              <a:t> para </a:t>
            </a:r>
            <a:r>
              <a:rPr lang="en-US" sz="6600" dirty="0" err="1"/>
              <a:t>llevar</a:t>
            </a:r>
            <a:r>
              <a:rPr lang="en-US" sz="6600" dirty="0"/>
              <a:t> la </a:t>
            </a:r>
            <a:r>
              <a:rPr lang="en-US" sz="6600" dirty="0" err="1"/>
              <a:t>gracia</a:t>
            </a:r>
            <a:r>
              <a:rPr lang="en-US" sz="6600" dirty="0"/>
              <a:t> </a:t>
            </a:r>
            <a:r>
              <a:rPr lang="en-US" sz="6600" dirty="0" err="1"/>
              <a:t>transformadora</a:t>
            </a:r>
            <a:r>
              <a:rPr lang="en-US" sz="6600" dirty="0"/>
              <a:t> de Cristo a las personas </a:t>
            </a:r>
            <a:r>
              <a:rPr lang="en-US" sz="6600" i="1" dirty="0" err="1"/>
              <a:t>como</a:t>
            </a:r>
            <a:r>
              <a:rPr lang="en-US" sz="6600" i="1" dirty="0"/>
              <a:t> </a:t>
            </a:r>
            <a:r>
              <a:rPr lang="en-US" sz="6600" i="1" dirty="0" err="1"/>
              <a:t>realmente</a:t>
            </a:r>
            <a:r>
              <a:rPr lang="en-US" sz="6600" i="1" dirty="0"/>
              <a:t> son</a:t>
            </a:r>
            <a:r>
              <a:rPr lang="en-US" sz="6600" dirty="0"/>
              <a:t>, </a:t>
            </a:r>
            <a:r>
              <a:rPr lang="en-US" sz="6600" dirty="0" err="1"/>
              <a:t>en</a:t>
            </a:r>
            <a:r>
              <a:rPr lang="en-US" sz="6600" dirty="0"/>
              <a:t> medio </a:t>
            </a:r>
            <a:r>
              <a:rPr lang="en-US" sz="6600" i="1" dirty="0"/>
              <a:t>de lo que </a:t>
            </a:r>
            <a:r>
              <a:rPr lang="en-US" sz="6600" i="1" dirty="0" err="1"/>
              <a:t>realmente</a:t>
            </a:r>
            <a:r>
              <a:rPr lang="en-US" sz="6600" i="1" dirty="0"/>
              <a:t> </a:t>
            </a:r>
            <a:r>
              <a:rPr lang="en-US" sz="6600" i="1" dirty="0" err="1"/>
              <a:t>están</a:t>
            </a:r>
            <a:r>
              <a:rPr lang="en-US" sz="6600" i="1" dirty="0"/>
              <a:t> </a:t>
            </a:r>
            <a:r>
              <a:rPr lang="en-US" sz="6600" i="1" dirty="0" err="1"/>
              <a:t>enfrentando</a:t>
            </a:r>
            <a:r>
              <a:rPr lang="en-US" sz="6600" dirty="0"/>
              <a:t>.</a:t>
            </a:r>
          </a:p>
          <a:p>
            <a:pPr algn="ctr"/>
            <a:endParaRPr lang="en-US" sz="8800" b="1" dirty="0"/>
          </a:p>
        </p:txBody>
      </p:sp>
    </p:spTree>
    <p:extLst>
      <p:ext uri="{BB962C8B-B14F-4D97-AF65-F5344CB8AC3E}">
        <p14:creationId xmlns:p14="http://schemas.microsoft.com/office/powerpoint/2010/main" val="730474258"/>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8002191"/>
          </a:xfrm>
          <a:prstGeom prst="rect">
            <a:avLst/>
          </a:prstGeom>
          <a:noFill/>
        </p:spPr>
        <p:txBody>
          <a:bodyPr wrap="square" rtlCol="0">
            <a:spAutoFit/>
          </a:bodyPr>
          <a:lstStyle/>
          <a:p>
            <a:r>
              <a:rPr lang="en-US" sz="4000" dirty="0"/>
              <a:t>Este </a:t>
            </a:r>
            <a:r>
              <a:rPr lang="en-US" sz="4000" dirty="0" err="1"/>
              <a:t>trabajo</a:t>
            </a:r>
            <a:r>
              <a:rPr lang="en-US" sz="4000" dirty="0"/>
              <a:t> de </a:t>
            </a:r>
            <a:r>
              <a:rPr lang="en-US" sz="4000" dirty="0" err="1"/>
              <a:t>conocer</a:t>
            </a:r>
            <a:r>
              <a:rPr lang="en-US" sz="4000" dirty="0"/>
              <a:t> a la </a:t>
            </a:r>
            <a:r>
              <a:rPr lang="en-US" sz="4000" dirty="0" err="1"/>
              <a:t>gente</a:t>
            </a:r>
            <a:r>
              <a:rPr lang="en-US" sz="4000" dirty="0"/>
              <a:t> es </a:t>
            </a:r>
            <a:r>
              <a:rPr lang="en-US" sz="4000" dirty="0" err="1"/>
              <a:t>impulsado</a:t>
            </a:r>
            <a:r>
              <a:rPr lang="en-US" sz="4000" dirty="0"/>
              <a:t> por dos </a:t>
            </a:r>
            <a:r>
              <a:rPr lang="en-US" sz="4000" dirty="0" err="1"/>
              <a:t>grandes</a:t>
            </a:r>
            <a:r>
              <a:rPr lang="en-US" sz="4000" dirty="0"/>
              <a:t> </a:t>
            </a:r>
            <a:r>
              <a:rPr lang="en-US" sz="4000" dirty="0" err="1"/>
              <a:t>mandamientos</a:t>
            </a:r>
            <a:r>
              <a:rPr lang="en-US" sz="4000" dirty="0"/>
              <a:t> que Jesús </a:t>
            </a:r>
            <a:r>
              <a:rPr lang="en-US" sz="4000" dirty="0" err="1"/>
              <a:t>resumió</a:t>
            </a:r>
            <a:r>
              <a:rPr lang="en-US" sz="4000" dirty="0"/>
              <a:t> </a:t>
            </a:r>
            <a:r>
              <a:rPr lang="en-US" sz="4000" dirty="0" err="1"/>
              <a:t>en</a:t>
            </a:r>
            <a:r>
              <a:rPr lang="en-US" sz="4000" dirty="0"/>
              <a:t> Mateo 22:37–40:</a:t>
            </a:r>
          </a:p>
          <a:p>
            <a:r>
              <a:rPr lang="en-US" sz="4000" dirty="0"/>
              <a:t>Jesús le </a:t>
            </a:r>
            <a:r>
              <a:rPr lang="en-US" sz="4000" dirty="0" err="1"/>
              <a:t>dijo</a:t>
            </a:r>
            <a:r>
              <a:rPr lang="en-US" sz="4000" dirty="0"/>
              <a:t>: “</a:t>
            </a:r>
            <a:r>
              <a:rPr lang="en-US" sz="4000" dirty="0" err="1"/>
              <a:t>Amarás</a:t>
            </a:r>
            <a:r>
              <a:rPr lang="en-US" sz="4000" dirty="0"/>
              <a:t> al </a:t>
            </a:r>
            <a:r>
              <a:rPr lang="en-US" sz="4000" dirty="0" err="1"/>
              <a:t>Señor</a:t>
            </a:r>
            <a:r>
              <a:rPr lang="en-US" sz="4000" dirty="0"/>
              <a:t> </a:t>
            </a:r>
            <a:r>
              <a:rPr lang="en-US" sz="4000" dirty="0" err="1"/>
              <a:t>tu</a:t>
            </a:r>
            <a:r>
              <a:rPr lang="en-US" sz="4000" dirty="0"/>
              <a:t> Dios con </a:t>
            </a:r>
            <a:r>
              <a:rPr lang="en-US" sz="4000" dirty="0" err="1"/>
              <a:t>todo</a:t>
            </a:r>
            <a:r>
              <a:rPr lang="en-US" sz="4000" dirty="0"/>
              <a:t> </a:t>
            </a:r>
            <a:r>
              <a:rPr lang="en-US" sz="4000" dirty="0" err="1"/>
              <a:t>tu</a:t>
            </a:r>
            <a:r>
              <a:rPr lang="en-US" sz="4000" dirty="0"/>
              <a:t> </a:t>
            </a:r>
            <a:r>
              <a:rPr lang="en-US" sz="4000" dirty="0" err="1"/>
              <a:t>corazón</a:t>
            </a:r>
            <a:r>
              <a:rPr lang="en-US" sz="4000" dirty="0"/>
              <a:t>, y con </a:t>
            </a:r>
            <a:r>
              <a:rPr lang="en-US" sz="4000" dirty="0" err="1"/>
              <a:t>toda</a:t>
            </a:r>
            <a:r>
              <a:rPr lang="en-US" sz="4000" dirty="0"/>
              <a:t> </a:t>
            </a:r>
            <a:r>
              <a:rPr lang="en-US" sz="4000" dirty="0" err="1"/>
              <a:t>tu</a:t>
            </a:r>
            <a:r>
              <a:rPr lang="en-US" sz="4000" dirty="0"/>
              <a:t> alma, y con </a:t>
            </a:r>
            <a:r>
              <a:rPr lang="en-US" sz="4000" dirty="0" err="1"/>
              <a:t>toda</a:t>
            </a:r>
            <a:r>
              <a:rPr lang="en-US" sz="4000" dirty="0"/>
              <a:t> </a:t>
            </a:r>
            <a:r>
              <a:rPr lang="en-US" sz="4000" dirty="0" err="1"/>
              <a:t>tu</a:t>
            </a:r>
            <a:r>
              <a:rPr lang="en-US" sz="4000" dirty="0"/>
              <a:t> </a:t>
            </a:r>
            <a:r>
              <a:rPr lang="en-US" sz="4000" dirty="0" err="1"/>
              <a:t>mente</a:t>
            </a:r>
            <a:r>
              <a:rPr lang="en-US" sz="4000" dirty="0"/>
              <a:t>. Este es el primero y </a:t>
            </a:r>
            <a:r>
              <a:rPr lang="en-US" sz="4000" dirty="0" err="1"/>
              <a:t>grande</a:t>
            </a:r>
            <a:r>
              <a:rPr lang="en-US" sz="4000" dirty="0"/>
              <a:t> </a:t>
            </a:r>
            <a:r>
              <a:rPr lang="en-US" sz="4000" dirty="0" err="1"/>
              <a:t>mandamiento</a:t>
            </a:r>
            <a:r>
              <a:rPr lang="en-US" sz="4000" dirty="0"/>
              <a:t>. Y el </a:t>
            </a:r>
            <a:r>
              <a:rPr lang="en-US" sz="4000" dirty="0" err="1"/>
              <a:t>segundo</a:t>
            </a:r>
            <a:r>
              <a:rPr lang="en-US" sz="4000" dirty="0"/>
              <a:t> es </a:t>
            </a:r>
            <a:r>
              <a:rPr lang="en-US" sz="4000" dirty="0" err="1"/>
              <a:t>semejante</a:t>
            </a:r>
            <a:r>
              <a:rPr lang="en-US" sz="4000" dirty="0"/>
              <a:t>: </a:t>
            </a:r>
            <a:r>
              <a:rPr lang="en-US" sz="4000" dirty="0" err="1"/>
              <a:t>Amarás</a:t>
            </a:r>
            <a:r>
              <a:rPr lang="en-US" sz="4000" dirty="0"/>
              <a:t> a </a:t>
            </a:r>
            <a:r>
              <a:rPr lang="en-US" sz="4000" dirty="0" err="1"/>
              <a:t>tu</a:t>
            </a:r>
            <a:r>
              <a:rPr lang="en-US" sz="4000" dirty="0"/>
              <a:t> </a:t>
            </a:r>
            <a:r>
              <a:rPr lang="en-US" sz="4000" dirty="0" err="1"/>
              <a:t>prójimo</a:t>
            </a:r>
            <a:r>
              <a:rPr lang="en-US" sz="4000" dirty="0"/>
              <a:t> </a:t>
            </a:r>
            <a:r>
              <a:rPr lang="en-US" sz="4000" dirty="0" err="1"/>
              <a:t>como</a:t>
            </a:r>
            <a:r>
              <a:rPr lang="en-US" sz="4000" dirty="0"/>
              <a:t> a </a:t>
            </a:r>
            <a:r>
              <a:rPr lang="en-US" sz="4000" dirty="0" err="1"/>
              <a:t>ti</a:t>
            </a:r>
            <a:r>
              <a:rPr lang="en-US" sz="4000" dirty="0"/>
              <a:t> </a:t>
            </a:r>
            <a:r>
              <a:rPr lang="en-US" sz="4000" dirty="0" err="1"/>
              <a:t>mismo</a:t>
            </a:r>
            <a:r>
              <a:rPr lang="en-US" sz="4000" dirty="0"/>
              <a:t>. De </a:t>
            </a:r>
            <a:r>
              <a:rPr lang="en-US" sz="4000" dirty="0" err="1"/>
              <a:t>estos</a:t>
            </a:r>
            <a:r>
              <a:rPr lang="en-US" sz="4000" dirty="0"/>
              <a:t> dos </a:t>
            </a:r>
            <a:r>
              <a:rPr lang="en-US" sz="4000" dirty="0" err="1"/>
              <a:t>mandamientos</a:t>
            </a:r>
            <a:r>
              <a:rPr lang="en-US" sz="4000" dirty="0"/>
              <a:t> </a:t>
            </a:r>
            <a:r>
              <a:rPr lang="en-US" sz="4000" dirty="0" err="1"/>
              <a:t>depende</a:t>
            </a:r>
            <a:r>
              <a:rPr lang="en-US" sz="4000" dirty="0"/>
              <a:t> </a:t>
            </a:r>
            <a:r>
              <a:rPr lang="en-US" sz="4000" dirty="0" err="1"/>
              <a:t>toda</a:t>
            </a:r>
            <a:r>
              <a:rPr lang="en-US" sz="4000" dirty="0"/>
              <a:t> la ley y los </a:t>
            </a:r>
            <a:r>
              <a:rPr lang="en-US" sz="4000" dirty="0" err="1"/>
              <a:t>profetas</a:t>
            </a:r>
            <a:r>
              <a:rPr lang="en-US" sz="4000" dirty="0"/>
              <a:t>.”</a:t>
            </a:r>
          </a:p>
          <a:p>
            <a:pPr algn="ctr"/>
            <a:endParaRPr lang="en-US" sz="6600" dirty="0"/>
          </a:p>
          <a:p>
            <a:pPr algn="ctr"/>
            <a:endParaRPr lang="en-US" sz="8800" b="1" dirty="0"/>
          </a:p>
        </p:txBody>
      </p:sp>
    </p:spTree>
    <p:extLst>
      <p:ext uri="{BB962C8B-B14F-4D97-AF65-F5344CB8AC3E}">
        <p14:creationId xmlns:p14="http://schemas.microsoft.com/office/powerpoint/2010/main" val="6245800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491067" y="238923"/>
            <a:ext cx="10798494" cy="6186309"/>
          </a:xfrm>
          <a:prstGeom prst="rect">
            <a:avLst/>
          </a:prstGeom>
        </p:spPr>
        <p:txBody>
          <a:bodyPr wrap="square">
            <a:spAutoFit/>
          </a:bodyPr>
          <a:lstStyle/>
          <a:p>
            <a:r>
              <a:rPr lang="en-US" sz="3600" b="1" i="1" dirty="0">
                <a:latin typeface="Helvetica" pitchFamily="2" charset="0"/>
              </a:rPr>
              <a:t>La </a:t>
            </a:r>
            <a:r>
              <a:rPr lang="en-US" sz="3600" b="1" i="1" dirty="0" err="1">
                <a:latin typeface="Helvetica" pitchFamily="2" charset="0"/>
              </a:rPr>
              <a:t>confrontación</a:t>
            </a:r>
            <a:r>
              <a:rPr lang="en-US" sz="3600" b="1" i="1" dirty="0">
                <a:latin typeface="Helvetica" pitchFamily="2" charset="0"/>
              </a:rPr>
              <a:t> </a:t>
            </a:r>
            <a:r>
              <a:rPr lang="en-US" sz="3600" b="1" i="1" dirty="0" err="1">
                <a:latin typeface="Helvetica" pitchFamily="2" charset="0"/>
              </a:rPr>
              <a:t>tiene</a:t>
            </a:r>
            <a:r>
              <a:rPr lang="en-US" sz="3600" b="1" i="1" dirty="0">
                <a:latin typeface="Helvetica" pitchFamily="2" charset="0"/>
              </a:rPr>
              <a:t> sus </a:t>
            </a:r>
            <a:r>
              <a:rPr lang="en-US" sz="3600" b="1" i="1" dirty="0" err="1">
                <a:latin typeface="Helvetica" pitchFamily="2" charset="0"/>
              </a:rPr>
              <a:t>raíces</a:t>
            </a:r>
            <a:r>
              <a:rPr lang="en-US" sz="3600" b="1" i="1" dirty="0">
                <a:latin typeface="Helvetica" pitchFamily="2" charset="0"/>
              </a:rPr>
              <a:t> </a:t>
            </a:r>
            <a:r>
              <a:rPr lang="en-US" sz="3600" b="1" i="1" dirty="0" err="1">
                <a:latin typeface="Helvetica" pitchFamily="2" charset="0"/>
              </a:rPr>
              <a:t>en</a:t>
            </a:r>
            <a:r>
              <a:rPr lang="en-US" sz="3600" b="1" i="1" dirty="0">
                <a:latin typeface="Helvetica" pitchFamily="2" charset="0"/>
              </a:rPr>
              <a:t> una </a:t>
            </a:r>
            <a:r>
              <a:rPr lang="en-US" sz="3600" b="1" i="1" dirty="0" err="1">
                <a:latin typeface="Helvetica" pitchFamily="2" charset="0"/>
              </a:rPr>
              <a:t>sumisión</a:t>
            </a:r>
            <a:r>
              <a:rPr lang="en-US" sz="3600" b="1" i="1" dirty="0">
                <a:latin typeface="Helvetica" pitchFamily="2" charset="0"/>
              </a:rPr>
              <a:t> al Primer Gran </a:t>
            </a:r>
            <a:r>
              <a:rPr lang="en-US" sz="3600" b="1" i="1" dirty="0" err="1">
                <a:latin typeface="Helvetica" pitchFamily="2" charset="0"/>
              </a:rPr>
              <a:t>Mandamiento</a:t>
            </a:r>
            <a:r>
              <a:rPr lang="en-US" sz="3600" dirty="0">
                <a:latin typeface="Helvetica" pitchFamily="2" charset="0"/>
              </a:rPr>
              <a:t>. Este </a:t>
            </a:r>
            <a:r>
              <a:rPr lang="en-US" sz="3600" dirty="0" err="1">
                <a:latin typeface="Helvetica" pitchFamily="2" charset="0"/>
              </a:rPr>
              <a:t>mandamiento</a:t>
            </a:r>
            <a:r>
              <a:rPr lang="en-US" sz="3600" dirty="0">
                <a:latin typeface="Helvetica" pitchFamily="2" charset="0"/>
              </a:rPr>
              <a:t> </a:t>
            </a:r>
            <a:r>
              <a:rPr lang="en-US" sz="3600" dirty="0" err="1">
                <a:latin typeface="Helvetica" pitchFamily="2" charset="0"/>
              </a:rPr>
              <a:t>nos</a:t>
            </a:r>
            <a:r>
              <a:rPr lang="en-US" sz="3600" dirty="0">
                <a:latin typeface="Helvetica" pitchFamily="2" charset="0"/>
              </a:rPr>
              <a:t> dice “</a:t>
            </a:r>
            <a:r>
              <a:rPr lang="en-US" sz="3600" i="1" dirty="0" err="1">
                <a:latin typeface="Helvetica" pitchFamily="2" charset="0"/>
              </a:rPr>
              <a:t>Amarás</a:t>
            </a:r>
            <a:r>
              <a:rPr lang="en-US" sz="3600" i="1" dirty="0">
                <a:latin typeface="Helvetica" pitchFamily="2" charset="0"/>
              </a:rPr>
              <a:t> al </a:t>
            </a:r>
            <a:r>
              <a:rPr lang="en-US" sz="3600" i="1" dirty="0" err="1">
                <a:latin typeface="Helvetica" pitchFamily="2" charset="0"/>
              </a:rPr>
              <a:t>Señor</a:t>
            </a:r>
            <a:r>
              <a:rPr lang="en-US" sz="3600" i="1" dirty="0">
                <a:latin typeface="Helvetica" pitchFamily="2" charset="0"/>
              </a:rPr>
              <a:t> </a:t>
            </a:r>
            <a:r>
              <a:rPr lang="en-US" sz="3600" i="1" dirty="0" err="1">
                <a:latin typeface="Helvetica" pitchFamily="2" charset="0"/>
              </a:rPr>
              <a:t>tu</a:t>
            </a:r>
            <a:r>
              <a:rPr lang="en-US" sz="3600" i="1" dirty="0">
                <a:latin typeface="Helvetica" pitchFamily="2" charset="0"/>
              </a:rPr>
              <a:t> Dios con </a:t>
            </a:r>
            <a:r>
              <a:rPr lang="en-US" sz="3600" i="1" dirty="0" err="1">
                <a:latin typeface="Helvetica" pitchFamily="2" charset="0"/>
              </a:rPr>
              <a:t>todo</a:t>
            </a:r>
            <a:r>
              <a:rPr lang="en-US" sz="3600" i="1" dirty="0">
                <a:latin typeface="Helvetica" pitchFamily="2" charset="0"/>
              </a:rPr>
              <a:t> </a:t>
            </a:r>
            <a:r>
              <a:rPr lang="en-US" sz="3600" i="1" dirty="0" err="1">
                <a:latin typeface="Helvetica" pitchFamily="2" charset="0"/>
              </a:rPr>
              <a:t>tu</a:t>
            </a:r>
            <a:r>
              <a:rPr lang="en-US" sz="3600" i="1" dirty="0">
                <a:latin typeface="Helvetica" pitchFamily="2" charset="0"/>
              </a:rPr>
              <a:t> </a:t>
            </a:r>
            <a:r>
              <a:rPr lang="en-US" sz="3600" i="1" dirty="0" err="1">
                <a:latin typeface="Helvetica" pitchFamily="2" charset="0"/>
              </a:rPr>
              <a:t>corazón</a:t>
            </a:r>
            <a:r>
              <a:rPr lang="en-US" sz="3600" i="1" dirty="0">
                <a:latin typeface="Helvetica" pitchFamily="2" charset="0"/>
              </a:rPr>
              <a:t>, y con </a:t>
            </a:r>
            <a:r>
              <a:rPr lang="en-US" sz="3600" i="1" dirty="0" err="1">
                <a:latin typeface="Helvetica" pitchFamily="2" charset="0"/>
              </a:rPr>
              <a:t>toda</a:t>
            </a:r>
            <a:r>
              <a:rPr lang="en-US" sz="3600" i="1" dirty="0">
                <a:latin typeface="Helvetica" pitchFamily="2" charset="0"/>
              </a:rPr>
              <a:t> </a:t>
            </a:r>
            <a:r>
              <a:rPr lang="en-US" sz="3600" i="1" dirty="0" err="1">
                <a:latin typeface="Helvetica" pitchFamily="2" charset="0"/>
              </a:rPr>
              <a:t>tu</a:t>
            </a:r>
            <a:r>
              <a:rPr lang="en-US" sz="3600" i="1" dirty="0">
                <a:latin typeface="Helvetica" pitchFamily="2" charset="0"/>
              </a:rPr>
              <a:t> alma, y con </a:t>
            </a:r>
            <a:r>
              <a:rPr lang="en-US" sz="3600" i="1" dirty="0" err="1">
                <a:latin typeface="Helvetica" pitchFamily="2" charset="0"/>
              </a:rPr>
              <a:t>toda</a:t>
            </a:r>
            <a:r>
              <a:rPr lang="en-US" sz="3600" i="1" dirty="0">
                <a:latin typeface="Helvetica" pitchFamily="2" charset="0"/>
              </a:rPr>
              <a:t> </a:t>
            </a:r>
            <a:r>
              <a:rPr lang="en-US" sz="3600" i="1" dirty="0" err="1">
                <a:latin typeface="Helvetica" pitchFamily="2" charset="0"/>
              </a:rPr>
              <a:t>tu</a:t>
            </a:r>
            <a:r>
              <a:rPr lang="en-US" sz="3600" i="1" dirty="0">
                <a:latin typeface="Helvetica" pitchFamily="2" charset="0"/>
              </a:rPr>
              <a:t> </a:t>
            </a:r>
            <a:r>
              <a:rPr lang="en-US" sz="3600" i="1" dirty="0" err="1">
                <a:latin typeface="Helvetica" pitchFamily="2" charset="0"/>
              </a:rPr>
              <a:t>mente</a:t>
            </a:r>
            <a:r>
              <a:rPr lang="en-US" sz="3600" dirty="0">
                <a:latin typeface="Helvetica" pitchFamily="2" charset="0"/>
              </a:rPr>
              <a:t>” (Mateo 22:37). Dos </a:t>
            </a:r>
            <a:r>
              <a:rPr lang="en-US" sz="3600" dirty="0" err="1">
                <a:latin typeface="Helvetica" pitchFamily="2" charset="0"/>
              </a:rPr>
              <a:t>veces</a:t>
            </a:r>
            <a:r>
              <a:rPr lang="en-US" sz="3600" dirty="0">
                <a:latin typeface="Helvetica" pitchFamily="2" charset="0"/>
              </a:rPr>
              <a:t> el </a:t>
            </a:r>
            <a:r>
              <a:rPr lang="en-US" sz="3600" dirty="0" err="1">
                <a:latin typeface="Helvetica" pitchFamily="2" charset="0"/>
              </a:rPr>
              <a:t>pasaje</a:t>
            </a:r>
            <a:r>
              <a:rPr lang="en-US" sz="3600" dirty="0">
                <a:latin typeface="Helvetica" pitchFamily="2" charset="0"/>
              </a:rPr>
              <a:t> de </a:t>
            </a:r>
            <a:r>
              <a:rPr lang="en-US" sz="3600" dirty="0" err="1">
                <a:latin typeface="Helvetica" pitchFamily="2" charset="0"/>
              </a:rPr>
              <a:t>Levítico</a:t>
            </a:r>
            <a:r>
              <a:rPr lang="en-US" sz="3600" dirty="0">
                <a:latin typeface="Helvetica" pitchFamily="2" charset="0"/>
              </a:rPr>
              <a:t> dice: “</a:t>
            </a:r>
            <a:r>
              <a:rPr lang="en-US" sz="3600" dirty="0" err="1">
                <a:latin typeface="Helvetica" pitchFamily="2" charset="0"/>
              </a:rPr>
              <a:t>Yo</a:t>
            </a:r>
            <a:r>
              <a:rPr lang="en-US" sz="3600" dirty="0">
                <a:latin typeface="Helvetica" pitchFamily="2" charset="0"/>
              </a:rPr>
              <a:t> soy el </a:t>
            </a:r>
            <a:r>
              <a:rPr lang="en-US" sz="3600" dirty="0" err="1">
                <a:latin typeface="Helvetica" pitchFamily="2" charset="0"/>
              </a:rPr>
              <a:t>Señor</a:t>
            </a:r>
            <a:r>
              <a:rPr lang="en-US" sz="3600" dirty="0">
                <a:latin typeface="Helvetica" pitchFamily="2" charset="0"/>
              </a:rPr>
              <a:t>». Dios </a:t>
            </a:r>
            <a:r>
              <a:rPr lang="en-US" sz="3600" dirty="0" err="1">
                <a:latin typeface="Helvetica" pitchFamily="2" charset="0"/>
              </a:rPr>
              <a:t>quiere</a:t>
            </a:r>
            <a:r>
              <a:rPr lang="en-US" sz="3600" dirty="0">
                <a:latin typeface="Helvetica" pitchFamily="2" charset="0"/>
              </a:rPr>
              <a:t> que la </a:t>
            </a:r>
            <a:r>
              <a:rPr lang="en-US" sz="3600" dirty="0" err="1">
                <a:latin typeface="Helvetica" pitchFamily="2" charset="0"/>
              </a:rPr>
              <a:t>confrontación</a:t>
            </a:r>
            <a:r>
              <a:rPr lang="en-US" sz="3600" dirty="0">
                <a:latin typeface="Helvetica" pitchFamily="2" charset="0"/>
              </a:rPr>
              <a:t> sea una </a:t>
            </a:r>
            <a:r>
              <a:rPr lang="en-US" sz="3600" dirty="0" err="1">
                <a:latin typeface="Helvetica" pitchFamily="2" charset="0"/>
              </a:rPr>
              <a:t>expresión</a:t>
            </a:r>
            <a:r>
              <a:rPr lang="en-US" sz="3600" dirty="0">
                <a:latin typeface="Helvetica" pitchFamily="2" charset="0"/>
              </a:rPr>
              <a:t> de </a:t>
            </a:r>
            <a:r>
              <a:rPr lang="en-US" sz="3600" dirty="0" err="1">
                <a:latin typeface="Helvetica" pitchFamily="2" charset="0"/>
              </a:rPr>
              <a:t>nuestra</a:t>
            </a:r>
            <a:r>
              <a:rPr lang="en-US" sz="3600" dirty="0">
                <a:latin typeface="Helvetica" pitchFamily="2" charset="0"/>
              </a:rPr>
              <a:t> </a:t>
            </a:r>
            <a:r>
              <a:rPr lang="en-US" sz="3600" dirty="0" err="1">
                <a:latin typeface="Helvetica" pitchFamily="2" charset="0"/>
              </a:rPr>
              <a:t>sumisión</a:t>
            </a:r>
            <a:r>
              <a:rPr lang="en-US" sz="3600" dirty="0">
                <a:latin typeface="Helvetica" pitchFamily="2" charset="0"/>
              </a:rPr>
              <a:t> a </a:t>
            </a:r>
            <a:r>
              <a:rPr lang="en-US" sz="3600" dirty="0" err="1">
                <a:latin typeface="Helvetica" pitchFamily="2" charset="0"/>
              </a:rPr>
              <a:t>Él</a:t>
            </a:r>
            <a:r>
              <a:rPr lang="en-US" sz="3600" dirty="0">
                <a:latin typeface="Helvetica" pitchFamily="2" charset="0"/>
              </a:rPr>
              <a:t> </a:t>
            </a:r>
            <a:r>
              <a:rPr lang="en-US" sz="3600" dirty="0" err="1">
                <a:latin typeface="Helvetica" pitchFamily="2" charset="0"/>
              </a:rPr>
              <a:t>en</a:t>
            </a:r>
            <a:r>
              <a:rPr lang="en-US" sz="3600" dirty="0">
                <a:latin typeface="Helvetica" pitchFamily="2" charset="0"/>
              </a:rPr>
              <a:t> </a:t>
            </a:r>
            <a:r>
              <a:rPr lang="en-US" sz="3600" dirty="0" err="1">
                <a:latin typeface="Helvetica" pitchFamily="2" charset="0"/>
              </a:rPr>
              <a:t>nuestras</a:t>
            </a:r>
            <a:r>
              <a:rPr lang="en-US" sz="3600" dirty="0">
                <a:latin typeface="Helvetica" pitchFamily="2" charset="0"/>
              </a:rPr>
              <a:t> </a:t>
            </a:r>
            <a:r>
              <a:rPr lang="en-US" sz="3600" dirty="0" err="1">
                <a:latin typeface="Helvetica" pitchFamily="2" charset="0"/>
              </a:rPr>
              <a:t>relaciones</a:t>
            </a:r>
            <a:r>
              <a:rPr lang="en-US" sz="3600" dirty="0">
                <a:latin typeface="Helvetica" pitchFamily="2" charset="0"/>
              </a:rPr>
              <a:t> con los </a:t>
            </a:r>
            <a:r>
              <a:rPr lang="en-US" sz="3600" dirty="0" err="1">
                <a:latin typeface="Helvetica" pitchFamily="2" charset="0"/>
              </a:rPr>
              <a:t>demás</a:t>
            </a:r>
            <a:r>
              <a:rPr lang="en-US" sz="3600" dirty="0">
                <a:latin typeface="Helvetica" pitchFamily="2" charset="0"/>
              </a:rPr>
              <a:t>. </a:t>
            </a:r>
            <a:r>
              <a:rPr lang="en-US" sz="3600" dirty="0" err="1">
                <a:latin typeface="Helvetica" pitchFamily="2" charset="0"/>
              </a:rPr>
              <a:t>Desde</a:t>
            </a:r>
            <a:r>
              <a:rPr lang="en-US" sz="3600" dirty="0">
                <a:latin typeface="Helvetica" pitchFamily="2" charset="0"/>
              </a:rPr>
              <a:t> la </a:t>
            </a:r>
            <a:r>
              <a:rPr lang="en-US" sz="3600" dirty="0" err="1">
                <a:latin typeface="Helvetica" pitchFamily="2" charset="0"/>
              </a:rPr>
              <a:t>perspectiva</a:t>
            </a:r>
            <a:r>
              <a:rPr lang="en-US" sz="3600" dirty="0">
                <a:latin typeface="Helvetica" pitchFamily="2" charset="0"/>
              </a:rPr>
              <a:t> de Dios, la </a:t>
            </a:r>
            <a:r>
              <a:rPr lang="en-US" sz="3600" dirty="0" err="1">
                <a:latin typeface="Helvetica" pitchFamily="2" charset="0"/>
              </a:rPr>
              <a:t>única</a:t>
            </a:r>
            <a:r>
              <a:rPr lang="en-US" sz="3600" dirty="0">
                <a:latin typeface="Helvetica" pitchFamily="2" charset="0"/>
              </a:rPr>
              <a:t> </a:t>
            </a:r>
            <a:r>
              <a:rPr lang="en-US" sz="3600" dirty="0" err="1">
                <a:latin typeface="Helvetica" pitchFamily="2" charset="0"/>
              </a:rPr>
              <a:t>razón</a:t>
            </a:r>
            <a:r>
              <a:rPr lang="en-US" sz="3600" dirty="0">
                <a:latin typeface="Helvetica" pitchFamily="2" charset="0"/>
              </a:rPr>
              <a:t> por la que </a:t>
            </a:r>
            <a:r>
              <a:rPr lang="en-US" sz="3600" dirty="0" err="1">
                <a:latin typeface="Helvetica" pitchFamily="2" charset="0"/>
              </a:rPr>
              <a:t>nos</a:t>
            </a:r>
            <a:r>
              <a:rPr lang="en-US" sz="3600" dirty="0">
                <a:latin typeface="Helvetica" pitchFamily="2" charset="0"/>
              </a:rPr>
              <a:t> </a:t>
            </a:r>
            <a:r>
              <a:rPr lang="en-US" sz="3600" dirty="0" err="1">
                <a:latin typeface="Helvetica" pitchFamily="2" charset="0"/>
              </a:rPr>
              <a:t>confrontamos</a:t>
            </a:r>
            <a:r>
              <a:rPr lang="en-US" sz="3600" dirty="0">
                <a:latin typeface="Helvetica" pitchFamily="2" charset="0"/>
              </a:rPr>
              <a:t> </a:t>
            </a:r>
            <a:r>
              <a:rPr lang="en-US" sz="3600" dirty="0" err="1">
                <a:latin typeface="Helvetica" pitchFamily="2" charset="0"/>
              </a:rPr>
              <a:t>mutuamente</a:t>
            </a:r>
            <a:r>
              <a:rPr lang="en-US" sz="3600" dirty="0">
                <a:latin typeface="Helvetica" pitchFamily="2" charset="0"/>
              </a:rPr>
              <a:t> es </a:t>
            </a:r>
            <a:r>
              <a:rPr lang="en-US" sz="3600" dirty="0" err="1">
                <a:latin typeface="Helvetica" pitchFamily="2" charset="0"/>
              </a:rPr>
              <a:t>porque</a:t>
            </a:r>
            <a:r>
              <a:rPr lang="en-US" sz="3600" dirty="0">
                <a:latin typeface="Helvetica" pitchFamily="2" charset="0"/>
              </a:rPr>
              <a:t> </a:t>
            </a:r>
            <a:r>
              <a:rPr lang="en-US" sz="3600" dirty="0" err="1">
                <a:latin typeface="Helvetica" pitchFamily="2" charset="0"/>
              </a:rPr>
              <a:t>amamos</a:t>
            </a:r>
            <a:r>
              <a:rPr lang="en-US" sz="3600" dirty="0">
                <a:latin typeface="Helvetica" pitchFamily="2" charset="0"/>
              </a:rPr>
              <a:t> al </a:t>
            </a:r>
            <a:r>
              <a:rPr lang="en-US" sz="3600" dirty="0" err="1">
                <a:latin typeface="Helvetica" pitchFamily="2" charset="0"/>
              </a:rPr>
              <a:t>Señor</a:t>
            </a:r>
            <a:r>
              <a:rPr lang="en-US" sz="3600" dirty="0">
                <a:latin typeface="Helvetica" pitchFamily="2" charset="0"/>
              </a:rPr>
              <a:t> y </a:t>
            </a:r>
            <a:r>
              <a:rPr lang="en-US" sz="3600" dirty="0" err="1">
                <a:latin typeface="Helvetica" pitchFamily="2" charset="0"/>
              </a:rPr>
              <a:t>queremos</a:t>
            </a:r>
            <a:r>
              <a:rPr lang="en-US" sz="3600" dirty="0">
                <a:latin typeface="Helvetica" pitchFamily="2" charset="0"/>
              </a:rPr>
              <a:t> </a:t>
            </a:r>
            <a:r>
              <a:rPr lang="en-US" sz="3600" dirty="0" err="1">
                <a:latin typeface="Helvetica" pitchFamily="2" charset="0"/>
              </a:rPr>
              <a:t>obedecerle</a:t>
            </a:r>
            <a:r>
              <a:rPr lang="en-US" sz="3600" dirty="0">
                <a:latin typeface="Helvetica" pitchFamily="2" charset="0"/>
              </a:rPr>
              <a:t>.</a:t>
            </a:r>
            <a:endParaRPr lang="en-US" sz="3600" dirty="0">
              <a:effectLst/>
              <a:latin typeface="Helvetica" pitchFamily="2" charset="0"/>
            </a:endParaRPr>
          </a:p>
        </p:txBody>
      </p:sp>
    </p:spTree>
    <p:extLst>
      <p:ext uri="{BB962C8B-B14F-4D97-AF65-F5344CB8AC3E}">
        <p14:creationId xmlns:p14="http://schemas.microsoft.com/office/powerpoint/2010/main" val="1443384425"/>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491067" y="238923"/>
            <a:ext cx="10798494" cy="6463308"/>
          </a:xfrm>
          <a:prstGeom prst="rect">
            <a:avLst/>
          </a:prstGeom>
        </p:spPr>
        <p:txBody>
          <a:bodyPr wrap="square">
            <a:spAutoFit/>
          </a:bodyPr>
          <a:lstStyle/>
          <a:p>
            <a:r>
              <a:rPr lang="en-US" sz="5400" dirty="0"/>
              <a:t>Primera de Juan </a:t>
            </a:r>
            <a:r>
              <a:rPr lang="en-US" sz="5400" dirty="0" err="1"/>
              <a:t>nos</a:t>
            </a:r>
            <a:r>
              <a:rPr lang="en-US" sz="5400" dirty="0"/>
              <a:t> </a:t>
            </a:r>
            <a:r>
              <a:rPr lang="en-US" sz="5400" dirty="0" err="1"/>
              <a:t>enseña</a:t>
            </a:r>
            <a:r>
              <a:rPr lang="en-US" sz="5400" dirty="0"/>
              <a:t> (3:11–20; 4:7–21) que uno de los </a:t>
            </a:r>
            <a:r>
              <a:rPr lang="en-US" sz="5400" dirty="0" err="1"/>
              <a:t>indicadores</a:t>
            </a:r>
            <a:r>
              <a:rPr lang="en-US" sz="5400" dirty="0"/>
              <a:t> </a:t>
            </a:r>
            <a:r>
              <a:rPr lang="en-US" sz="5400" dirty="0" err="1"/>
              <a:t>más</a:t>
            </a:r>
            <a:r>
              <a:rPr lang="en-US" sz="5400" dirty="0"/>
              <a:t> </a:t>
            </a:r>
            <a:r>
              <a:rPr lang="en-US" sz="5400" dirty="0" err="1"/>
              <a:t>fiables</a:t>
            </a:r>
            <a:r>
              <a:rPr lang="en-US" sz="5400" dirty="0"/>
              <a:t> de </a:t>
            </a:r>
            <a:r>
              <a:rPr lang="en-US" sz="5400" dirty="0" err="1"/>
              <a:t>nuestro</a:t>
            </a:r>
            <a:r>
              <a:rPr lang="en-US" sz="5400" dirty="0"/>
              <a:t> amor por Dios es la </a:t>
            </a:r>
            <a:r>
              <a:rPr lang="en-US" sz="5400" dirty="0" err="1"/>
              <a:t>calidad</a:t>
            </a:r>
            <a:r>
              <a:rPr lang="en-US" sz="5400" dirty="0"/>
              <a:t> de </a:t>
            </a:r>
            <a:r>
              <a:rPr lang="en-US" sz="5400" dirty="0" err="1"/>
              <a:t>nuestro</a:t>
            </a:r>
            <a:r>
              <a:rPr lang="en-US" sz="5400" dirty="0"/>
              <a:t> amor por </a:t>
            </a:r>
            <a:r>
              <a:rPr lang="en-US" sz="5400" dirty="0" err="1"/>
              <a:t>nuestro</a:t>
            </a:r>
            <a:r>
              <a:rPr lang="en-US" sz="5400" dirty="0"/>
              <a:t> </a:t>
            </a:r>
            <a:r>
              <a:rPr lang="en-US" sz="5400" dirty="0" err="1"/>
              <a:t>prójimo</a:t>
            </a:r>
            <a:r>
              <a:rPr lang="en-US" sz="5400" dirty="0"/>
              <a:t>. El </a:t>
            </a:r>
            <a:r>
              <a:rPr lang="en-US" sz="5400" dirty="0" err="1"/>
              <a:t>fundamento</a:t>
            </a:r>
            <a:r>
              <a:rPr lang="en-US" sz="5400" dirty="0"/>
              <a:t> del Segundo Gran </a:t>
            </a:r>
            <a:r>
              <a:rPr lang="en-US" sz="5400" dirty="0" err="1"/>
              <a:t>Mandamiento</a:t>
            </a:r>
            <a:r>
              <a:rPr lang="en-US" sz="5400" dirty="0"/>
              <a:t> es el Primer Gran </a:t>
            </a:r>
            <a:r>
              <a:rPr lang="en-US" sz="5400" dirty="0" err="1"/>
              <a:t>Mandamiento</a:t>
            </a:r>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01181063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7632859"/>
          </a:xfrm>
          <a:prstGeom prst="rect">
            <a:avLst/>
          </a:prstGeom>
        </p:spPr>
        <p:txBody>
          <a:bodyPr wrap="square">
            <a:spAutoFit/>
          </a:bodyPr>
          <a:lstStyle/>
          <a:p>
            <a:r>
              <a:rPr lang="en-US" sz="4000" dirty="0"/>
              <a:t> </a:t>
            </a:r>
            <a:r>
              <a:rPr lang="en-US" sz="4000" b="1" i="1" dirty="0"/>
              <a:t>La </a:t>
            </a:r>
            <a:r>
              <a:rPr lang="en-US" sz="4000" b="1" i="1" dirty="0" err="1"/>
              <a:t>confrontación</a:t>
            </a:r>
            <a:r>
              <a:rPr lang="en-US" sz="4000" b="1" i="1" dirty="0"/>
              <a:t> </a:t>
            </a:r>
            <a:r>
              <a:rPr lang="en-US" sz="4000" b="1" i="1" dirty="0" err="1"/>
              <a:t>tiene</a:t>
            </a:r>
            <a:r>
              <a:rPr lang="en-US" sz="4000" b="1" i="1" dirty="0"/>
              <a:t> sus </a:t>
            </a:r>
            <a:r>
              <a:rPr lang="en-US" sz="4000" b="1" i="1" dirty="0" err="1"/>
              <a:t>raíces</a:t>
            </a:r>
            <a:r>
              <a:rPr lang="en-US" sz="4000" b="1" i="1" dirty="0"/>
              <a:t> </a:t>
            </a:r>
            <a:r>
              <a:rPr lang="en-US" sz="4000" b="1" i="1" dirty="0" err="1"/>
              <a:t>en</a:t>
            </a:r>
            <a:r>
              <a:rPr lang="en-US" sz="4000" b="1" i="1" dirty="0"/>
              <a:t> el Segundo Gran </a:t>
            </a:r>
            <a:r>
              <a:rPr lang="en-US" sz="4000" b="1" i="1" dirty="0" err="1"/>
              <a:t>Mandamiento</a:t>
            </a:r>
            <a:r>
              <a:rPr lang="en-US" sz="4000" dirty="0"/>
              <a:t>, que </a:t>
            </a:r>
            <a:r>
              <a:rPr lang="en-US" sz="4000" dirty="0" err="1"/>
              <a:t>nos</a:t>
            </a:r>
            <a:r>
              <a:rPr lang="en-US" sz="4000" dirty="0"/>
              <a:t> dice “</a:t>
            </a:r>
            <a:r>
              <a:rPr lang="en-US" sz="4000" i="1" dirty="0" err="1"/>
              <a:t>Amarás</a:t>
            </a:r>
            <a:r>
              <a:rPr lang="en-US" sz="4000" i="1" dirty="0"/>
              <a:t> a </a:t>
            </a:r>
            <a:r>
              <a:rPr lang="en-US" sz="4000" i="1" dirty="0" err="1"/>
              <a:t>tu</a:t>
            </a:r>
            <a:r>
              <a:rPr lang="en-US" sz="4000" i="1" dirty="0"/>
              <a:t> </a:t>
            </a:r>
            <a:r>
              <a:rPr lang="en-US" sz="4000" i="1" dirty="0" err="1"/>
              <a:t>prójimo</a:t>
            </a:r>
            <a:r>
              <a:rPr lang="en-US" sz="4000" i="1" dirty="0"/>
              <a:t> </a:t>
            </a:r>
            <a:r>
              <a:rPr lang="en-US" sz="4000" i="1" dirty="0" err="1"/>
              <a:t>como</a:t>
            </a:r>
            <a:r>
              <a:rPr lang="en-US" sz="4000" i="1" dirty="0"/>
              <a:t> a </a:t>
            </a:r>
            <a:r>
              <a:rPr lang="en-US" sz="4000" i="1" dirty="0" err="1"/>
              <a:t>ti</a:t>
            </a:r>
            <a:r>
              <a:rPr lang="en-US" sz="4000" i="1" dirty="0"/>
              <a:t> </a:t>
            </a:r>
            <a:r>
              <a:rPr lang="en-US" sz="4000" i="1" dirty="0" err="1"/>
              <a:t>mismo</a:t>
            </a:r>
            <a:r>
              <a:rPr lang="en-US" sz="4000" dirty="0"/>
              <a:t>” (Mateo 22:39). ¿No es </a:t>
            </a:r>
            <a:r>
              <a:rPr lang="en-US" sz="4000" dirty="0" err="1"/>
              <a:t>interesante</a:t>
            </a:r>
            <a:r>
              <a:rPr lang="en-US" sz="4000" dirty="0"/>
              <a:t> que el </a:t>
            </a:r>
            <a:r>
              <a:rPr lang="en-US" sz="4000" dirty="0" err="1"/>
              <a:t>llamado</a:t>
            </a:r>
            <a:r>
              <a:rPr lang="en-US" sz="4000" dirty="0"/>
              <a:t> del </a:t>
            </a:r>
            <a:r>
              <a:rPr lang="en-US" sz="4000" dirty="0" err="1"/>
              <a:t>Antiguo</a:t>
            </a:r>
            <a:r>
              <a:rPr lang="en-US" sz="4000" dirty="0"/>
              <a:t> </a:t>
            </a:r>
            <a:r>
              <a:rPr lang="en-US" sz="4000" dirty="0" err="1"/>
              <a:t>Testamento</a:t>
            </a:r>
            <a:r>
              <a:rPr lang="en-US" sz="4000" dirty="0"/>
              <a:t> a </a:t>
            </a:r>
            <a:r>
              <a:rPr lang="en-US" sz="4000" dirty="0" err="1"/>
              <a:t>amar</a:t>
            </a:r>
            <a:r>
              <a:rPr lang="en-US" sz="4000" dirty="0"/>
              <a:t> a </a:t>
            </a:r>
            <a:r>
              <a:rPr lang="en-US" sz="4000" dirty="0" err="1"/>
              <a:t>tu</a:t>
            </a:r>
            <a:r>
              <a:rPr lang="en-US" sz="4000" dirty="0"/>
              <a:t> </a:t>
            </a:r>
            <a:r>
              <a:rPr lang="en-US" sz="4000" dirty="0" err="1"/>
              <a:t>prójimo</a:t>
            </a:r>
            <a:r>
              <a:rPr lang="en-US" sz="4000" dirty="0"/>
              <a:t> </a:t>
            </a:r>
            <a:r>
              <a:rPr lang="en-US" sz="4000" dirty="0" err="1"/>
              <a:t>como</a:t>
            </a:r>
            <a:r>
              <a:rPr lang="en-US" sz="4000" dirty="0"/>
              <a:t> a </a:t>
            </a:r>
            <a:r>
              <a:rPr lang="en-US" sz="4000" dirty="0" err="1"/>
              <a:t>ti</a:t>
            </a:r>
            <a:r>
              <a:rPr lang="en-US" sz="4000" dirty="0"/>
              <a:t> </a:t>
            </a:r>
            <a:r>
              <a:rPr lang="en-US" sz="4000" dirty="0" err="1"/>
              <a:t>mismo</a:t>
            </a:r>
            <a:r>
              <a:rPr lang="en-US" sz="4000" dirty="0"/>
              <a:t> </a:t>
            </a:r>
            <a:r>
              <a:rPr lang="en-US" sz="4000" dirty="0" err="1"/>
              <a:t>esté</a:t>
            </a:r>
            <a:r>
              <a:rPr lang="en-US" sz="4000" dirty="0"/>
              <a:t> </a:t>
            </a:r>
            <a:r>
              <a:rPr lang="en-US" sz="4000" dirty="0" err="1"/>
              <a:t>vinculado</a:t>
            </a:r>
            <a:r>
              <a:rPr lang="en-US" sz="4000" dirty="0"/>
              <a:t> al </a:t>
            </a:r>
            <a:r>
              <a:rPr lang="en-US" sz="4000" dirty="0" err="1"/>
              <a:t>presente</a:t>
            </a:r>
            <a:r>
              <a:rPr lang="en-US" sz="4000" dirty="0"/>
              <a:t> </a:t>
            </a:r>
            <a:r>
              <a:rPr lang="en-US" sz="4000" dirty="0" err="1"/>
              <a:t>llamamiento</a:t>
            </a:r>
            <a:r>
              <a:rPr lang="en-US" sz="4000" dirty="0"/>
              <a:t> a </a:t>
            </a:r>
            <a:r>
              <a:rPr lang="en-US" sz="4000" dirty="0" err="1"/>
              <a:t>reprender</a:t>
            </a:r>
            <a:r>
              <a:rPr lang="en-US" sz="4000" dirty="0"/>
              <a:t> con </a:t>
            </a:r>
            <a:r>
              <a:rPr lang="en-US" sz="4000" dirty="0" err="1"/>
              <a:t>franqueza</a:t>
            </a:r>
            <a:r>
              <a:rPr lang="en-US" sz="4000" dirty="0"/>
              <a:t>? Una </a:t>
            </a:r>
            <a:r>
              <a:rPr lang="en-US" sz="4000" dirty="0" err="1"/>
              <a:t>reprensión</a:t>
            </a:r>
            <a:r>
              <a:rPr lang="en-US" sz="4000" dirty="0"/>
              <a:t>, libre de </a:t>
            </a:r>
            <a:r>
              <a:rPr lang="en-US" sz="4000" dirty="0" err="1"/>
              <a:t>ira</a:t>
            </a:r>
            <a:r>
              <a:rPr lang="en-US" sz="4000" dirty="0"/>
              <a:t> </a:t>
            </a:r>
            <a:r>
              <a:rPr lang="en-US" sz="4000" dirty="0" err="1"/>
              <a:t>injusta</a:t>
            </a:r>
            <a:r>
              <a:rPr lang="en-US" sz="4000" dirty="0"/>
              <a:t>, es una </a:t>
            </a:r>
            <a:r>
              <a:rPr lang="en-US" sz="4000" dirty="0" err="1"/>
              <a:t>señal</a:t>
            </a:r>
            <a:r>
              <a:rPr lang="en-US" sz="4000" dirty="0"/>
              <a:t> </a:t>
            </a:r>
            <a:r>
              <a:rPr lang="en-US" sz="4000" dirty="0" err="1"/>
              <a:t>clara</a:t>
            </a:r>
            <a:r>
              <a:rPr lang="en-US" sz="4000" dirty="0"/>
              <a:t> de amor </a:t>
            </a:r>
            <a:r>
              <a:rPr lang="en-US" sz="4000" dirty="0" err="1"/>
              <a:t>bíblico</a:t>
            </a:r>
            <a:r>
              <a:rPr lang="en-US" sz="4000" dirty="0"/>
              <a:t>, </a:t>
            </a:r>
            <a:r>
              <a:rPr lang="en-US" sz="4000" dirty="0" err="1"/>
              <a:t>pero</a:t>
            </a:r>
            <a:r>
              <a:rPr lang="en-US" sz="4000" dirty="0"/>
              <a:t> me </a:t>
            </a:r>
            <a:r>
              <a:rPr lang="en-US" sz="4000" dirty="0" err="1"/>
              <a:t>temo</a:t>
            </a:r>
            <a:r>
              <a:rPr lang="en-US" sz="4000" dirty="0"/>
              <a:t> que </a:t>
            </a:r>
            <a:r>
              <a:rPr lang="en-US" sz="4000" dirty="0" err="1"/>
              <a:t>en</a:t>
            </a:r>
            <a:r>
              <a:rPr lang="en-US" sz="4000" dirty="0"/>
              <a:t> </a:t>
            </a:r>
            <a:r>
              <a:rPr lang="en-US" sz="4000" dirty="0" err="1"/>
              <a:t>nuestras</a:t>
            </a:r>
            <a:r>
              <a:rPr lang="en-US" sz="4000" dirty="0"/>
              <a:t> </a:t>
            </a:r>
            <a:r>
              <a:rPr lang="en-US" sz="4000" dirty="0" err="1"/>
              <a:t>relaciones</a:t>
            </a:r>
            <a:r>
              <a:rPr lang="en-US" sz="4000" dirty="0"/>
              <a:t> </a:t>
            </a:r>
            <a:r>
              <a:rPr lang="en-US" sz="4000" dirty="0" err="1"/>
              <a:t>hemos</a:t>
            </a:r>
            <a:r>
              <a:rPr lang="en-US" sz="4000" dirty="0"/>
              <a:t> </a:t>
            </a:r>
            <a:r>
              <a:rPr lang="en-US" sz="4000" dirty="0" err="1"/>
              <a:t>sustituido</a:t>
            </a:r>
            <a:r>
              <a:rPr lang="en-US" sz="4000" dirty="0"/>
              <a:t> el amor por el ser “</a:t>
            </a:r>
            <a:r>
              <a:rPr lang="en-US" sz="4000" dirty="0" err="1"/>
              <a:t>agradables</a:t>
            </a:r>
            <a:r>
              <a:rPr lang="en-US" sz="4000" dirty="0"/>
              <a:t>”. Ser </a:t>
            </a:r>
            <a:r>
              <a:rPr lang="en-US" sz="4000" dirty="0" err="1"/>
              <a:t>agradable</a:t>
            </a:r>
            <a:r>
              <a:rPr lang="en-US" sz="4000" dirty="0"/>
              <a:t> y </a:t>
            </a:r>
            <a:r>
              <a:rPr lang="en-US" sz="4000" dirty="0" err="1"/>
              <a:t>actuar</a:t>
            </a:r>
            <a:r>
              <a:rPr lang="en-US" sz="4000" dirty="0"/>
              <a:t> por amor no es lo </a:t>
            </a:r>
            <a:r>
              <a:rPr lang="en-US" sz="4000" dirty="0" err="1"/>
              <a:t>mismo</a:t>
            </a:r>
            <a:r>
              <a:rPr lang="en-US" sz="4000" dirty="0"/>
              <a:t>.</a:t>
            </a:r>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1923075951"/>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7017306"/>
          </a:xfrm>
          <a:prstGeom prst="rect">
            <a:avLst/>
          </a:prstGeom>
        </p:spPr>
        <p:txBody>
          <a:bodyPr wrap="square">
            <a:spAutoFit/>
          </a:bodyPr>
          <a:lstStyle/>
          <a:p>
            <a:r>
              <a:rPr lang="en-US" sz="3600" b="1" i="1" dirty="0"/>
              <a:t>La </a:t>
            </a:r>
            <a:r>
              <a:rPr lang="en-US" sz="3600" b="1" i="1" dirty="0" err="1"/>
              <a:t>confrontación</a:t>
            </a:r>
            <a:r>
              <a:rPr lang="en-US" sz="3600" b="1" i="1" dirty="0"/>
              <a:t> es </a:t>
            </a:r>
            <a:r>
              <a:rPr lang="en-US" sz="3600" b="1" i="1" dirty="0" err="1"/>
              <a:t>nuestra</a:t>
            </a:r>
            <a:r>
              <a:rPr lang="en-US" sz="3600" b="1" i="1" dirty="0"/>
              <a:t> </a:t>
            </a:r>
            <a:r>
              <a:rPr lang="en-US" sz="3600" b="1" i="1" dirty="0" err="1"/>
              <a:t>responsabilidad</a:t>
            </a:r>
            <a:r>
              <a:rPr lang="en-US" sz="3600" b="1" i="1" dirty="0"/>
              <a:t> moral </a:t>
            </a:r>
            <a:r>
              <a:rPr lang="en-US" sz="3600" b="1" i="1" dirty="0" err="1"/>
              <a:t>en</a:t>
            </a:r>
            <a:r>
              <a:rPr lang="en-US" sz="3600" b="1" i="1" dirty="0"/>
              <a:t> </a:t>
            </a:r>
            <a:r>
              <a:rPr lang="en-US" sz="3600" b="1" i="1" dirty="0" err="1"/>
              <a:t>cada</a:t>
            </a:r>
            <a:r>
              <a:rPr lang="en-US" sz="3600" b="1" i="1" dirty="0"/>
              <a:t> </a:t>
            </a:r>
            <a:r>
              <a:rPr lang="en-US" sz="3600" b="1" i="1" dirty="0" err="1"/>
              <a:t>relación</a:t>
            </a:r>
            <a:r>
              <a:rPr lang="en-US" sz="3600" b="1" dirty="0"/>
              <a:t>.</a:t>
            </a:r>
            <a:r>
              <a:rPr lang="en-US" sz="3600" dirty="0"/>
              <a:t> El </a:t>
            </a:r>
            <a:r>
              <a:rPr lang="en-US" sz="3600" dirty="0" err="1"/>
              <a:t>pasaje</a:t>
            </a:r>
            <a:r>
              <a:rPr lang="en-US" sz="3600" dirty="0"/>
              <a:t> dice: “</a:t>
            </a:r>
            <a:r>
              <a:rPr lang="en-US" sz="3600" i="1" dirty="0" err="1"/>
              <a:t>Reprende</a:t>
            </a:r>
            <a:r>
              <a:rPr lang="en-US" sz="3600" i="1" dirty="0"/>
              <a:t> con </a:t>
            </a:r>
            <a:r>
              <a:rPr lang="en-US" sz="3600" i="1" dirty="0" err="1"/>
              <a:t>franqueza</a:t>
            </a:r>
            <a:r>
              <a:rPr lang="en-US" sz="3600" i="1" dirty="0"/>
              <a:t> a </a:t>
            </a:r>
            <a:r>
              <a:rPr lang="en-US" sz="3600" i="1" dirty="0" err="1"/>
              <a:t>tu</a:t>
            </a:r>
            <a:r>
              <a:rPr lang="en-US" sz="3600" i="1" dirty="0"/>
              <a:t> </a:t>
            </a:r>
            <a:r>
              <a:rPr lang="en-US" sz="3600" i="1" dirty="0" err="1"/>
              <a:t>prójimo</a:t>
            </a:r>
            <a:r>
              <a:rPr lang="en-US" sz="3600" dirty="0"/>
              <a:t>”. Este </a:t>
            </a:r>
            <a:r>
              <a:rPr lang="en-US" sz="3600" dirty="0" err="1"/>
              <a:t>llamado</a:t>
            </a:r>
            <a:r>
              <a:rPr lang="en-US" sz="3600" dirty="0"/>
              <a:t> se </a:t>
            </a:r>
            <a:r>
              <a:rPr lang="en-US" sz="3600" dirty="0" err="1"/>
              <a:t>extiende</a:t>
            </a:r>
            <a:r>
              <a:rPr lang="en-US" sz="3600" dirty="0"/>
              <a:t> </a:t>
            </a:r>
            <a:r>
              <a:rPr lang="en-US" sz="3600" dirty="0" err="1"/>
              <a:t>más</a:t>
            </a:r>
            <a:r>
              <a:rPr lang="en-US" sz="3600" dirty="0"/>
              <a:t> </a:t>
            </a:r>
            <a:r>
              <a:rPr lang="en-US" sz="3600" dirty="0" err="1"/>
              <a:t>allá</a:t>
            </a:r>
            <a:r>
              <a:rPr lang="en-US" sz="3600" dirty="0"/>
              <a:t> de las </a:t>
            </a:r>
            <a:r>
              <a:rPr lang="en-US" sz="3600" dirty="0" err="1"/>
              <a:t>fronteras</a:t>
            </a:r>
            <a:r>
              <a:rPr lang="en-US" sz="3600" dirty="0"/>
              <a:t> de la </a:t>
            </a:r>
            <a:r>
              <a:rPr lang="en-US" sz="3600" dirty="0" err="1"/>
              <a:t>consejería</a:t>
            </a:r>
            <a:r>
              <a:rPr lang="en-US" sz="3600" dirty="0"/>
              <a:t> formal, el </a:t>
            </a:r>
            <a:r>
              <a:rPr lang="en-US" sz="3600" dirty="0" err="1"/>
              <a:t>discipulado</a:t>
            </a:r>
            <a:r>
              <a:rPr lang="en-US" sz="3600" dirty="0"/>
              <a:t>, y las </a:t>
            </a:r>
            <a:r>
              <a:rPr lang="en-US" sz="3600" dirty="0" err="1"/>
              <a:t>relaciones</a:t>
            </a:r>
            <a:r>
              <a:rPr lang="en-US" sz="3600" dirty="0"/>
              <a:t> de </a:t>
            </a:r>
            <a:r>
              <a:rPr lang="en-US" sz="3600" dirty="0" err="1"/>
              <a:t>ministerio</a:t>
            </a:r>
            <a:r>
              <a:rPr lang="en-US" sz="3600" dirty="0"/>
              <a:t>. Es un </a:t>
            </a:r>
            <a:r>
              <a:rPr lang="en-US" sz="3600" dirty="0" err="1"/>
              <a:t>llamado</a:t>
            </a:r>
            <a:r>
              <a:rPr lang="en-US" sz="3600" dirty="0"/>
              <a:t> a responder a </a:t>
            </a:r>
            <a:r>
              <a:rPr lang="en-US" sz="3600" dirty="0" err="1"/>
              <a:t>todos</a:t>
            </a:r>
            <a:r>
              <a:rPr lang="en-US" sz="3600" dirty="0"/>
              <a:t> los que </a:t>
            </a:r>
            <a:r>
              <a:rPr lang="en-US" sz="3600" dirty="0" err="1"/>
              <a:t>viven</a:t>
            </a:r>
            <a:r>
              <a:rPr lang="en-US" sz="3600" dirty="0"/>
              <a:t> </a:t>
            </a:r>
            <a:r>
              <a:rPr lang="en-US" sz="3600" dirty="0" err="1"/>
              <a:t>cerca</a:t>
            </a:r>
            <a:r>
              <a:rPr lang="en-US" sz="3600" dirty="0"/>
              <a:t> de </a:t>
            </a:r>
            <a:r>
              <a:rPr lang="en-US" sz="3600" dirty="0" err="1"/>
              <a:t>nosotros</a:t>
            </a:r>
            <a:r>
              <a:rPr lang="en-US" sz="3600" dirty="0"/>
              <a:t>. La </a:t>
            </a:r>
            <a:r>
              <a:rPr lang="en-US" sz="3600" dirty="0" err="1"/>
              <a:t>reprensión</a:t>
            </a:r>
            <a:r>
              <a:rPr lang="en-US" sz="3600" dirty="0"/>
              <a:t> no es algo que </a:t>
            </a:r>
            <a:r>
              <a:rPr lang="en-US" sz="3600" dirty="0" err="1"/>
              <a:t>exista</a:t>
            </a:r>
            <a:r>
              <a:rPr lang="en-US" sz="3600" dirty="0"/>
              <a:t> </a:t>
            </a:r>
            <a:r>
              <a:rPr lang="en-US" sz="3600" dirty="0" err="1"/>
              <a:t>fuera</a:t>
            </a:r>
            <a:r>
              <a:rPr lang="en-US" sz="3600" dirty="0"/>
              <a:t> de una </a:t>
            </a:r>
            <a:r>
              <a:rPr lang="en-US" sz="3600" dirty="0" err="1"/>
              <a:t>buena</a:t>
            </a:r>
            <a:r>
              <a:rPr lang="en-US" sz="3600" dirty="0"/>
              <a:t> </a:t>
            </a:r>
            <a:r>
              <a:rPr lang="en-US" sz="3600" dirty="0" err="1"/>
              <a:t>relación</a:t>
            </a:r>
            <a:r>
              <a:rPr lang="en-US" sz="3600" dirty="0"/>
              <a:t>, o que se </a:t>
            </a:r>
            <a:r>
              <a:rPr lang="en-US" sz="3600" dirty="0" err="1"/>
              <a:t>ofrezca</a:t>
            </a:r>
            <a:r>
              <a:rPr lang="en-US" sz="3600" dirty="0"/>
              <a:t> tan solo </a:t>
            </a:r>
            <a:r>
              <a:rPr lang="en-US" sz="3600" dirty="0" err="1"/>
              <a:t>en</a:t>
            </a:r>
            <a:r>
              <a:rPr lang="en-US" sz="3600" dirty="0"/>
              <a:t> </a:t>
            </a:r>
            <a:r>
              <a:rPr lang="en-US" sz="3600" dirty="0" err="1"/>
              <a:t>momentos</a:t>
            </a:r>
            <a:r>
              <a:rPr lang="en-US" sz="3600" dirty="0"/>
              <a:t> de crisis. La Biblia </a:t>
            </a:r>
            <a:r>
              <a:rPr lang="en-US" sz="3600" dirty="0" err="1"/>
              <a:t>presenta</a:t>
            </a:r>
            <a:r>
              <a:rPr lang="en-US" sz="3600" dirty="0"/>
              <a:t> la </a:t>
            </a:r>
            <a:r>
              <a:rPr lang="en-US" sz="3600" dirty="0" err="1"/>
              <a:t>confrontación</a:t>
            </a:r>
            <a:r>
              <a:rPr lang="en-US" sz="3600" dirty="0"/>
              <a:t> </a:t>
            </a:r>
            <a:r>
              <a:rPr lang="en-US" sz="3600" dirty="0" err="1"/>
              <a:t>como</a:t>
            </a:r>
            <a:r>
              <a:rPr lang="en-US" sz="3600" dirty="0"/>
              <a:t> una de las </a:t>
            </a:r>
            <a:r>
              <a:rPr lang="en-US" sz="3600" dirty="0" err="1"/>
              <a:t>cuerdas</a:t>
            </a:r>
            <a:r>
              <a:rPr lang="en-US" sz="3600" dirty="0"/>
              <a:t> de una </a:t>
            </a:r>
            <a:r>
              <a:rPr lang="en-US" sz="3600" dirty="0" err="1"/>
              <a:t>fuerte</a:t>
            </a:r>
            <a:r>
              <a:rPr lang="en-US" sz="3600" dirty="0"/>
              <a:t> </a:t>
            </a:r>
            <a:r>
              <a:rPr lang="en-US" sz="3600" dirty="0" err="1"/>
              <a:t>relación</a:t>
            </a:r>
            <a:r>
              <a:rPr lang="en-US" sz="3600" dirty="0"/>
              <a:t>, una </a:t>
            </a:r>
            <a:r>
              <a:rPr lang="en-US" sz="3600" dirty="0" err="1"/>
              <a:t>parte</a:t>
            </a:r>
            <a:r>
              <a:rPr lang="en-US" sz="3600" dirty="0"/>
              <a:t> normal de la </a:t>
            </a:r>
            <a:r>
              <a:rPr lang="en-US" sz="3600" dirty="0" err="1"/>
              <a:t>interacción</a:t>
            </a:r>
            <a:r>
              <a:rPr lang="en-US" sz="3600" dirty="0"/>
              <a:t> que </a:t>
            </a:r>
            <a:r>
              <a:rPr lang="en-US" sz="3600" dirty="0" err="1"/>
              <a:t>hace</a:t>
            </a:r>
            <a:r>
              <a:rPr lang="en-US" sz="3600" dirty="0"/>
              <a:t> de una </a:t>
            </a:r>
            <a:r>
              <a:rPr lang="en-US" sz="3600" dirty="0" err="1"/>
              <a:t>relación</a:t>
            </a:r>
            <a:r>
              <a:rPr lang="en-US" sz="3600" dirty="0"/>
              <a:t> lo que es.</a:t>
            </a:r>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4095829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descr="Checkmark">
            <a:extLst>
              <a:ext uri="{FF2B5EF4-FFF2-40B4-BE49-F238E27FC236}">
                <a16:creationId xmlns:a16="http://schemas.microsoft.com/office/drawing/2014/main" id="{93C1AD02-D0D4-44B9-89DC-A7C031A597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0254" y="1629089"/>
            <a:ext cx="3620021" cy="3620021"/>
          </a:xfrm>
          <a:prstGeom prst="rect">
            <a:avLst/>
          </a:prstGeom>
        </p:spPr>
      </p:pic>
      <p:sp>
        <p:nvSpPr>
          <p:cNvPr id="2" name="TextBox 1">
            <a:extLst>
              <a:ext uri="{FF2B5EF4-FFF2-40B4-BE49-F238E27FC236}">
                <a16:creationId xmlns:a16="http://schemas.microsoft.com/office/drawing/2014/main" id="{B0DB6CC4-5711-6A42-8211-2BC0AAD03360}"/>
              </a:ext>
            </a:extLst>
          </p:cNvPr>
          <p:cNvSpPr txBox="1"/>
          <p:nvPr/>
        </p:nvSpPr>
        <p:spPr>
          <a:xfrm>
            <a:off x="5322675" y="385960"/>
            <a:ext cx="6710829" cy="5753621"/>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5400" dirty="0" err="1">
                <a:solidFill>
                  <a:srgbClr val="000000"/>
                </a:solidFill>
              </a:rPr>
              <a:t>Nuestras</a:t>
            </a:r>
            <a:r>
              <a:rPr lang="en-US" sz="5400" dirty="0">
                <a:solidFill>
                  <a:srgbClr val="000000"/>
                </a:solidFill>
              </a:rPr>
              <a:t> </a:t>
            </a:r>
            <a:r>
              <a:rPr lang="en-US" sz="5400" dirty="0" err="1">
                <a:solidFill>
                  <a:srgbClr val="000000"/>
                </a:solidFill>
              </a:rPr>
              <a:t>historias</a:t>
            </a:r>
            <a:r>
              <a:rPr lang="en-US" sz="5400" dirty="0">
                <a:solidFill>
                  <a:srgbClr val="000000"/>
                </a:solidFill>
              </a:rPr>
              <a:t>, </a:t>
            </a:r>
            <a:r>
              <a:rPr lang="en-US" sz="5400" dirty="0" err="1">
                <a:solidFill>
                  <a:srgbClr val="000000"/>
                </a:solidFill>
              </a:rPr>
              <a:t>personalidades</a:t>
            </a:r>
            <a:r>
              <a:rPr lang="en-US" sz="5400" dirty="0">
                <a:solidFill>
                  <a:srgbClr val="000000"/>
                </a:solidFill>
              </a:rPr>
              <a:t>, </a:t>
            </a:r>
            <a:r>
              <a:rPr lang="en-US" sz="5400" dirty="0" err="1">
                <a:solidFill>
                  <a:srgbClr val="000000"/>
                </a:solidFill>
              </a:rPr>
              <a:t>habilidades</a:t>
            </a:r>
            <a:r>
              <a:rPr lang="en-US" sz="5400" dirty="0">
                <a:solidFill>
                  <a:srgbClr val="000000"/>
                </a:solidFill>
              </a:rPr>
              <a:t>, y </a:t>
            </a:r>
            <a:r>
              <a:rPr lang="en-US" sz="5400" dirty="0" err="1">
                <a:solidFill>
                  <a:srgbClr val="000000"/>
                </a:solidFill>
              </a:rPr>
              <a:t>niveles</a:t>
            </a:r>
            <a:r>
              <a:rPr lang="en-US" sz="5400" dirty="0">
                <a:solidFill>
                  <a:srgbClr val="000000"/>
                </a:solidFill>
              </a:rPr>
              <a:t> de </a:t>
            </a:r>
            <a:r>
              <a:rPr lang="en-US" sz="5400" dirty="0" err="1">
                <a:solidFill>
                  <a:srgbClr val="000000"/>
                </a:solidFill>
              </a:rPr>
              <a:t>madurez</a:t>
            </a:r>
            <a:r>
              <a:rPr lang="en-US" sz="5400" dirty="0">
                <a:solidFill>
                  <a:srgbClr val="000000"/>
                </a:solidFill>
              </a:rPr>
              <a:t> son </a:t>
            </a:r>
            <a:r>
              <a:rPr lang="en-US" sz="5400" dirty="0" err="1">
                <a:solidFill>
                  <a:srgbClr val="000000"/>
                </a:solidFill>
              </a:rPr>
              <a:t>diferentes</a:t>
            </a:r>
            <a:r>
              <a:rPr lang="en-US" sz="5400" dirty="0">
                <a:solidFill>
                  <a:srgbClr val="000000"/>
                </a:solidFill>
              </a:rPr>
              <a:t>, y </a:t>
            </a:r>
            <a:r>
              <a:rPr lang="en-US" sz="5400" dirty="0" err="1">
                <a:solidFill>
                  <a:srgbClr val="000000"/>
                </a:solidFill>
              </a:rPr>
              <a:t>esta</a:t>
            </a:r>
            <a:r>
              <a:rPr lang="en-US" sz="5400" dirty="0">
                <a:solidFill>
                  <a:srgbClr val="000000"/>
                </a:solidFill>
              </a:rPr>
              <a:t> es la </a:t>
            </a:r>
            <a:r>
              <a:rPr lang="en-US" sz="5400" dirty="0" err="1">
                <a:solidFill>
                  <a:srgbClr val="000000"/>
                </a:solidFill>
              </a:rPr>
              <a:t>intención</a:t>
            </a:r>
            <a:r>
              <a:rPr lang="en-US" sz="5400" dirty="0">
                <a:solidFill>
                  <a:srgbClr val="000000"/>
                </a:solidFill>
              </a:rPr>
              <a:t> del </a:t>
            </a:r>
            <a:r>
              <a:rPr lang="en-US" sz="5400" dirty="0" err="1">
                <a:solidFill>
                  <a:srgbClr val="000000"/>
                </a:solidFill>
              </a:rPr>
              <a:t>Redentor</a:t>
            </a:r>
            <a:r>
              <a:rPr lang="en-US" sz="5400" dirty="0">
                <a:solidFill>
                  <a:srgbClr val="000000"/>
                </a:solidFill>
              </a:rPr>
              <a:t>. </a:t>
            </a:r>
            <a:r>
              <a:rPr lang="en-US" sz="5400" dirty="0" err="1">
                <a:solidFill>
                  <a:srgbClr val="000000"/>
                </a:solidFill>
              </a:rPr>
              <a:t>Él</a:t>
            </a:r>
            <a:r>
              <a:rPr lang="en-US" sz="5400" dirty="0">
                <a:solidFill>
                  <a:srgbClr val="000000"/>
                </a:solidFill>
              </a:rPr>
              <a:t> es </a:t>
            </a:r>
            <a:r>
              <a:rPr lang="en-US" sz="5400" dirty="0" err="1">
                <a:solidFill>
                  <a:srgbClr val="000000"/>
                </a:solidFill>
              </a:rPr>
              <a:t>soberano</a:t>
            </a:r>
            <a:r>
              <a:rPr lang="en-US" sz="5400" dirty="0">
                <a:solidFill>
                  <a:srgbClr val="000000"/>
                </a:solidFill>
              </a:rPr>
              <a:t> </a:t>
            </a:r>
            <a:r>
              <a:rPr lang="en-US" sz="5400" dirty="0" err="1">
                <a:solidFill>
                  <a:srgbClr val="000000"/>
                </a:solidFill>
              </a:rPr>
              <a:t>sobre</a:t>
            </a:r>
            <a:r>
              <a:rPr lang="en-US" sz="5400" dirty="0">
                <a:solidFill>
                  <a:srgbClr val="000000"/>
                </a:solidFill>
              </a:rPr>
              <a:t> </a:t>
            </a:r>
            <a:r>
              <a:rPr lang="en-US" sz="5400" dirty="0" err="1">
                <a:solidFill>
                  <a:srgbClr val="000000"/>
                </a:solidFill>
              </a:rPr>
              <a:t>todo</a:t>
            </a:r>
            <a:r>
              <a:rPr lang="en-US" sz="5400" dirty="0">
                <a:solidFill>
                  <a:srgbClr val="000000"/>
                </a:solidFill>
              </a:rPr>
              <a:t> </a:t>
            </a:r>
            <a:r>
              <a:rPr lang="en-US" sz="5400" dirty="0" err="1">
                <a:solidFill>
                  <a:srgbClr val="000000"/>
                </a:solidFill>
              </a:rPr>
              <a:t>esto</a:t>
            </a:r>
            <a:r>
              <a:rPr lang="en-US" sz="5400" dirty="0">
                <a:solidFill>
                  <a:srgbClr val="000000"/>
                </a:solidFill>
              </a:rPr>
              <a:t>.</a:t>
            </a:r>
          </a:p>
        </p:txBody>
      </p:sp>
    </p:spTree>
    <p:extLst>
      <p:ext uri="{BB962C8B-B14F-4D97-AF65-F5344CB8AC3E}">
        <p14:creationId xmlns:p14="http://schemas.microsoft.com/office/powerpoint/2010/main" val="3123567303"/>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8125301"/>
          </a:xfrm>
          <a:prstGeom prst="rect">
            <a:avLst/>
          </a:prstGeom>
        </p:spPr>
        <p:txBody>
          <a:bodyPr wrap="square">
            <a:spAutoFit/>
          </a:bodyPr>
          <a:lstStyle/>
          <a:p>
            <a:r>
              <a:rPr lang="en-US" sz="3600" b="1" i="1" dirty="0"/>
              <a:t>La </a:t>
            </a:r>
            <a:r>
              <a:rPr lang="en-US" sz="3600" b="1" i="1" dirty="0" err="1"/>
              <a:t>confrontación</a:t>
            </a:r>
            <a:r>
              <a:rPr lang="en-US" sz="3600" b="1" i="1" dirty="0"/>
              <a:t> debe ser </a:t>
            </a:r>
            <a:r>
              <a:rPr lang="en-US" sz="3600" b="1" i="1" dirty="0" err="1"/>
              <a:t>más</a:t>
            </a:r>
            <a:r>
              <a:rPr lang="en-US" sz="3600" b="1" i="1" dirty="0"/>
              <a:t> un </a:t>
            </a:r>
            <a:r>
              <a:rPr lang="en-US" sz="3600" b="1" i="1" dirty="0" err="1"/>
              <a:t>estilo</a:t>
            </a:r>
            <a:r>
              <a:rPr lang="en-US" sz="3600" b="1" i="1" dirty="0"/>
              <a:t> de </a:t>
            </a:r>
            <a:r>
              <a:rPr lang="en-US" sz="3600" b="1" i="1" dirty="0" err="1"/>
              <a:t>vida</a:t>
            </a:r>
            <a:r>
              <a:rPr lang="en-US" sz="3600" b="1" i="1" dirty="0"/>
              <a:t> que un </a:t>
            </a:r>
            <a:r>
              <a:rPr lang="en-US" sz="3600" b="1" i="1" dirty="0" err="1"/>
              <a:t>acontecimiento</a:t>
            </a:r>
            <a:r>
              <a:rPr lang="en-US" sz="3600" b="1" i="1" dirty="0"/>
              <a:t> </a:t>
            </a:r>
            <a:r>
              <a:rPr lang="en-US" sz="3600" b="1" i="1" dirty="0" err="1"/>
              <a:t>inusual</a:t>
            </a:r>
            <a:r>
              <a:rPr lang="en-US" sz="3600" dirty="0"/>
              <a:t>. La </a:t>
            </a:r>
            <a:r>
              <a:rPr lang="en-US" sz="3600" dirty="0" err="1"/>
              <a:t>confrontación</a:t>
            </a:r>
            <a:r>
              <a:rPr lang="en-US" sz="3600" dirty="0"/>
              <a:t> es </a:t>
            </a:r>
            <a:r>
              <a:rPr lang="en-US" sz="3600" dirty="0" err="1"/>
              <a:t>difícil</a:t>
            </a:r>
            <a:r>
              <a:rPr lang="en-US" sz="3600" dirty="0"/>
              <a:t> </a:t>
            </a:r>
            <a:r>
              <a:rPr lang="en-US" sz="3600" dirty="0" err="1"/>
              <a:t>cuando</a:t>
            </a:r>
            <a:r>
              <a:rPr lang="en-US" sz="3600" dirty="0"/>
              <a:t> no es una </a:t>
            </a:r>
            <a:r>
              <a:rPr lang="en-US" sz="3600" dirty="0" err="1"/>
              <a:t>parte</a:t>
            </a:r>
            <a:r>
              <a:rPr lang="en-US" sz="3600" dirty="0"/>
              <a:t> normal de </a:t>
            </a:r>
            <a:r>
              <a:rPr lang="en-US" sz="3600" dirty="0" err="1"/>
              <a:t>nuestra</a:t>
            </a:r>
            <a:r>
              <a:rPr lang="en-US" sz="3600" dirty="0"/>
              <a:t> </a:t>
            </a:r>
            <a:r>
              <a:rPr lang="en-US" sz="3600" dirty="0" err="1"/>
              <a:t>experiencia</a:t>
            </a:r>
            <a:r>
              <a:rPr lang="en-US" sz="3600" dirty="0"/>
              <a:t>. A </a:t>
            </a:r>
            <a:r>
              <a:rPr lang="en-US" sz="3600" dirty="0" err="1"/>
              <a:t>veces</a:t>
            </a:r>
            <a:r>
              <a:rPr lang="en-US" sz="3600" dirty="0"/>
              <a:t> es tan poco </a:t>
            </a:r>
            <a:r>
              <a:rPr lang="en-US" sz="3600" dirty="0" err="1"/>
              <a:t>frecuente</a:t>
            </a:r>
            <a:r>
              <a:rPr lang="en-US" sz="3600" dirty="0"/>
              <a:t> que </a:t>
            </a:r>
            <a:r>
              <a:rPr lang="en-US" sz="3600" dirty="0" err="1"/>
              <a:t>nos</a:t>
            </a:r>
            <a:r>
              <a:rPr lang="en-US" sz="3600" dirty="0"/>
              <a:t> </a:t>
            </a:r>
            <a:r>
              <a:rPr lang="en-US" sz="3600" dirty="0" err="1"/>
              <a:t>faltan</a:t>
            </a:r>
            <a:r>
              <a:rPr lang="en-US" sz="3600" dirty="0"/>
              <a:t> la </a:t>
            </a:r>
            <a:r>
              <a:rPr lang="en-US" sz="3600" dirty="0" err="1"/>
              <a:t>comprensión</a:t>
            </a:r>
            <a:r>
              <a:rPr lang="en-US" sz="3600" dirty="0"/>
              <a:t>, las </a:t>
            </a:r>
            <a:r>
              <a:rPr lang="en-US" sz="3600" dirty="0" err="1"/>
              <a:t>expectativas</a:t>
            </a:r>
            <a:r>
              <a:rPr lang="en-US" sz="3600" dirty="0"/>
              <a:t> y las </a:t>
            </a:r>
            <a:r>
              <a:rPr lang="en-US" sz="3600" dirty="0" err="1"/>
              <a:t>habilidades</a:t>
            </a:r>
            <a:r>
              <a:rPr lang="en-US" sz="3600" dirty="0"/>
              <a:t> </a:t>
            </a:r>
            <a:r>
              <a:rPr lang="en-US" sz="3600" dirty="0" err="1"/>
              <a:t>necesarias</a:t>
            </a:r>
            <a:r>
              <a:rPr lang="en-US" sz="3600" dirty="0"/>
              <a:t>, de forma </a:t>
            </a:r>
            <a:r>
              <a:rPr lang="en-US" sz="3600" dirty="0" err="1"/>
              <a:t>tal</a:t>
            </a:r>
            <a:r>
              <a:rPr lang="en-US" sz="3600" dirty="0"/>
              <a:t> que </a:t>
            </a:r>
            <a:r>
              <a:rPr lang="en-US" sz="3600" dirty="0" err="1"/>
              <a:t>andamos</a:t>
            </a:r>
            <a:r>
              <a:rPr lang="en-US" sz="3600" dirty="0"/>
              <a:t> a </a:t>
            </a:r>
            <a:r>
              <a:rPr lang="en-US" sz="3600" dirty="0" err="1"/>
              <a:t>tientas</a:t>
            </a:r>
            <a:r>
              <a:rPr lang="en-US" sz="3600" dirty="0"/>
              <a:t> y </a:t>
            </a:r>
            <a:r>
              <a:rPr lang="en-US" sz="3600" dirty="0" err="1"/>
              <a:t>fracasamos</a:t>
            </a:r>
            <a:r>
              <a:rPr lang="en-US" sz="3600" dirty="0"/>
              <a:t> y con </a:t>
            </a:r>
            <a:r>
              <a:rPr lang="en-US" sz="3600" dirty="0" err="1"/>
              <a:t>esto</a:t>
            </a:r>
            <a:r>
              <a:rPr lang="en-US" sz="3600" dirty="0"/>
              <a:t> </a:t>
            </a:r>
            <a:r>
              <a:rPr lang="en-US" sz="3600" dirty="0" err="1"/>
              <a:t>hacemos</a:t>
            </a:r>
            <a:r>
              <a:rPr lang="en-US" sz="3600" dirty="0"/>
              <a:t> que la </a:t>
            </a:r>
            <a:r>
              <a:rPr lang="en-US" sz="3600" dirty="0" err="1"/>
              <a:t>gente</a:t>
            </a:r>
            <a:r>
              <a:rPr lang="en-US" sz="3600" dirty="0"/>
              <a:t>, </a:t>
            </a:r>
            <a:r>
              <a:rPr lang="en-US" sz="3600" dirty="0" err="1"/>
              <a:t>como</a:t>
            </a:r>
            <a:r>
              <a:rPr lang="en-US" sz="3600" dirty="0"/>
              <a:t> Teresa, </a:t>
            </a:r>
            <a:r>
              <a:rPr lang="en-US" sz="3600" dirty="0" err="1"/>
              <a:t>tema</a:t>
            </a:r>
            <a:r>
              <a:rPr lang="en-US" sz="3600" dirty="0"/>
              <a:t> la </a:t>
            </a:r>
            <a:r>
              <a:rPr lang="en-US" sz="3600" dirty="0" err="1"/>
              <a:t>próxima</a:t>
            </a:r>
            <a:r>
              <a:rPr lang="en-US" sz="3600" dirty="0"/>
              <a:t> </a:t>
            </a:r>
            <a:r>
              <a:rPr lang="en-US" sz="3600" dirty="0" err="1"/>
              <a:t>confrontación</a:t>
            </a:r>
            <a:r>
              <a:rPr lang="en-US" sz="3600" dirty="0"/>
              <a:t>. Pero </a:t>
            </a:r>
            <a:r>
              <a:rPr lang="en-US" sz="3600" dirty="0" err="1"/>
              <a:t>desde</a:t>
            </a:r>
            <a:r>
              <a:rPr lang="en-US" sz="3600" dirty="0"/>
              <a:t> la </a:t>
            </a:r>
            <a:r>
              <a:rPr lang="en-US" sz="3600" dirty="0" err="1"/>
              <a:t>perspectiva</a:t>
            </a:r>
            <a:r>
              <a:rPr lang="en-US" sz="3600" dirty="0"/>
              <a:t> </a:t>
            </a:r>
            <a:r>
              <a:rPr lang="en-US" sz="3600" dirty="0" err="1"/>
              <a:t>bíblica</a:t>
            </a:r>
            <a:r>
              <a:rPr lang="en-US" sz="3600" dirty="0"/>
              <a:t>, una </a:t>
            </a:r>
            <a:r>
              <a:rPr lang="en-US" sz="3600" dirty="0" err="1"/>
              <a:t>buena</a:t>
            </a:r>
            <a:r>
              <a:rPr lang="en-US" sz="3600" dirty="0"/>
              <a:t> </a:t>
            </a:r>
            <a:r>
              <a:rPr lang="en-US" sz="3600" dirty="0" err="1"/>
              <a:t>relación</a:t>
            </a:r>
            <a:r>
              <a:rPr lang="en-US" sz="3600" dirty="0"/>
              <a:t> </a:t>
            </a:r>
            <a:r>
              <a:rPr lang="en-US" sz="3600" dirty="0" err="1"/>
              <a:t>siempre</a:t>
            </a:r>
            <a:r>
              <a:rPr lang="en-US" sz="3600" dirty="0"/>
              <a:t> </a:t>
            </a:r>
            <a:r>
              <a:rPr lang="en-US" sz="3600" dirty="0" err="1"/>
              <a:t>crece</a:t>
            </a:r>
            <a:r>
              <a:rPr lang="en-US" sz="3600" dirty="0"/>
              <a:t> </a:t>
            </a:r>
            <a:r>
              <a:rPr lang="en-US" sz="3600" dirty="0" err="1"/>
              <a:t>en</a:t>
            </a:r>
            <a:r>
              <a:rPr lang="en-US" sz="3600" dirty="0"/>
              <a:t> </a:t>
            </a:r>
            <a:r>
              <a:rPr lang="en-US" sz="3600" dirty="0" err="1"/>
              <a:t>su</a:t>
            </a:r>
            <a:r>
              <a:rPr lang="en-US" sz="3600" dirty="0"/>
              <a:t> </a:t>
            </a:r>
            <a:r>
              <a:rPr lang="en-US" sz="3600" dirty="0" err="1"/>
              <a:t>capacidad</a:t>
            </a:r>
            <a:r>
              <a:rPr lang="en-US" sz="3600" dirty="0"/>
              <a:t> de </a:t>
            </a:r>
            <a:r>
              <a:rPr lang="en-US" sz="3600" dirty="0" err="1"/>
              <a:t>reconocer</a:t>
            </a:r>
            <a:r>
              <a:rPr lang="en-US" sz="3600" dirty="0"/>
              <a:t>, </a:t>
            </a:r>
            <a:r>
              <a:rPr lang="en-US" sz="3600" dirty="0" err="1"/>
              <a:t>enfrentar</a:t>
            </a:r>
            <a:r>
              <a:rPr lang="en-US" sz="3600" dirty="0"/>
              <a:t> y </a:t>
            </a:r>
            <a:r>
              <a:rPr lang="en-US" sz="3600" dirty="0" err="1"/>
              <a:t>lidiar</a:t>
            </a:r>
            <a:r>
              <a:rPr lang="en-US" sz="3600" dirty="0"/>
              <a:t> con la </a:t>
            </a:r>
            <a:r>
              <a:rPr lang="en-US" sz="3600" dirty="0" err="1"/>
              <a:t>verdad</a:t>
            </a:r>
            <a:r>
              <a:rPr lang="en-US" sz="3600" dirty="0"/>
              <a:t>. </a:t>
            </a:r>
            <a:r>
              <a:rPr lang="en-US" sz="3600" dirty="0" err="1"/>
              <a:t>Cada</a:t>
            </a:r>
            <a:r>
              <a:rPr lang="en-US" sz="3600" dirty="0"/>
              <a:t> </a:t>
            </a:r>
            <a:r>
              <a:rPr lang="en-US" sz="3600" dirty="0" err="1"/>
              <a:t>vez</a:t>
            </a:r>
            <a:r>
              <a:rPr lang="en-US" sz="3600" dirty="0"/>
              <a:t> que </a:t>
            </a:r>
            <a:r>
              <a:rPr lang="en-US" sz="3600" dirty="0" err="1"/>
              <a:t>hablamos</a:t>
            </a:r>
            <a:r>
              <a:rPr lang="en-US" sz="3600" dirty="0"/>
              <a:t> la </a:t>
            </a:r>
            <a:r>
              <a:rPr lang="en-US" sz="3600" dirty="0" err="1"/>
              <a:t>verdad</a:t>
            </a:r>
            <a:r>
              <a:rPr lang="en-US" sz="3600" dirty="0"/>
              <a:t>, </a:t>
            </a:r>
            <a:r>
              <a:rPr lang="en-US" sz="3600" dirty="0" err="1"/>
              <a:t>crecemos</a:t>
            </a:r>
            <a:r>
              <a:rPr lang="en-US" sz="3600" dirty="0"/>
              <a:t> </a:t>
            </a:r>
            <a:r>
              <a:rPr lang="en-US" sz="3600" dirty="0" err="1"/>
              <a:t>en</a:t>
            </a:r>
            <a:r>
              <a:rPr lang="en-US" sz="3600" dirty="0"/>
              <a:t> la </a:t>
            </a:r>
            <a:r>
              <a:rPr lang="en-US" sz="3600" dirty="0" err="1"/>
              <a:t>comprensión</a:t>
            </a:r>
            <a:r>
              <a:rPr lang="en-US" sz="3600" dirty="0"/>
              <a:t> de </a:t>
            </a:r>
            <a:r>
              <a:rPr lang="en-US" sz="3600" dirty="0" err="1"/>
              <a:t>nuestro</a:t>
            </a:r>
            <a:r>
              <a:rPr lang="en-US" sz="3600" dirty="0"/>
              <a:t> </a:t>
            </a:r>
            <a:r>
              <a:rPr lang="en-US" sz="3600" dirty="0" err="1"/>
              <a:t>llamamiento</a:t>
            </a:r>
            <a:r>
              <a:rPr lang="en-US" sz="3600" dirty="0"/>
              <a:t> y </a:t>
            </a:r>
            <a:r>
              <a:rPr lang="en-US" sz="3600" dirty="0" err="1"/>
              <a:t>en</a:t>
            </a:r>
            <a:r>
              <a:rPr lang="en-US" sz="3600" dirty="0"/>
              <a:t> </a:t>
            </a:r>
            <a:r>
              <a:rPr lang="en-US" sz="3600" dirty="0" err="1"/>
              <a:t>nuestra</a:t>
            </a:r>
            <a:r>
              <a:rPr lang="en-US" sz="3600" dirty="0"/>
              <a:t> </a:t>
            </a:r>
            <a:r>
              <a:rPr lang="en-US" sz="3600" dirty="0" err="1"/>
              <a:t>habilidad</a:t>
            </a:r>
            <a:r>
              <a:rPr lang="en-US" sz="3600" dirty="0"/>
              <a:t> para </a:t>
            </a:r>
            <a:r>
              <a:rPr lang="en-US" sz="3600" dirty="0" err="1"/>
              <a:t>llevarlo</a:t>
            </a:r>
            <a:r>
              <a:rPr lang="en-US" sz="3600" dirty="0"/>
              <a:t> a </a:t>
            </a:r>
            <a:r>
              <a:rPr lang="en-US" sz="3600" dirty="0" err="1"/>
              <a:t>cabo</a:t>
            </a:r>
            <a:endParaRPr lang="en-US" sz="36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2150562"/>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6894195"/>
          </a:xfrm>
          <a:prstGeom prst="rect">
            <a:avLst/>
          </a:prstGeom>
        </p:spPr>
        <p:txBody>
          <a:bodyPr wrap="square">
            <a:spAutoFit/>
          </a:bodyPr>
          <a:lstStyle/>
          <a:p>
            <a:r>
              <a:rPr lang="en-US" sz="4400" b="1" i="1" dirty="0"/>
              <a:t>No </a:t>
            </a:r>
            <a:r>
              <a:rPr lang="en-US" sz="4400" b="1" i="1" dirty="0" err="1"/>
              <a:t>somos</a:t>
            </a:r>
            <a:r>
              <a:rPr lang="en-US" sz="4400" b="1" i="1" dirty="0"/>
              <a:t> </a:t>
            </a:r>
            <a:r>
              <a:rPr lang="en-US" sz="4400" b="1" i="1" dirty="0" err="1"/>
              <a:t>capaces</a:t>
            </a:r>
            <a:r>
              <a:rPr lang="en-US" sz="4400" b="1" i="1" dirty="0"/>
              <a:t> de </a:t>
            </a:r>
            <a:r>
              <a:rPr lang="en-US" sz="4400" b="1" i="1" dirty="0" err="1"/>
              <a:t>confrontar</a:t>
            </a:r>
            <a:r>
              <a:rPr lang="en-US" sz="4400" b="1" i="1" dirty="0"/>
              <a:t> </a:t>
            </a:r>
            <a:r>
              <a:rPr lang="en-US" sz="4400" b="1" i="1" dirty="0" err="1"/>
              <a:t>en</a:t>
            </a:r>
            <a:r>
              <a:rPr lang="en-US" sz="4400" b="1" i="1" dirty="0"/>
              <a:t> amor </a:t>
            </a:r>
            <a:r>
              <a:rPr lang="en-US" sz="4400" b="1" i="1" dirty="0" err="1"/>
              <a:t>porque</a:t>
            </a:r>
            <a:r>
              <a:rPr lang="en-US" sz="4400" b="1" i="1" dirty="0"/>
              <a:t> </a:t>
            </a:r>
            <a:r>
              <a:rPr lang="en-US" sz="4400" b="1" i="1" dirty="0" err="1"/>
              <a:t>hemos</a:t>
            </a:r>
            <a:r>
              <a:rPr lang="en-US" sz="4400" b="1" i="1" dirty="0"/>
              <a:t> </a:t>
            </a:r>
            <a:r>
              <a:rPr lang="en-US" sz="4400" b="1" i="1" dirty="0" err="1"/>
              <a:t>cedido</a:t>
            </a:r>
            <a:r>
              <a:rPr lang="en-US" sz="4400" b="1" i="1" dirty="0"/>
              <a:t> a </a:t>
            </a:r>
            <a:r>
              <a:rPr lang="en-US" sz="4400" b="1" i="1" dirty="0" err="1"/>
              <a:t>formas</a:t>
            </a:r>
            <a:r>
              <a:rPr lang="en-US" sz="4400" b="1" i="1" dirty="0"/>
              <a:t> </a:t>
            </a:r>
            <a:r>
              <a:rPr lang="en-US" sz="4400" b="1" i="1" dirty="0" err="1"/>
              <a:t>pasivas</a:t>
            </a:r>
            <a:r>
              <a:rPr lang="en-US" sz="4400" b="1" i="1" dirty="0"/>
              <a:t> y </a:t>
            </a:r>
            <a:r>
              <a:rPr lang="en-US" sz="4400" b="1" i="1" dirty="0" err="1"/>
              <a:t>sutiles</a:t>
            </a:r>
            <a:r>
              <a:rPr lang="en-US" sz="4400" b="1" i="1" dirty="0"/>
              <a:t> de </a:t>
            </a:r>
            <a:r>
              <a:rPr lang="en-US" sz="4400" b="1" i="1" dirty="0" err="1"/>
              <a:t>odio</a:t>
            </a:r>
            <a:r>
              <a:rPr lang="en-US" sz="4400" dirty="0"/>
              <a:t>.</a:t>
            </a:r>
          </a:p>
          <a:p>
            <a:r>
              <a:rPr lang="en-US" sz="4400" dirty="0" err="1"/>
              <a:t>Levítico</a:t>
            </a:r>
            <a:r>
              <a:rPr lang="en-US" sz="4400" dirty="0"/>
              <a:t> 19 es claro </a:t>
            </a:r>
            <a:r>
              <a:rPr lang="en-US" sz="4400" dirty="0" err="1"/>
              <a:t>en</a:t>
            </a:r>
            <a:r>
              <a:rPr lang="en-US" sz="4400" dirty="0"/>
              <a:t> que </a:t>
            </a:r>
            <a:r>
              <a:rPr lang="en-US" sz="4400" dirty="0" err="1"/>
              <a:t>cuando</a:t>
            </a:r>
            <a:r>
              <a:rPr lang="en-US" sz="4400" dirty="0"/>
              <a:t> </a:t>
            </a:r>
            <a:r>
              <a:rPr lang="en-US" sz="4400" dirty="0" err="1"/>
              <a:t>vemos</a:t>
            </a:r>
            <a:r>
              <a:rPr lang="en-US" sz="4400" dirty="0"/>
              <a:t> </a:t>
            </a:r>
            <a:r>
              <a:rPr lang="en-US" sz="4400" dirty="0" err="1"/>
              <a:t>pecado</a:t>
            </a:r>
            <a:r>
              <a:rPr lang="en-US" sz="4400" dirty="0"/>
              <a:t> </a:t>
            </a:r>
            <a:r>
              <a:rPr lang="en-US" sz="4400" dirty="0" err="1"/>
              <a:t>en</a:t>
            </a:r>
            <a:r>
              <a:rPr lang="en-US" sz="4400" dirty="0"/>
              <a:t> </a:t>
            </a:r>
            <a:r>
              <a:rPr lang="en-US" sz="4400" dirty="0" err="1"/>
              <a:t>otros</a:t>
            </a:r>
            <a:r>
              <a:rPr lang="en-US" sz="4400" dirty="0"/>
              <a:t>, </a:t>
            </a:r>
            <a:r>
              <a:rPr lang="en-US" sz="4400" dirty="0" err="1"/>
              <a:t>debemos</a:t>
            </a:r>
            <a:r>
              <a:rPr lang="en-US" sz="4400" dirty="0"/>
              <a:t> </a:t>
            </a:r>
            <a:r>
              <a:rPr lang="en-US" sz="4400" dirty="0" err="1"/>
              <a:t>encontrar</a:t>
            </a:r>
            <a:r>
              <a:rPr lang="en-US" sz="4400" dirty="0"/>
              <a:t> una </a:t>
            </a:r>
            <a:r>
              <a:rPr lang="en-US" sz="4400" dirty="0" err="1"/>
              <a:t>manera</a:t>
            </a:r>
            <a:r>
              <a:rPr lang="en-US" sz="4400" dirty="0"/>
              <a:t> amorosa de </a:t>
            </a:r>
            <a:r>
              <a:rPr lang="en-US" sz="4400" dirty="0" err="1"/>
              <a:t>enfrentarlo</a:t>
            </a:r>
            <a:r>
              <a:rPr lang="en-US" sz="4400" dirty="0"/>
              <a:t>. Si no lo </a:t>
            </a:r>
            <a:r>
              <a:rPr lang="en-US" sz="4400" dirty="0" err="1"/>
              <a:t>hacemos</a:t>
            </a:r>
            <a:r>
              <a:rPr lang="en-US" sz="4400" dirty="0"/>
              <a:t> </a:t>
            </a:r>
            <a:r>
              <a:rPr lang="en-US" sz="4400" dirty="0" err="1"/>
              <a:t>así</a:t>
            </a:r>
            <a:r>
              <a:rPr lang="en-US" sz="4400" dirty="0"/>
              <a:t>, no </a:t>
            </a:r>
            <a:r>
              <a:rPr lang="en-US" sz="4400" dirty="0" err="1"/>
              <a:t>podemos</a:t>
            </a:r>
            <a:r>
              <a:rPr lang="en-US" sz="4400" dirty="0"/>
              <a:t> </a:t>
            </a:r>
            <a:r>
              <a:rPr lang="en-US" sz="4400" dirty="0" err="1"/>
              <a:t>consolarnos</a:t>
            </a:r>
            <a:r>
              <a:rPr lang="en-US" sz="4400" dirty="0"/>
              <a:t> </a:t>
            </a:r>
            <a:r>
              <a:rPr lang="en-US" sz="4400" dirty="0" err="1"/>
              <a:t>diciendo</a:t>
            </a:r>
            <a:r>
              <a:rPr lang="en-US" sz="4400" dirty="0"/>
              <a:t>, “Tal </a:t>
            </a:r>
            <a:r>
              <a:rPr lang="en-US" sz="4400" dirty="0" err="1"/>
              <a:t>vez</a:t>
            </a:r>
            <a:r>
              <a:rPr lang="en-US" sz="4400" dirty="0"/>
              <a:t> no </a:t>
            </a:r>
            <a:r>
              <a:rPr lang="en-US" sz="4400" dirty="0" err="1"/>
              <a:t>estoy</a:t>
            </a:r>
            <a:r>
              <a:rPr lang="en-US" sz="4400" dirty="0"/>
              <a:t> </a:t>
            </a:r>
            <a:r>
              <a:rPr lang="en-US" sz="4400" dirty="0" err="1"/>
              <a:t>amando</a:t>
            </a:r>
            <a:r>
              <a:rPr lang="en-US" sz="4400" dirty="0"/>
              <a:t> a </a:t>
            </a:r>
            <a:r>
              <a:rPr lang="en-US" sz="4400" dirty="0" err="1"/>
              <a:t>esta</a:t>
            </a:r>
            <a:r>
              <a:rPr lang="en-US" sz="4400" dirty="0"/>
              <a:t> persona </a:t>
            </a:r>
            <a:r>
              <a:rPr lang="en-US" sz="4400" dirty="0" err="1"/>
              <a:t>como</a:t>
            </a:r>
            <a:r>
              <a:rPr lang="en-US" sz="4400" dirty="0"/>
              <a:t> Dios </a:t>
            </a:r>
            <a:r>
              <a:rPr lang="en-US" sz="4400" dirty="0" err="1"/>
              <a:t>quiere</a:t>
            </a:r>
            <a:r>
              <a:rPr lang="en-US" sz="4400" dirty="0"/>
              <a:t> que lo </a:t>
            </a:r>
            <a:r>
              <a:rPr lang="en-US" sz="4400" dirty="0" err="1"/>
              <a:t>haga</a:t>
            </a:r>
            <a:r>
              <a:rPr lang="en-US" sz="4400" dirty="0"/>
              <a:t>, ¡</a:t>
            </a:r>
            <a:r>
              <a:rPr lang="en-US" sz="4400" dirty="0" err="1"/>
              <a:t>pero</a:t>
            </a:r>
            <a:r>
              <a:rPr lang="en-US" sz="4400" dirty="0"/>
              <a:t> al </a:t>
            </a:r>
            <a:r>
              <a:rPr lang="en-US" sz="4400" dirty="0" err="1"/>
              <a:t>menos</a:t>
            </a:r>
            <a:r>
              <a:rPr lang="en-US" sz="4400" dirty="0"/>
              <a:t> no la </a:t>
            </a:r>
            <a:r>
              <a:rPr lang="en-US" sz="4400" dirty="0" err="1"/>
              <a:t>odio</a:t>
            </a:r>
            <a:r>
              <a:rPr lang="en-US" sz="4400" dirty="0"/>
              <a:t>!”.</a:t>
            </a:r>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1161876711"/>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8648521"/>
          </a:xfrm>
          <a:prstGeom prst="rect">
            <a:avLst/>
          </a:prstGeom>
        </p:spPr>
        <p:txBody>
          <a:bodyPr wrap="square">
            <a:spAutoFit/>
          </a:bodyPr>
          <a:lstStyle/>
          <a:p>
            <a:r>
              <a:rPr lang="en-US" sz="6600" b="1" i="1" dirty="0"/>
              <a:t> </a:t>
            </a:r>
            <a:r>
              <a:rPr lang="en-US" sz="4000" b="1" i="1" dirty="0"/>
              <a:t>La </a:t>
            </a:r>
            <a:r>
              <a:rPr lang="en-US" sz="4000" b="1" i="1" dirty="0" err="1"/>
              <a:t>confrontación</a:t>
            </a:r>
            <a:r>
              <a:rPr lang="en-US" sz="4000" b="1" i="1" dirty="0"/>
              <a:t> </a:t>
            </a:r>
            <a:r>
              <a:rPr lang="en-US" sz="4000" b="1" i="1" dirty="0" err="1"/>
              <a:t>fluye</a:t>
            </a:r>
            <a:r>
              <a:rPr lang="en-US" sz="4000" b="1" i="1" dirty="0"/>
              <a:t> de un </a:t>
            </a:r>
            <a:r>
              <a:rPr lang="en-US" sz="4000" b="1" i="1" dirty="0" err="1"/>
              <a:t>reconocimiento</a:t>
            </a:r>
            <a:r>
              <a:rPr lang="en-US" sz="4000" b="1" i="1" dirty="0"/>
              <a:t> de </a:t>
            </a:r>
            <a:r>
              <a:rPr lang="en-US" sz="4000" b="1" i="1" dirty="0" err="1"/>
              <a:t>nuestra</a:t>
            </a:r>
            <a:r>
              <a:rPr lang="en-US" sz="4000" b="1" i="1" dirty="0"/>
              <a:t> </a:t>
            </a:r>
            <a:r>
              <a:rPr lang="en-US" sz="4000" b="1" i="1" dirty="0" err="1"/>
              <a:t>identidad</a:t>
            </a:r>
            <a:r>
              <a:rPr lang="en-US" sz="4000" b="1" i="1" dirty="0"/>
              <a:t> </a:t>
            </a:r>
            <a:r>
              <a:rPr lang="en-US" sz="4000" b="1" i="1" dirty="0" err="1"/>
              <a:t>como</a:t>
            </a:r>
            <a:r>
              <a:rPr lang="en-US" sz="4000" b="1" i="1" dirty="0"/>
              <a:t> </a:t>
            </a:r>
            <a:r>
              <a:rPr lang="en-US" sz="4000" b="1" i="1" dirty="0" err="1"/>
              <a:t>hijos</a:t>
            </a:r>
            <a:r>
              <a:rPr lang="en-US" sz="4000" b="1" i="1" dirty="0"/>
              <a:t> de Dios</a:t>
            </a:r>
            <a:r>
              <a:rPr lang="en-US" sz="4000" b="1" dirty="0"/>
              <a:t>.</a:t>
            </a:r>
            <a:r>
              <a:rPr lang="en-US" sz="4000" dirty="0"/>
              <a:t> El </a:t>
            </a:r>
            <a:r>
              <a:rPr lang="en-US" sz="4000" dirty="0" err="1"/>
              <a:t>pasaje</a:t>
            </a:r>
            <a:r>
              <a:rPr lang="en-US" sz="4000" dirty="0"/>
              <a:t> </a:t>
            </a:r>
            <a:r>
              <a:rPr lang="en-US" sz="4000" dirty="0" err="1"/>
              <a:t>repite</a:t>
            </a:r>
            <a:r>
              <a:rPr lang="en-US" sz="4000" dirty="0"/>
              <a:t> la </a:t>
            </a:r>
            <a:r>
              <a:rPr lang="en-US" sz="4000" dirty="0" err="1"/>
              <a:t>frase</a:t>
            </a:r>
            <a:r>
              <a:rPr lang="en-US" sz="4000" dirty="0"/>
              <a:t>, “</a:t>
            </a:r>
            <a:r>
              <a:rPr lang="en-US" sz="4000" dirty="0" err="1"/>
              <a:t>Yo</a:t>
            </a:r>
            <a:r>
              <a:rPr lang="en-US" sz="4000" dirty="0"/>
              <a:t> soy el </a:t>
            </a:r>
            <a:r>
              <a:rPr lang="en-US" sz="4000" dirty="0" err="1"/>
              <a:t>Señor</a:t>
            </a:r>
            <a:r>
              <a:rPr lang="en-US" sz="4000" dirty="0"/>
              <a:t>”. Nos </a:t>
            </a:r>
            <a:r>
              <a:rPr lang="en-US" sz="4000" dirty="0" err="1"/>
              <a:t>recuerda</a:t>
            </a:r>
            <a:r>
              <a:rPr lang="en-US" sz="4000" dirty="0"/>
              <a:t> que </a:t>
            </a:r>
            <a:r>
              <a:rPr lang="en-US" sz="4000" dirty="0" err="1"/>
              <a:t>hemos</a:t>
            </a:r>
            <a:r>
              <a:rPr lang="en-US" sz="4000" dirty="0"/>
              <a:t> </a:t>
            </a:r>
            <a:r>
              <a:rPr lang="en-US" sz="4000" dirty="0" err="1"/>
              <a:t>sido</a:t>
            </a:r>
            <a:r>
              <a:rPr lang="en-US" sz="4000" dirty="0"/>
              <a:t> </a:t>
            </a:r>
            <a:r>
              <a:rPr lang="en-US" sz="4000" dirty="0" err="1"/>
              <a:t>elegidos</a:t>
            </a:r>
            <a:r>
              <a:rPr lang="en-US" sz="4000" dirty="0"/>
              <a:t> por </a:t>
            </a:r>
            <a:r>
              <a:rPr lang="en-US" sz="4000" dirty="0" err="1"/>
              <a:t>Él</a:t>
            </a:r>
            <a:r>
              <a:rPr lang="en-US" sz="4000" dirty="0"/>
              <a:t>, y </a:t>
            </a:r>
            <a:r>
              <a:rPr lang="en-US" sz="4000" dirty="0" err="1"/>
              <a:t>nuestras</a:t>
            </a:r>
            <a:r>
              <a:rPr lang="en-US" sz="4000" dirty="0"/>
              <a:t> </a:t>
            </a:r>
            <a:r>
              <a:rPr lang="en-US" sz="4000" dirty="0" err="1"/>
              <a:t>vidas</a:t>
            </a:r>
            <a:r>
              <a:rPr lang="en-US" sz="4000" dirty="0"/>
              <a:t> </a:t>
            </a:r>
            <a:r>
              <a:rPr lang="en-US" sz="4000" dirty="0" err="1"/>
              <a:t>ya</a:t>
            </a:r>
            <a:r>
              <a:rPr lang="en-US" sz="4000" dirty="0"/>
              <a:t> no </a:t>
            </a:r>
            <a:r>
              <a:rPr lang="en-US" sz="4000" dirty="0" err="1"/>
              <a:t>nos</a:t>
            </a:r>
            <a:r>
              <a:rPr lang="en-US" sz="4000" dirty="0"/>
              <a:t> </a:t>
            </a:r>
            <a:r>
              <a:rPr lang="en-US" sz="4000" dirty="0" err="1"/>
              <a:t>pertenecen</a:t>
            </a:r>
            <a:r>
              <a:rPr lang="en-US" sz="4000" dirty="0"/>
              <a:t>. </a:t>
            </a:r>
            <a:r>
              <a:rPr lang="en-US" sz="4000" dirty="0" err="1"/>
              <a:t>Todo</a:t>
            </a:r>
            <a:r>
              <a:rPr lang="en-US" sz="4000" dirty="0"/>
              <a:t> lo que </a:t>
            </a:r>
            <a:r>
              <a:rPr lang="en-US" sz="4000" dirty="0" err="1"/>
              <a:t>somos</a:t>
            </a:r>
            <a:r>
              <a:rPr lang="en-US" sz="4000" dirty="0"/>
              <a:t> y </a:t>
            </a:r>
            <a:r>
              <a:rPr lang="en-US" sz="4000" dirty="0" err="1"/>
              <a:t>tenemos</a:t>
            </a:r>
            <a:r>
              <a:rPr lang="en-US" sz="4000" dirty="0"/>
              <a:t> le </a:t>
            </a:r>
            <a:r>
              <a:rPr lang="en-US" sz="4000" dirty="0" err="1"/>
              <a:t>pertenece</a:t>
            </a:r>
            <a:r>
              <a:rPr lang="en-US" sz="4000" dirty="0"/>
              <a:t> a </a:t>
            </a:r>
            <a:r>
              <a:rPr lang="en-US" sz="4000" dirty="0" err="1"/>
              <a:t>Él</a:t>
            </a:r>
            <a:r>
              <a:rPr lang="en-US" sz="4000" dirty="0"/>
              <a:t>, y </a:t>
            </a:r>
            <a:r>
              <a:rPr lang="en-US" sz="4000" dirty="0" err="1"/>
              <a:t>nosotros</a:t>
            </a:r>
            <a:r>
              <a:rPr lang="en-US" sz="4000" dirty="0"/>
              <a:t> </a:t>
            </a:r>
            <a:r>
              <a:rPr lang="en-US" sz="4000" dirty="0" err="1"/>
              <a:t>encontraremos</a:t>
            </a:r>
            <a:r>
              <a:rPr lang="en-US" sz="4000" dirty="0"/>
              <a:t> </a:t>
            </a:r>
            <a:r>
              <a:rPr lang="en-US" sz="4000" dirty="0" err="1"/>
              <a:t>nuestro</a:t>
            </a:r>
            <a:r>
              <a:rPr lang="en-US" sz="4000" dirty="0"/>
              <a:t> mayor </a:t>
            </a:r>
            <a:r>
              <a:rPr lang="en-US" sz="4000" dirty="0" err="1"/>
              <a:t>gozo</a:t>
            </a:r>
            <a:r>
              <a:rPr lang="en-US" sz="4000" dirty="0"/>
              <a:t> </a:t>
            </a:r>
            <a:r>
              <a:rPr lang="en-US" sz="4000" dirty="0" err="1"/>
              <a:t>en</a:t>
            </a:r>
            <a:r>
              <a:rPr lang="en-US" sz="4000" dirty="0"/>
              <a:t> las </a:t>
            </a:r>
            <a:r>
              <a:rPr lang="en-US" sz="4000" dirty="0" err="1"/>
              <a:t>relaciones</a:t>
            </a:r>
            <a:r>
              <a:rPr lang="en-US" sz="4000" dirty="0"/>
              <a:t> </a:t>
            </a:r>
            <a:r>
              <a:rPr lang="en-US" sz="4000" dirty="0" err="1"/>
              <a:t>cuando</a:t>
            </a:r>
            <a:r>
              <a:rPr lang="en-US" sz="4000" dirty="0"/>
              <a:t> </a:t>
            </a:r>
            <a:r>
              <a:rPr lang="en-US" sz="4000" dirty="0" err="1"/>
              <a:t>reconozcamos</a:t>
            </a:r>
            <a:r>
              <a:rPr lang="en-US" sz="4000" dirty="0"/>
              <a:t> que </a:t>
            </a:r>
            <a:r>
              <a:rPr lang="en-US" sz="4000" dirty="0" err="1"/>
              <a:t>éstas</a:t>
            </a:r>
            <a:r>
              <a:rPr lang="en-US" sz="4000" dirty="0"/>
              <a:t> </a:t>
            </a:r>
            <a:r>
              <a:rPr lang="en-US" sz="4000" dirty="0" err="1"/>
              <a:t>también</a:t>
            </a:r>
            <a:r>
              <a:rPr lang="en-US" sz="4000" dirty="0"/>
              <a:t> le </a:t>
            </a:r>
            <a:r>
              <a:rPr lang="en-US" sz="4000" dirty="0" err="1"/>
              <a:t>pertenecen</a:t>
            </a:r>
            <a:r>
              <a:rPr lang="en-US" sz="4000" dirty="0"/>
              <a:t> a </a:t>
            </a:r>
            <a:r>
              <a:rPr lang="en-US" sz="4000" dirty="0" err="1"/>
              <a:t>Él</a:t>
            </a:r>
            <a:r>
              <a:rPr lang="en-US" sz="4000" dirty="0"/>
              <a:t>. </a:t>
            </a:r>
            <a:r>
              <a:rPr lang="en-US" sz="4000" dirty="0" err="1"/>
              <a:t>Somos</a:t>
            </a:r>
            <a:r>
              <a:rPr lang="en-US" sz="4000" dirty="0"/>
              <a:t> del </a:t>
            </a:r>
            <a:r>
              <a:rPr lang="en-US" sz="4000" dirty="0" err="1"/>
              <a:t>Señor</a:t>
            </a:r>
            <a:r>
              <a:rPr lang="en-US" sz="4000" dirty="0"/>
              <a:t>. Las </a:t>
            </a:r>
            <a:r>
              <a:rPr lang="en-US" sz="4000" dirty="0" err="1"/>
              <a:t>relaciones</a:t>
            </a:r>
            <a:r>
              <a:rPr lang="en-US" sz="4000" dirty="0"/>
              <a:t> son del </a:t>
            </a:r>
            <a:r>
              <a:rPr lang="en-US" sz="4000" dirty="0" err="1"/>
              <a:t>Señor</a:t>
            </a:r>
            <a:r>
              <a:rPr lang="en-US" sz="4000" dirty="0"/>
              <a:t>. La </a:t>
            </a:r>
            <a:r>
              <a:rPr lang="en-US" sz="4000" dirty="0" err="1"/>
              <a:t>situación</a:t>
            </a:r>
            <a:r>
              <a:rPr lang="en-US" sz="4000" dirty="0"/>
              <a:t> es del </a:t>
            </a:r>
            <a:r>
              <a:rPr lang="en-US" sz="4000" dirty="0" err="1"/>
              <a:t>Señor</a:t>
            </a:r>
            <a:r>
              <a:rPr lang="en-US" sz="4000" dirty="0"/>
              <a:t>.</a:t>
            </a:r>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960523378"/>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8494633"/>
          </a:xfrm>
          <a:prstGeom prst="rect">
            <a:avLst/>
          </a:prstGeom>
        </p:spPr>
        <p:txBody>
          <a:bodyPr wrap="square">
            <a:spAutoFit/>
          </a:bodyPr>
          <a:lstStyle/>
          <a:p>
            <a:r>
              <a:rPr lang="en-US" sz="4800" b="1" i="1" dirty="0"/>
              <a:t>La </a:t>
            </a:r>
            <a:r>
              <a:rPr lang="en-US" sz="4800" b="1" i="1" dirty="0" err="1"/>
              <a:t>confrontación</a:t>
            </a:r>
            <a:r>
              <a:rPr lang="en-US" sz="4800" b="1" i="1" dirty="0"/>
              <a:t> </a:t>
            </a:r>
            <a:r>
              <a:rPr lang="en-US" sz="4800" b="1" i="1" dirty="0" err="1"/>
              <a:t>bíblica</a:t>
            </a:r>
            <a:r>
              <a:rPr lang="en-US" sz="4800" b="1" i="1" dirty="0"/>
              <a:t> </a:t>
            </a:r>
            <a:r>
              <a:rPr lang="en-US" sz="4800" b="1" i="1" dirty="0" err="1"/>
              <a:t>adecuada</a:t>
            </a:r>
            <a:r>
              <a:rPr lang="en-US" sz="4800" b="1" i="1" dirty="0"/>
              <a:t> no </a:t>
            </a:r>
            <a:r>
              <a:rPr lang="en-US" sz="4800" b="1" i="1" dirty="0" err="1"/>
              <a:t>está</a:t>
            </a:r>
            <a:r>
              <a:rPr lang="en-US" sz="4800" b="1" i="1" dirty="0"/>
              <a:t> </a:t>
            </a:r>
            <a:r>
              <a:rPr lang="en-US" sz="4800" b="1" i="1" dirty="0" err="1"/>
              <a:t>motivada</a:t>
            </a:r>
            <a:r>
              <a:rPr lang="en-US" sz="4800" b="1" i="1" dirty="0"/>
              <a:t> por la </a:t>
            </a:r>
            <a:r>
              <a:rPr lang="en-US" sz="4800" b="1" i="1" dirty="0" err="1"/>
              <a:t>impaciencia</a:t>
            </a:r>
            <a:r>
              <a:rPr lang="en-US" sz="4800" b="1" i="1" dirty="0"/>
              <a:t>, la </a:t>
            </a:r>
            <a:r>
              <a:rPr lang="en-US" sz="4800" b="1" i="1" dirty="0" err="1"/>
              <a:t>frustración</a:t>
            </a:r>
            <a:r>
              <a:rPr lang="en-US" sz="4800" b="1" i="1" dirty="0"/>
              <a:t>, el dolor, o la </a:t>
            </a:r>
            <a:r>
              <a:rPr lang="en-US" sz="4800" b="1" i="1" dirty="0" err="1"/>
              <a:t>ira</a:t>
            </a:r>
            <a:r>
              <a:rPr lang="en-US" sz="4800" dirty="0"/>
              <a:t>, </a:t>
            </a:r>
            <a:r>
              <a:rPr lang="en-US" sz="4800" dirty="0" err="1"/>
              <a:t>sino</a:t>
            </a:r>
            <a:r>
              <a:rPr lang="en-US" sz="4800" dirty="0"/>
              <a:t> que es una </a:t>
            </a:r>
            <a:r>
              <a:rPr lang="en-US" sz="4800" dirty="0" err="1"/>
              <a:t>manera</a:t>
            </a:r>
            <a:r>
              <a:rPr lang="en-US" sz="4800" dirty="0"/>
              <a:t> </a:t>
            </a:r>
            <a:r>
              <a:rPr lang="en-US" sz="4800" dirty="0" err="1"/>
              <a:t>en</a:t>
            </a:r>
            <a:r>
              <a:rPr lang="en-US" sz="4800" dirty="0"/>
              <a:t> que Dios no </a:t>
            </a:r>
            <a:r>
              <a:rPr lang="en-US" sz="4800" dirty="0" err="1"/>
              <a:t>permite</a:t>
            </a:r>
            <a:r>
              <a:rPr lang="en-US" sz="4800" dirty="0"/>
              <a:t> que </a:t>
            </a:r>
            <a:r>
              <a:rPr lang="en-US" sz="4800" dirty="0" err="1"/>
              <a:t>estas</a:t>
            </a:r>
            <a:r>
              <a:rPr lang="en-US" sz="4800" dirty="0"/>
              <a:t> </a:t>
            </a:r>
            <a:r>
              <a:rPr lang="en-US" sz="4800" dirty="0" err="1"/>
              <a:t>cosas</a:t>
            </a:r>
            <a:r>
              <a:rPr lang="en-US" sz="4800" dirty="0"/>
              <a:t> </a:t>
            </a:r>
            <a:r>
              <a:rPr lang="en-US" sz="4800" dirty="0" err="1"/>
              <a:t>dañen</a:t>
            </a:r>
            <a:r>
              <a:rPr lang="en-US" sz="4800" dirty="0"/>
              <a:t> </a:t>
            </a:r>
            <a:r>
              <a:rPr lang="en-US" sz="4800" dirty="0" err="1"/>
              <a:t>nuestras</a:t>
            </a:r>
            <a:r>
              <a:rPr lang="en-US" sz="4800" dirty="0"/>
              <a:t> </a:t>
            </a:r>
            <a:r>
              <a:rPr lang="en-US" sz="4800" dirty="0" err="1"/>
              <a:t>relaciones</a:t>
            </a:r>
            <a:r>
              <a:rPr lang="en-US" sz="4800" dirty="0"/>
              <a:t>. </a:t>
            </a:r>
            <a:r>
              <a:rPr lang="en-US" sz="4800" dirty="0" err="1"/>
              <a:t>Evadir</a:t>
            </a:r>
            <a:r>
              <a:rPr lang="en-US" sz="4800" dirty="0"/>
              <a:t> la </a:t>
            </a:r>
            <a:r>
              <a:rPr lang="en-US" sz="4800" dirty="0" err="1"/>
              <a:t>reprensión</a:t>
            </a:r>
            <a:r>
              <a:rPr lang="en-US" sz="4800" dirty="0"/>
              <a:t> amorosa </a:t>
            </a:r>
            <a:r>
              <a:rPr lang="en-US" sz="4800" dirty="0" err="1"/>
              <a:t>como</a:t>
            </a:r>
            <a:r>
              <a:rPr lang="en-US" sz="4800" dirty="0"/>
              <a:t> </a:t>
            </a:r>
            <a:r>
              <a:rPr lang="en-US" sz="4800" dirty="0" err="1"/>
              <a:t>parte</a:t>
            </a:r>
            <a:r>
              <a:rPr lang="en-US" sz="4800" dirty="0"/>
              <a:t> de </a:t>
            </a:r>
            <a:r>
              <a:rPr lang="en-US" sz="4800" dirty="0" err="1"/>
              <a:t>nuestras</a:t>
            </a:r>
            <a:r>
              <a:rPr lang="en-US" sz="4800" dirty="0"/>
              <a:t> </a:t>
            </a:r>
            <a:r>
              <a:rPr lang="en-US" sz="4800" dirty="0" err="1"/>
              <a:t>relaciones</a:t>
            </a:r>
            <a:r>
              <a:rPr lang="en-US" sz="4800" dirty="0"/>
              <a:t> le da al diablo una </a:t>
            </a:r>
            <a:r>
              <a:rPr lang="en-US" sz="4800" dirty="0" err="1"/>
              <a:t>oportunidad</a:t>
            </a:r>
            <a:r>
              <a:rPr lang="en-US" sz="4800" dirty="0"/>
              <a:t> </a:t>
            </a:r>
            <a:r>
              <a:rPr lang="en-US" sz="4800" dirty="0" err="1"/>
              <a:t>enorme</a:t>
            </a:r>
            <a:r>
              <a:rPr lang="en-US" sz="4800" dirty="0"/>
              <a:t>. </a:t>
            </a:r>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271523475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9971961"/>
          </a:xfrm>
          <a:prstGeom prst="rect">
            <a:avLst/>
          </a:prstGeom>
        </p:spPr>
        <p:txBody>
          <a:bodyPr wrap="square">
            <a:spAutoFit/>
          </a:bodyPr>
          <a:lstStyle/>
          <a:p>
            <a:r>
              <a:rPr lang="en-US" sz="4800" b="1" i="1" dirty="0"/>
              <a:t>La </a:t>
            </a:r>
            <a:r>
              <a:rPr lang="en-US" sz="4800" b="1" i="1" dirty="0" err="1"/>
              <a:t>confrontación</a:t>
            </a:r>
            <a:r>
              <a:rPr lang="en-US" sz="4800" b="1" i="1" dirty="0"/>
              <a:t> no </a:t>
            </a:r>
            <a:r>
              <a:rPr lang="en-US" sz="4800" b="1" i="1" dirty="0" err="1"/>
              <a:t>obliga</a:t>
            </a:r>
            <a:r>
              <a:rPr lang="en-US" sz="4800" b="1" i="1" dirty="0"/>
              <a:t> a una persona a </a:t>
            </a:r>
            <a:r>
              <a:rPr lang="en-US" sz="4800" b="1" i="1" dirty="0" err="1"/>
              <a:t>tratar</a:t>
            </a:r>
            <a:r>
              <a:rPr lang="en-US" sz="4800" b="1" i="1" dirty="0"/>
              <a:t> con </a:t>
            </a:r>
            <a:r>
              <a:rPr lang="en-US" sz="4800" b="1" i="1" dirty="0" err="1"/>
              <a:t>usted</a:t>
            </a:r>
            <a:r>
              <a:rPr lang="en-US" sz="4800" b="1" i="1" dirty="0"/>
              <a:t>, </a:t>
            </a:r>
            <a:r>
              <a:rPr lang="en-US" sz="4800" b="1" i="1" dirty="0" err="1"/>
              <a:t>pero</a:t>
            </a:r>
            <a:r>
              <a:rPr lang="en-US" sz="4800" b="1" i="1" dirty="0"/>
              <a:t> lo pone </a:t>
            </a:r>
            <a:r>
              <a:rPr lang="en-US" sz="4800" b="1" i="1" dirty="0" err="1"/>
              <a:t>delante</a:t>
            </a:r>
            <a:r>
              <a:rPr lang="en-US" sz="4800" b="1" i="1" dirty="0"/>
              <a:t> del </a:t>
            </a:r>
            <a:r>
              <a:rPr lang="en-US" sz="4800" b="1" i="1" dirty="0" err="1"/>
              <a:t>Señor</a:t>
            </a:r>
            <a:r>
              <a:rPr lang="en-US" sz="4800" b="1" dirty="0"/>
              <a:t>.</a:t>
            </a:r>
            <a:r>
              <a:rPr lang="en-US" sz="4800" dirty="0"/>
              <a:t> El </a:t>
            </a:r>
            <a:r>
              <a:rPr lang="en-US" sz="4800" dirty="0" err="1"/>
              <a:t>encuentro</a:t>
            </a:r>
            <a:r>
              <a:rPr lang="en-US" sz="4800" dirty="0"/>
              <a:t> </a:t>
            </a:r>
            <a:r>
              <a:rPr lang="en-US" sz="4800" dirty="0" err="1"/>
              <a:t>más</a:t>
            </a:r>
            <a:r>
              <a:rPr lang="en-US" sz="4800" dirty="0"/>
              <a:t> </a:t>
            </a:r>
            <a:r>
              <a:rPr lang="en-US" sz="4800" dirty="0" err="1"/>
              <a:t>importante</a:t>
            </a:r>
            <a:r>
              <a:rPr lang="en-US" sz="4800" dirty="0"/>
              <a:t> </a:t>
            </a:r>
            <a:r>
              <a:rPr lang="en-US" sz="4800" dirty="0" err="1"/>
              <a:t>en</a:t>
            </a:r>
            <a:r>
              <a:rPr lang="en-US" sz="4800" dirty="0"/>
              <a:t> la </a:t>
            </a:r>
            <a:r>
              <a:rPr lang="en-US" sz="4800" dirty="0" err="1"/>
              <a:t>confrontación</a:t>
            </a:r>
            <a:r>
              <a:rPr lang="en-US" sz="4800" dirty="0"/>
              <a:t> no es el </a:t>
            </a:r>
            <a:r>
              <a:rPr lang="en-US" sz="4800" dirty="0" err="1"/>
              <a:t>encuentro</a:t>
            </a:r>
            <a:r>
              <a:rPr lang="en-US" sz="4800" dirty="0"/>
              <a:t> de la persona con </a:t>
            </a:r>
            <a:r>
              <a:rPr lang="en-US" sz="4800" dirty="0" err="1"/>
              <a:t>usted</a:t>
            </a:r>
            <a:r>
              <a:rPr lang="en-US" sz="4800" dirty="0"/>
              <a:t>, </a:t>
            </a:r>
            <a:r>
              <a:rPr lang="en-US" sz="4800" dirty="0" err="1"/>
              <a:t>sino</a:t>
            </a:r>
            <a:r>
              <a:rPr lang="en-US" sz="4800" dirty="0"/>
              <a:t> con Cristo. La </a:t>
            </a:r>
            <a:r>
              <a:rPr lang="en-US" sz="4800" dirty="0" err="1"/>
              <a:t>reprensión</a:t>
            </a:r>
            <a:r>
              <a:rPr lang="en-US" sz="4800" dirty="0"/>
              <a:t> no </a:t>
            </a:r>
            <a:r>
              <a:rPr lang="en-US" sz="4800" dirty="0" err="1"/>
              <a:t>obliga</a:t>
            </a:r>
            <a:r>
              <a:rPr lang="en-US" sz="4800" dirty="0"/>
              <a:t> a una persona a </a:t>
            </a:r>
            <a:r>
              <a:rPr lang="en-US" sz="4800" dirty="0" err="1"/>
              <a:t>hacer</a:t>
            </a:r>
            <a:r>
              <a:rPr lang="en-US" sz="4800" dirty="0"/>
              <a:t> </a:t>
            </a:r>
            <a:r>
              <a:rPr lang="en-US" sz="4800" dirty="0" err="1"/>
              <a:t>frente</a:t>
            </a:r>
            <a:r>
              <a:rPr lang="en-US" sz="4800" dirty="0"/>
              <a:t> al </a:t>
            </a:r>
            <a:r>
              <a:rPr lang="en-US" sz="4800" dirty="0" err="1"/>
              <a:t>juicio</a:t>
            </a:r>
            <a:r>
              <a:rPr lang="en-US" sz="4800" dirty="0"/>
              <a:t> </a:t>
            </a:r>
            <a:r>
              <a:rPr lang="en-US" sz="4800" dirty="0" err="1"/>
              <a:t>suyo</a:t>
            </a:r>
            <a:r>
              <a:rPr lang="en-US" sz="4800" dirty="0"/>
              <a:t>, </a:t>
            </a:r>
            <a:r>
              <a:rPr lang="en-US" sz="4800" dirty="0" err="1"/>
              <a:t>sino</a:t>
            </a:r>
            <a:r>
              <a:rPr lang="en-US" sz="4800" dirty="0"/>
              <a:t> que le da una </a:t>
            </a:r>
            <a:r>
              <a:rPr lang="en-US" sz="4800" dirty="0" err="1"/>
              <a:t>oportunidad</a:t>
            </a:r>
            <a:r>
              <a:rPr lang="en-US" sz="4800" dirty="0"/>
              <a:t> de </a:t>
            </a:r>
            <a:r>
              <a:rPr lang="en-US" sz="4800" dirty="0" err="1"/>
              <a:t>hacer</a:t>
            </a:r>
            <a:r>
              <a:rPr lang="en-US" sz="4800" dirty="0"/>
              <a:t> </a:t>
            </a:r>
            <a:r>
              <a:rPr lang="en-US" sz="4800" dirty="0" err="1"/>
              <a:t>negocios</a:t>
            </a:r>
            <a:r>
              <a:rPr lang="en-US" sz="4800" dirty="0"/>
              <a:t> con Dios.</a:t>
            </a:r>
          </a:p>
          <a:p>
            <a:endParaRPr lang="en-US" sz="48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2645975192"/>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8125301"/>
          </a:xfrm>
          <a:prstGeom prst="rect">
            <a:avLst/>
          </a:prstGeom>
        </p:spPr>
        <p:txBody>
          <a:bodyPr wrap="square">
            <a:spAutoFit/>
          </a:bodyPr>
          <a:lstStyle/>
          <a:p>
            <a:r>
              <a:rPr lang="en-US" sz="4400" dirty="0"/>
              <a:t>Si </a:t>
            </a:r>
            <a:r>
              <a:rPr lang="en-US" sz="4400" dirty="0" err="1"/>
              <a:t>vamos</a:t>
            </a:r>
            <a:r>
              <a:rPr lang="en-US" sz="4400" dirty="0"/>
              <a:t> a ser </a:t>
            </a:r>
            <a:r>
              <a:rPr lang="en-US" sz="4400" dirty="0" err="1"/>
              <a:t>fieles</a:t>
            </a:r>
            <a:r>
              <a:rPr lang="en-US" sz="4400" dirty="0"/>
              <a:t> a Cristo </a:t>
            </a:r>
            <a:r>
              <a:rPr lang="en-US" sz="4400" dirty="0" err="1"/>
              <a:t>en</a:t>
            </a:r>
            <a:r>
              <a:rPr lang="en-US" sz="4400" dirty="0"/>
              <a:t> tales </a:t>
            </a:r>
            <a:r>
              <a:rPr lang="en-US" sz="4400" dirty="0" err="1"/>
              <a:t>circunstancias</a:t>
            </a:r>
            <a:r>
              <a:rPr lang="en-US" sz="4400" dirty="0"/>
              <a:t>, </a:t>
            </a:r>
            <a:r>
              <a:rPr lang="en-US" sz="4400" dirty="0" err="1"/>
              <a:t>debemos</a:t>
            </a:r>
            <a:r>
              <a:rPr lang="en-US" sz="4400" dirty="0"/>
              <a:t> </a:t>
            </a:r>
            <a:r>
              <a:rPr lang="en-US" sz="4400" dirty="0" err="1"/>
              <a:t>comenzar</a:t>
            </a:r>
            <a:r>
              <a:rPr lang="en-US" sz="4400" dirty="0"/>
              <a:t> por </a:t>
            </a:r>
            <a:r>
              <a:rPr lang="en-US" sz="4400" dirty="0" err="1"/>
              <a:t>examinar</a:t>
            </a:r>
            <a:r>
              <a:rPr lang="en-US" sz="4400" dirty="0"/>
              <a:t> </a:t>
            </a:r>
            <a:r>
              <a:rPr lang="en-US" sz="4400" dirty="0" err="1"/>
              <a:t>nuestros</a:t>
            </a:r>
            <a:r>
              <a:rPr lang="en-US" sz="4400" dirty="0"/>
              <a:t> </a:t>
            </a:r>
            <a:r>
              <a:rPr lang="en-US" sz="4400" dirty="0" err="1"/>
              <a:t>propios</a:t>
            </a:r>
            <a:r>
              <a:rPr lang="en-US" sz="4400" dirty="0"/>
              <a:t> </a:t>
            </a:r>
            <a:r>
              <a:rPr lang="en-US" sz="4400" dirty="0" err="1"/>
              <a:t>corazones</a:t>
            </a:r>
            <a:r>
              <a:rPr lang="en-US" sz="4400" dirty="0"/>
              <a:t>.  </a:t>
            </a:r>
            <a:br>
              <a:rPr lang="en-US" sz="4400" dirty="0"/>
            </a:br>
            <a:r>
              <a:rPr lang="en-US" sz="4400" dirty="0"/>
              <a:t>Como </a:t>
            </a:r>
            <a:r>
              <a:rPr lang="en-US" sz="4400" dirty="0" err="1"/>
              <a:t>instrumentos</a:t>
            </a:r>
            <a:r>
              <a:rPr lang="en-US" sz="4400" dirty="0"/>
              <a:t> de la </a:t>
            </a:r>
            <a:r>
              <a:rPr lang="en-US" sz="4400" dirty="0" err="1"/>
              <a:t>gracia</a:t>
            </a:r>
            <a:r>
              <a:rPr lang="en-US" sz="4400" dirty="0"/>
              <a:t> de Cristo, </a:t>
            </a:r>
            <a:r>
              <a:rPr lang="en-US" sz="4400" dirty="0" err="1"/>
              <a:t>debemos</a:t>
            </a:r>
            <a:r>
              <a:rPr lang="en-US" sz="4400" dirty="0"/>
              <a:t> </a:t>
            </a:r>
            <a:r>
              <a:rPr lang="en-US" sz="4400" dirty="0" err="1"/>
              <a:t>confesar</a:t>
            </a:r>
            <a:r>
              <a:rPr lang="en-US" sz="4400" dirty="0"/>
              <a:t> que </a:t>
            </a:r>
            <a:r>
              <a:rPr lang="en-US" sz="4400" dirty="0" err="1"/>
              <a:t>necesitamos</a:t>
            </a:r>
            <a:r>
              <a:rPr lang="en-US" sz="4400" dirty="0"/>
              <a:t> de </a:t>
            </a:r>
            <a:r>
              <a:rPr lang="en-US" sz="4400" dirty="0" err="1"/>
              <a:t>esa</a:t>
            </a:r>
            <a:r>
              <a:rPr lang="en-US" sz="4400" dirty="0"/>
              <a:t> </a:t>
            </a:r>
            <a:r>
              <a:rPr lang="en-US" sz="4400" dirty="0" err="1"/>
              <a:t>gracia</a:t>
            </a:r>
            <a:r>
              <a:rPr lang="en-US" sz="4400" dirty="0"/>
              <a:t>, tanto </a:t>
            </a:r>
            <a:r>
              <a:rPr lang="en-US" sz="4400" dirty="0" err="1"/>
              <a:t>como</a:t>
            </a:r>
            <a:r>
              <a:rPr lang="en-US" sz="4400" dirty="0"/>
              <a:t> las personas que </a:t>
            </a:r>
            <a:r>
              <a:rPr lang="en-US" sz="4400" dirty="0" err="1"/>
              <a:t>estamos</a:t>
            </a:r>
            <a:r>
              <a:rPr lang="en-US" sz="4400" dirty="0"/>
              <a:t> </a:t>
            </a:r>
            <a:r>
              <a:rPr lang="en-US" sz="4400" dirty="0" err="1"/>
              <a:t>ayudando</a:t>
            </a:r>
            <a:r>
              <a:rPr lang="en-US" sz="4400" dirty="0"/>
              <a:t>.</a:t>
            </a:r>
          </a:p>
          <a:p>
            <a:endParaRPr lang="en-US" sz="48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937915235"/>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10587514"/>
          </a:xfrm>
          <a:prstGeom prst="rect">
            <a:avLst/>
          </a:prstGeom>
        </p:spPr>
        <p:txBody>
          <a:bodyPr wrap="square">
            <a:spAutoFit/>
          </a:bodyPr>
          <a:lstStyle/>
          <a:p>
            <a:r>
              <a:rPr lang="en-US" sz="4800" dirty="0"/>
              <a:t>La </a:t>
            </a:r>
            <a:r>
              <a:rPr lang="en-US" sz="4800" dirty="0" err="1"/>
              <a:t>confrontación</a:t>
            </a:r>
            <a:r>
              <a:rPr lang="en-US" sz="4800" dirty="0"/>
              <a:t> </a:t>
            </a:r>
            <a:r>
              <a:rPr lang="en-US" sz="4800" dirty="0" err="1"/>
              <a:t>bíblica</a:t>
            </a:r>
            <a:r>
              <a:rPr lang="en-US" sz="4800" dirty="0"/>
              <a:t> </a:t>
            </a:r>
            <a:r>
              <a:rPr lang="en-US" sz="4800" dirty="0" err="1"/>
              <a:t>eficaz</a:t>
            </a:r>
            <a:r>
              <a:rPr lang="en-US" sz="4800" dirty="0"/>
              <a:t> a menudo </a:t>
            </a:r>
            <a:r>
              <a:rPr lang="en-US" sz="4800" dirty="0" err="1"/>
              <a:t>comienza</a:t>
            </a:r>
            <a:r>
              <a:rPr lang="en-US" sz="4800" dirty="0"/>
              <a:t> antes de </a:t>
            </a:r>
            <a:r>
              <a:rPr lang="en-US" sz="4800" dirty="0" err="1"/>
              <a:t>hablar</a:t>
            </a:r>
            <a:r>
              <a:rPr lang="en-US" sz="4800" dirty="0"/>
              <a:t>. La forma </a:t>
            </a:r>
            <a:r>
              <a:rPr lang="en-US" sz="4800" dirty="0" err="1"/>
              <a:t>en</a:t>
            </a:r>
            <a:r>
              <a:rPr lang="en-US" sz="4800" dirty="0"/>
              <a:t> que </a:t>
            </a:r>
            <a:r>
              <a:rPr lang="en-US" sz="4800" dirty="0" err="1"/>
              <a:t>vivimos</a:t>
            </a:r>
            <a:r>
              <a:rPr lang="en-US" sz="4800" dirty="0"/>
              <a:t> </a:t>
            </a:r>
            <a:r>
              <a:rPr lang="en-US" sz="4800" dirty="0" err="1"/>
              <a:t>unos</a:t>
            </a:r>
            <a:r>
              <a:rPr lang="en-US" sz="4800" dirty="0"/>
              <a:t> con </a:t>
            </a:r>
            <a:r>
              <a:rPr lang="en-US" sz="4800" dirty="0" err="1"/>
              <a:t>otros</a:t>
            </a:r>
            <a:r>
              <a:rPr lang="en-US" sz="4800" dirty="0"/>
              <a:t> de día </a:t>
            </a:r>
            <a:r>
              <a:rPr lang="en-US" sz="4800" dirty="0" err="1"/>
              <a:t>en</a:t>
            </a:r>
            <a:r>
              <a:rPr lang="en-US" sz="4800" dirty="0"/>
              <a:t> día </a:t>
            </a:r>
            <a:r>
              <a:rPr lang="en-US" sz="4800" dirty="0" err="1"/>
              <a:t>prepara</a:t>
            </a:r>
            <a:r>
              <a:rPr lang="en-US" sz="4800" dirty="0"/>
              <a:t> el </a:t>
            </a:r>
            <a:r>
              <a:rPr lang="en-US" sz="4800" dirty="0" err="1"/>
              <a:t>escenario</a:t>
            </a:r>
            <a:r>
              <a:rPr lang="en-US" sz="4800" dirty="0"/>
              <a:t> para la </a:t>
            </a:r>
            <a:r>
              <a:rPr lang="en-US" sz="4800" dirty="0" err="1"/>
              <a:t>manera</a:t>
            </a:r>
            <a:r>
              <a:rPr lang="en-US" sz="4800" dirty="0"/>
              <a:t> </a:t>
            </a:r>
            <a:r>
              <a:rPr lang="en-US" sz="4800" dirty="0" err="1"/>
              <a:t>en</a:t>
            </a:r>
            <a:r>
              <a:rPr lang="en-US" sz="4800" dirty="0"/>
              <a:t> que </a:t>
            </a:r>
            <a:r>
              <a:rPr lang="en-US" sz="4800" dirty="0" err="1"/>
              <a:t>nuestras</a:t>
            </a:r>
            <a:r>
              <a:rPr lang="en-US" sz="4800" dirty="0"/>
              <a:t> palabras </a:t>
            </a:r>
            <a:r>
              <a:rPr lang="en-US" sz="4800" dirty="0" err="1"/>
              <a:t>serán</a:t>
            </a:r>
            <a:r>
              <a:rPr lang="en-US" sz="4800" dirty="0"/>
              <a:t> </a:t>
            </a:r>
            <a:r>
              <a:rPr lang="en-US" sz="4800" dirty="0" err="1"/>
              <a:t>recibidas</a:t>
            </a:r>
            <a:r>
              <a:rPr lang="en-US" sz="4800" dirty="0"/>
              <a:t>. No debe </a:t>
            </a:r>
            <a:r>
              <a:rPr lang="en-US" sz="4800" dirty="0" err="1"/>
              <a:t>haber</a:t>
            </a:r>
            <a:r>
              <a:rPr lang="en-US" sz="4800" dirty="0"/>
              <a:t> </a:t>
            </a:r>
            <a:r>
              <a:rPr lang="en-US" sz="4800" dirty="0" err="1"/>
              <a:t>separación</a:t>
            </a:r>
            <a:r>
              <a:rPr lang="en-US" sz="4800" dirty="0"/>
              <a:t> entre </a:t>
            </a:r>
            <a:r>
              <a:rPr lang="en-US" sz="4800" dirty="0" err="1"/>
              <a:t>nuestra</a:t>
            </a:r>
            <a:r>
              <a:rPr lang="en-US" sz="4800" dirty="0"/>
              <a:t> </a:t>
            </a:r>
            <a:r>
              <a:rPr lang="en-US" sz="4800" dirty="0" err="1"/>
              <a:t>vida</a:t>
            </a:r>
            <a:r>
              <a:rPr lang="en-US" sz="4800" dirty="0"/>
              <a:t> </a:t>
            </a:r>
            <a:r>
              <a:rPr lang="en-US" sz="4800" dirty="0" err="1"/>
              <a:t>cotidiana</a:t>
            </a:r>
            <a:r>
              <a:rPr lang="en-US" sz="4800" dirty="0"/>
              <a:t> y la </a:t>
            </a:r>
            <a:r>
              <a:rPr lang="en-US" sz="4800" dirty="0" err="1"/>
              <a:t>obra</a:t>
            </a:r>
            <a:r>
              <a:rPr lang="en-US" sz="4800" dirty="0"/>
              <a:t> </a:t>
            </a:r>
            <a:r>
              <a:rPr lang="en-US" sz="4800" dirty="0" err="1"/>
              <a:t>redentora</a:t>
            </a:r>
            <a:r>
              <a:rPr lang="en-US" sz="4800" dirty="0"/>
              <a:t> de Dios </a:t>
            </a:r>
            <a:r>
              <a:rPr lang="en-US" sz="4800" dirty="0" err="1"/>
              <a:t>como</a:t>
            </a:r>
            <a:r>
              <a:rPr lang="en-US" sz="4800" dirty="0"/>
              <a:t> </a:t>
            </a:r>
            <a:r>
              <a:rPr lang="en-US" sz="4800" dirty="0" err="1"/>
              <a:t>si</a:t>
            </a:r>
            <a:r>
              <a:rPr lang="en-US" sz="4800" dirty="0"/>
              <a:t> </a:t>
            </a:r>
            <a:r>
              <a:rPr lang="en-US" sz="4800" dirty="0" err="1"/>
              <a:t>viviésemos</a:t>
            </a:r>
            <a:r>
              <a:rPr lang="en-US" sz="4800" dirty="0"/>
              <a:t> </a:t>
            </a:r>
            <a:r>
              <a:rPr lang="en-US" sz="4800" dirty="0" err="1"/>
              <a:t>según</a:t>
            </a:r>
            <a:r>
              <a:rPr lang="en-US" sz="4800" dirty="0"/>
              <a:t> </a:t>
            </a:r>
            <a:r>
              <a:rPr lang="en-US" sz="4800" dirty="0" err="1"/>
              <a:t>nuestra</a:t>
            </a:r>
            <a:r>
              <a:rPr lang="en-US" sz="4800" dirty="0"/>
              <a:t> </a:t>
            </a:r>
            <a:r>
              <a:rPr lang="en-US" sz="4800" dirty="0" err="1"/>
              <a:t>propia</a:t>
            </a:r>
            <a:r>
              <a:rPr lang="en-US" sz="4800" dirty="0"/>
              <a:t> </a:t>
            </a:r>
            <a:r>
              <a:rPr lang="en-US" sz="4800" dirty="0" err="1"/>
              <a:t>voluntad</a:t>
            </a:r>
            <a:r>
              <a:rPr lang="en-US" sz="4800" dirty="0"/>
              <a:t> </a:t>
            </a:r>
            <a:r>
              <a:rPr lang="en-US" sz="4800" dirty="0" err="1"/>
              <a:t>en</a:t>
            </a:r>
            <a:r>
              <a:rPr lang="en-US" sz="4800" dirty="0"/>
              <a:t> </a:t>
            </a:r>
            <a:r>
              <a:rPr lang="en-US" sz="4800" dirty="0" err="1"/>
              <a:t>situaciones</a:t>
            </a:r>
            <a:r>
              <a:rPr lang="en-US" sz="4800" dirty="0"/>
              <a:t> “</a:t>
            </a:r>
            <a:r>
              <a:rPr lang="en-US" sz="4800" dirty="0" err="1"/>
              <a:t>normales</a:t>
            </a:r>
            <a:r>
              <a:rPr lang="en-US" sz="4800" dirty="0"/>
              <a:t> </a:t>
            </a:r>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1398711995"/>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10772180"/>
          </a:xfrm>
          <a:prstGeom prst="rect">
            <a:avLst/>
          </a:prstGeom>
        </p:spPr>
        <p:txBody>
          <a:bodyPr wrap="square">
            <a:spAutoFit/>
          </a:bodyPr>
          <a:lstStyle/>
          <a:p>
            <a:r>
              <a:rPr lang="en-US" sz="4400" b="1" dirty="0"/>
              <a:t>COMPRENDIENDO LOS PASOS DEL PROCESO DE CONFRONTACIÓN</a:t>
            </a:r>
            <a:endParaRPr lang="en-US" sz="4400" dirty="0"/>
          </a:p>
          <a:p>
            <a:r>
              <a:rPr lang="en-US" sz="4400" dirty="0" err="1"/>
              <a:t>Nuestro</a:t>
            </a:r>
            <a:r>
              <a:rPr lang="en-US" sz="4400" dirty="0"/>
              <a:t> </a:t>
            </a:r>
            <a:r>
              <a:rPr lang="en-US" sz="4400" dirty="0" err="1"/>
              <a:t>objetivo</a:t>
            </a:r>
            <a:r>
              <a:rPr lang="en-US" sz="4400" dirty="0"/>
              <a:t> es </a:t>
            </a:r>
            <a:r>
              <a:rPr lang="en-US" sz="4400" dirty="0" err="1"/>
              <a:t>hacer</a:t>
            </a:r>
            <a:r>
              <a:rPr lang="en-US" sz="4400" dirty="0"/>
              <a:t> algo </a:t>
            </a:r>
            <a:r>
              <a:rPr lang="en-US" sz="4400" dirty="0" err="1"/>
              <a:t>más</a:t>
            </a:r>
            <a:r>
              <a:rPr lang="en-US" sz="4400" dirty="0"/>
              <a:t> que </a:t>
            </a:r>
            <a:r>
              <a:rPr lang="en-US" sz="4400" dirty="0" err="1"/>
              <a:t>leerle</a:t>
            </a:r>
            <a:r>
              <a:rPr lang="en-US" sz="4400" dirty="0"/>
              <a:t> a la </a:t>
            </a:r>
            <a:r>
              <a:rPr lang="en-US" sz="4400" dirty="0" err="1"/>
              <a:t>gente</a:t>
            </a:r>
            <a:r>
              <a:rPr lang="en-US" sz="4400" dirty="0"/>
              <a:t> una </a:t>
            </a:r>
            <a:r>
              <a:rPr lang="en-US" sz="4400" dirty="0" err="1"/>
              <a:t>lista</a:t>
            </a:r>
            <a:r>
              <a:rPr lang="en-US" sz="4400" dirty="0"/>
              <a:t> de los cargos </a:t>
            </a:r>
            <a:r>
              <a:rPr lang="en-US" sz="4400" dirty="0" err="1"/>
              <a:t>en</a:t>
            </a:r>
            <a:r>
              <a:rPr lang="en-US" sz="4400" dirty="0"/>
              <a:t> </a:t>
            </a:r>
            <a:r>
              <a:rPr lang="en-US" sz="4400" dirty="0" err="1"/>
              <a:t>su</a:t>
            </a:r>
            <a:r>
              <a:rPr lang="en-US" sz="4400" dirty="0"/>
              <a:t> contra </a:t>
            </a:r>
            <a:r>
              <a:rPr lang="en-US" sz="4400" dirty="0" err="1"/>
              <a:t>según</a:t>
            </a:r>
            <a:r>
              <a:rPr lang="en-US" sz="4400" dirty="0"/>
              <a:t> la </a:t>
            </a:r>
            <a:r>
              <a:rPr lang="en-US" sz="4400" dirty="0" err="1"/>
              <a:t>Escritura</a:t>
            </a:r>
            <a:r>
              <a:rPr lang="en-US" sz="4400" dirty="0"/>
              <a:t> o </a:t>
            </a:r>
            <a:r>
              <a:rPr lang="en-US" sz="4400" dirty="0" err="1"/>
              <a:t>decirle</a:t>
            </a:r>
            <a:r>
              <a:rPr lang="en-US" sz="4400" dirty="0"/>
              <a:t> lo que </a:t>
            </a:r>
            <a:r>
              <a:rPr lang="en-US" sz="4400" dirty="0" err="1"/>
              <a:t>pensamos</a:t>
            </a:r>
            <a:r>
              <a:rPr lang="en-US" sz="4400" dirty="0"/>
              <a:t> de </a:t>
            </a:r>
            <a:r>
              <a:rPr lang="en-US" sz="4400" dirty="0" err="1"/>
              <a:t>ellos</a:t>
            </a:r>
            <a:r>
              <a:rPr lang="en-US" sz="4400" dirty="0"/>
              <a:t>. </a:t>
            </a:r>
            <a:r>
              <a:rPr lang="en-US" sz="4400" dirty="0" err="1"/>
              <a:t>Queremos</a:t>
            </a:r>
            <a:r>
              <a:rPr lang="en-US" sz="4400" dirty="0"/>
              <a:t> </a:t>
            </a:r>
            <a:r>
              <a:rPr lang="en-US" sz="4400" dirty="0" err="1"/>
              <a:t>ayudar</a:t>
            </a:r>
            <a:r>
              <a:rPr lang="en-US" sz="4400" dirty="0"/>
              <a:t> a las personas a </a:t>
            </a:r>
            <a:r>
              <a:rPr lang="en-US" sz="4400" dirty="0" err="1"/>
              <a:t>entender</a:t>
            </a:r>
            <a:r>
              <a:rPr lang="en-US" sz="4400" dirty="0"/>
              <a:t> lo que </a:t>
            </a:r>
            <a:r>
              <a:rPr lang="en-US" sz="4400" dirty="0" err="1"/>
              <a:t>está</a:t>
            </a:r>
            <a:r>
              <a:rPr lang="en-US" sz="4400" dirty="0"/>
              <a:t> mal y </a:t>
            </a:r>
            <a:r>
              <a:rPr lang="en-US" sz="4400" dirty="0" err="1"/>
              <a:t>llevarlas</a:t>
            </a:r>
            <a:r>
              <a:rPr lang="en-US" sz="4400" dirty="0"/>
              <a:t> al </a:t>
            </a:r>
            <a:r>
              <a:rPr lang="en-US" sz="4400" dirty="0" err="1"/>
              <a:t>arrepentimiento</a:t>
            </a:r>
            <a:r>
              <a:rPr lang="en-US" sz="4400" dirty="0"/>
              <a:t>.</a:t>
            </a:r>
          </a:p>
          <a:p>
            <a:r>
              <a:rPr lang="en-US" sz="4400" dirty="0"/>
              <a:t> Los </a:t>
            </a:r>
            <a:r>
              <a:rPr lang="en-US" sz="4400" dirty="0" err="1"/>
              <a:t>siguientes</a:t>
            </a:r>
            <a:r>
              <a:rPr lang="en-US" sz="4400" dirty="0"/>
              <a:t> </a:t>
            </a:r>
            <a:r>
              <a:rPr lang="en-US" sz="4400" dirty="0" err="1"/>
              <a:t>cuatro</a:t>
            </a:r>
            <a:r>
              <a:rPr lang="en-US" sz="4400" dirty="0"/>
              <a:t> pasos </a:t>
            </a:r>
            <a:r>
              <a:rPr lang="en-US" sz="4400" dirty="0" err="1"/>
              <a:t>enmarcan</a:t>
            </a:r>
            <a:r>
              <a:rPr lang="en-US" sz="4400" dirty="0"/>
              <a:t> el </a:t>
            </a:r>
            <a:r>
              <a:rPr lang="en-US" sz="4400" dirty="0" err="1"/>
              <a:t>proceso</a:t>
            </a:r>
            <a:r>
              <a:rPr lang="en-US" sz="4400" dirty="0"/>
              <a:t> de </a:t>
            </a:r>
            <a:r>
              <a:rPr lang="en-US" sz="4400" dirty="0" err="1"/>
              <a:t>confrontación</a:t>
            </a:r>
            <a:r>
              <a:rPr lang="en-US" sz="4400" dirty="0"/>
              <a:t>:</a:t>
            </a:r>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2849815222"/>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10341293"/>
          </a:xfrm>
          <a:prstGeom prst="rect">
            <a:avLst/>
          </a:prstGeom>
        </p:spPr>
        <p:txBody>
          <a:bodyPr wrap="square">
            <a:spAutoFit/>
          </a:bodyPr>
          <a:lstStyle/>
          <a:p>
            <a:r>
              <a:rPr lang="en-US" sz="5400" b="1" dirty="0"/>
              <a:t>1. CONSIDERACIÓN</a:t>
            </a:r>
            <a:endParaRPr lang="en-US" sz="5400" dirty="0"/>
          </a:p>
          <a:p>
            <a:r>
              <a:rPr lang="en-US" sz="5400" dirty="0"/>
              <a:t>La </a:t>
            </a:r>
            <a:r>
              <a:rPr lang="en-US" sz="5400" dirty="0" err="1"/>
              <a:t>pregunta</a:t>
            </a:r>
            <a:r>
              <a:rPr lang="en-US" sz="5400" dirty="0"/>
              <a:t> que debe </a:t>
            </a:r>
            <a:r>
              <a:rPr lang="en-US" sz="5400" dirty="0" err="1"/>
              <a:t>hacerse</a:t>
            </a:r>
            <a:r>
              <a:rPr lang="en-US" sz="5400" dirty="0"/>
              <a:t> es, </a:t>
            </a:r>
            <a:br>
              <a:rPr lang="en-US" sz="5400" dirty="0"/>
            </a:br>
            <a:r>
              <a:rPr lang="en-US" sz="5400" dirty="0">
                <a:highlight>
                  <a:srgbClr val="FFFF00"/>
                </a:highlight>
              </a:rPr>
              <a:t>“¿</a:t>
            </a:r>
            <a:r>
              <a:rPr lang="en-US" sz="5400" dirty="0" err="1">
                <a:highlight>
                  <a:srgbClr val="FFFF00"/>
                </a:highlight>
              </a:rPr>
              <a:t>Qué</a:t>
            </a:r>
            <a:r>
              <a:rPr lang="en-US" sz="5400" dirty="0">
                <a:highlight>
                  <a:srgbClr val="FFFF00"/>
                </a:highlight>
              </a:rPr>
              <a:t> </a:t>
            </a:r>
            <a:r>
              <a:rPr lang="en-US" sz="5400" dirty="0" err="1">
                <a:highlight>
                  <a:srgbClr val="FFFF00"/>
                </a:highlight>
              </a:rPr>
              <a:t>necesita</a:t>
            </a:r>
            <a:r>
              <a:rPr lang="en-US" sz="5400" dirty="0">
                <a:highlight>
                  <a:srgbClr val="FFFF00"/>
                </a:highlight>
              </a:rPr>
              <a:t> </a:t>
            </a:r>
            <a:r>
              <a:rPr lang="en-US" sz="5400" dirty="0" err="1">
                <a:highlight>
                  <a:srgbClr val="FFFF00"/>
                </a:highlight>
              </a:rPr>
              <a:t>ver</a:t>
            </a:r>
            <a:r>
              <a:rPr lang="en-US" sz="5400" dirty="0">
                <a:highlight>
                  <a:srgbClr val="FFFF00"/>
                </a:highlight>
              </a:rPr>
              <a:t> </a:t>
            </a:r>
            <a:r>
              <a:rPr lang="en-US" sz="5400" dirty="0" err="1">
                <a:highlight>
                  <a:srgbClr val="FFFF00"/>
                </a:highlight>
              </a:rPr>
              <a:t>esta</a:t>
            </a:r>
            <a:r>
              <a:rPr lang="en-US" sz="5400" dirty="0">
                <a:highlight>
                  <a:srgbClr val="FFFF00"/>
                </a:highlight>
              </a:rPr>
              <a:t> persona </a:t>
            </a:r>
            <a:r>
              <a:rPr lang="en-US" sz="5400" dirty="0"/>
              <a:t>(</a:t>
            </a:r>
            <a:r>
              <a:rPr lang="en-US" sz="5400" dirty="0" err="1"/>
              <a:t>acerca</a:t>
            </a:r>
            <a:r>
              <a:rPr lang="en-US" sz="5400" dirty="0"/>
              <a:t> de </a:t>
            </a:r>
            <a:r>
              <a:rPr lang="en-US" sz="5400" dirty="0" err="1"/>
              <a:t>sí</a:t>
            </a:r>
            <a:r>
              <a:rPr lang="en-US" sz="5400" dirty="0"/>
              <a:t> </a:t>
            </a:r>
            <a:r>
              <a:rPr lang="en-US" sz="5400" dirty="0" err="1"/>
              <a:t>misma</a:t>
            </a:r>
            <a:r>
              <a:rPr lang="en-US" sz="5400" dirty="0"/>
              <a:t>, Dios, los </a:t>
            </a:r>
            <a:r>
              <a:rPr lang="en-US" sz="5400" dirty="0" err="1"/>
              <a:t>demás</a:t>
            </a:r>
            <a:r>
              <a:rPr lang="en-US" sz="5400" dirty="0"/>
              <a:t>, la </a:t>
            </a:r>
            <a:r>
              <a:rPr lang="en-US" sz="5400" dirty="0" err="1"/>
              <a:t>vida</a:t>
            </a:r>
            <a:r>
              <a:rPr lang="en-US" sz="5400" dirty="0"/>
              <a:t>, la </a:t>
            </a:r>
            <a:r>
              <a:rPr lang="en-US" sz="5400" dirty="0" err="1"/>
              <a:t>verdad</a:t>
            </a:r>
            <a:r>
              <a:rPr lang="en-US" sz="5400" dirty="0"/>
              <a:t>, el </a:t>
            </a:r>
            <a:r>
              <a:rPr lang="en-US" sz="5400" dirty="0" err="1"/>
              <a:t>cambio</a:t>
            </a:r>
            <a:r>
              <a:rPr lang="en-US" sz="5400" dirty="0"/>
              <a:t>) </a:t>
            </a:r>
            <a:r>
              <a:rPr lang="en-US" sz="5400" dirty="0">
                <a:highlight>
                  <a:srgbClr val="FFFF00"/>
                </a:highlight>
              </a:rPr>
              <a:t>que </a:t>
            </a:r>
            <a:r>
              <a:rPr lang="en-US" sz="5400" dirty="0" err="1">
                <a:highlight>
                  <a:srgbClr val="FFFF00"/>
                </a:highlight>
              </a:rPr>
              <a:t>ahora</a:t>
            </a:r>
            <a:r>
              <a:rPr lang="en-US" sz="5400" dirty="0">
                <a:highlight>
                  <a:srgbClr val="FFFF00"/>
                </a:highlight>
              </a:rPr>
              <a:t> no </a:t>
            </a:r>
            <a:r>
              <a:rPr lang="en-US" sz="5400" dirty="0" err="1">
                <a:highlight>
                  <a:srgbClr val="FFFF00"/>
                </a:highlight>
              </a:rPr>
              <a:t>ve</a:t>
            </a:r>
            <a:r>
              <a:rPr lang="en-US" sz="5400" dirty="0">
                <a:highlight>
                  <a:srgbClr val="FFFF00"/>
                </a:highlight>
              </a:rPr>
              <a:t>, y </a:t>
            </a:r>
            <a:r>
              <a:rPr lang="en-US" sz="5400" dirty="0" err="1">
                <a:highlight>
                  <a:srgbClr val="FFFF00"/>
                </a:highlight>
              </a:rPr>
              <a:t>cómo</a:t>
            </a:r>
            <a:r>
              <a:rPr lang="en-US" sz="5400" dirty="0">
                <a:highlight>
                  <a:srgbClr val="FFFF00"/>
                </a:highlight>
              </a:rPr>
              <a:t> </a:t>
            </a:r>
            <a:r>
              <a:rPr lang="en-US" sz="5400" dirty="0" err="1">
                <a:highlight>
                  <a:srgbClr val="FFFF00"/>
                </a:highlight>
              </a:rPr>
              <a:t>puedo</a:t>
            </a:r>
            <a:r>
              <a:rPr lang="en-US" sz="5400" dirty="0">
                <a:highlight>
                  <a:srgbClr val="FFFF00"/>
                </a:highlight>
              </a:rPr>
              <a:t> </a:t>
            </a:r>
            <a:r>
              <a:rPr lang="en-US" sz="5400" dirty="0" err="1">
                <a:highlight>
                  <a:srgbClr val="FFFF00"/>
                </a:highlight>
              </a:rPr>
              <a:t>ayudarle</a:t>
            </a:r>
            <a:r>
              <a:rPr lang="en-US" sz="5400" dirty="0">
                <a:highlight>
                  <a:srgbClr val="FFFF00"/>
                </a:highlight>
              </a:rPr>
              <a:t> a </a:t>
            </a:r>
            <a:r>
              <a:rPr lang="en-US" sz="5400" dirty="0" err="1">
                <a:highlight>
                  <a:srgbClr val="FFFF00"/>
                </a:highlight>
              </a:rPr>
              <a:t>verlo</a:t>
            </a:r>
            <a:r>
              <a:rPr lang="en-US" sz="5400" dirty="0">
                <a:highlight>
                  <a:srgbClr val="FFFF00"/>
                </a:highlight>
              </a:rPr>
              <a:t>?</a:t>
            </a:r>
            <a:r>
              <a:rPr lang="en-US" sz="5400" dirty="0"/>
              <a:t>”.</a:t>
            </a:r>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812545525"/>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9879628"/>
          </a:xfrm>
          <a:prstGeom prst="rect">
            <a:avLst/>
          </a:prstGeom>
        </p:spPr>
        <p:txBody>
          <a:bodyPr wrap="square">
            <a:spAutoFit/>
          </a:bodyPr>
          <a:lstStyle/>
          <a:p>
            <a:r>
              <a:rPr lang="en-US" sz="4800" dirty="0"/>
              <a:t>Cinco </a:t>
            </a:r>
            <a:r>
              <a:rPr lang="en-US" sz="4800" dirty="0" err="1"/>
              <a:t>preguntas</a:t>
            </a:r>
            <a:r>
              <a:rPr lang="en-US" sz="4800" dirty="0"/>
              <a:t> </a:t>
            </a:r>
            <a:r>
              <a:rPr lang="en-US" sz="4800" dirty="0" err="1"/>
              <a:t>pueden</a:t>
            </a:r>
            <a:r>
              <a:rPr lang="en-US" sz="4800" dirty="0"/>
              <a:t> </a:t>
            </a:r>
            <a:r>
              <a:rPr lang="en-US" sz="4800" dirty="0" err="1"/>
              <a:t>ayudar</a:t>
            </a:r>
            <a:r>
              <a:rPr lang="en-US" sz="4800" dirty="0"/>
              <a:t> a la </a:t>
            </a:r>
            <a:r>
              <a:rPr lang="en-US" sz="4800" dirty="0" err="1"/>
              <a:t>gente</a:t>
            </a:r>
            <a:r>
              <a:rPr lang="en-US" sz="4800" dirty="0"/>
              <a:t> a </a:t>
            </a:r>
            <a:r>
              <a:rPr lang="en-US" sz="4800" dirty="0" err="1"/>
              <a:t>ver</a:t>
            </a:r>
            <a:r>
              <a:rPr lang="en-US" sz="4800" dirty="0"/>
              <a:t> lo que Dios </a:t>
            </a:r>
            <a:r>
              <a:rPr lang="en-US" sz="4800" dirty="0" err="1"/>
              <a:t>quiere</a:t>
            </a:r>
            <a:r>
              <a:rPr lang="en-US" sz="4800" dirty="0"/>
              <a:t> que </a:t>
            </a:r>
            <a:r>
              <a:rPr lang="en-US" sz="4800" dirty="0" err="1"/>
              <a:t>vean</a:t>
            </a:r>
            <a:r>
              <a:rPr lang="en-US" sz="4800" dirty="0"/>
              <a:t>. El </a:t>
            </a:r>
            <a:r>
              <a:rPr lang="en-US" sz="4800" dirty="0" err="1"/>
              <a:t>orden</a:t>
            </a:r>
            <a:r>
              <a:rPr lang="en-US" sz="4800" dirty="0"/>
              <a:t> es </a:t>
            </a:r>
            <a:r>
              <a:rPr lang="en-US" sz="4800" dirty="0" err="1"/>
              <a:t>importante</a:t>
            </a:r>
            <a:r>
              <a:rPr lang="en-US" sz="4800" dirty="0"/>
              <a:t> </a:t>
            </a:r>
            <a:r>
              <a:rPr lang="en-US" sz="4800" dirty="0" err="1"/>
              <a:t>porque</a:t>
            </a:r>
            <a:r>
              <a:rPr lang="en-US" sz="4800" dirty="0"/>
              <a:t> </a:t>
            </a:r>
            <a:r>
              <a:rPr lang="en-US" sz="4800" dirty="0" err="1"/>
              <a:t>nos</a:t>
            </a:r>
            <a:r>
              <a:rPr lang="en-US" sz="4800" dirty="0"/>
              <a:t> </a:t>
            </a:r>
            <a:r>
              <a:rPr lang="en-US" sz="4800" dirty="0" err="1"/>
              <a:t>enseña</a:t>
            </a:r>
            <a:r>
              <a:rPr lang="en-US" sz="4800" dirty="0"/>
              <a:t> a </a:t>
            </a:r>
            <a:r>
              <a:rPr lang="en-US" sz="4800" dirty="0" err="1"/>
              <a:t>pensar</a:t>
            </a:r>
            <a:r>
              <a:rPr lang="en-US" sz="4800" dirty="0"/>
              <a:t> </a:t>
            </a:r>
            <a:r>
              <a:rPr lang="en-US" sz="4800" dirty="0" err="1"/>
              <a:t>bíblicamente</a:t>
            </a:r>
            <a:r>
              <a:rPr lang="en-US" sz="4800" dirty="0"/>
              <a:t> </a:t>
            </a:r>
            <a:r>
              <a:rPr lang="en-US" sz="4800" dirty="0" err="1"/>
              <a:t>acerca</a:t>
            </a:r>
            <a:r>
              <a:rPr lang="en-US" sz="4800" dirty="0"/>
              <a:t> de por </a:t>
            </a:r>
            <a:r>
              <a:rPr lang="en-US" sz="4800" dirty="0" err="1"/>
              <a:t>qué</a:t>
            </a:r>
            <a:r>
              <a:rPr lang="en-US" sz="4800" dirty="0"/>
              <a:t> </a:t>
            </a:r>
            <a:r>
              <a:rPr lang="en-US" sz="4800" dirty="0" err="1"/>
              <a:t>hacemos</a:t>
            </a:r>
            <a:r>
              <a:rPr lang="en-US" sz="4800" dirty="0"/>
              <a:t> las </a:t>
            </a:r>
            <a:r>
              <a:rPr lang="en-US" sz="4800" dirty="0" err="1"/>
              <a:t>cosas</a:t>
            </a:r>
            <a:r>
              <a:rPr lang="en-US" sz="4800" dirty="0"/>
              <a:t> que </a:t>
            </a:r>
            <a:r>
              <a:rPr lang="en-US" sz="4800" dirty="0" err="1"/>
              <a:t>hacemos</a:t>
            </a:r>
            <a:r>
              <a:rPr lang="en-US" sz="4800" dirty="0"/>
              <a:t> y </a:t>
            </a:r>
            <a:r>
              <a:rPr lang="en-US" sz="4800" dirty="0" err="1"/>
              <a:t>cómo</a:t>
            </a:r>
            <a:r>
              <a:rPr lang="en-US" sz="4800" dirty="0"/>
              <a:t> Dios </a:t>
            </a:r>
            <a:r>
              <a:rPr lang="en-US" sz="4800" dirty="0" err="1"/>
              <a:t>nos</a:t>
            </a:r>
            <a:r>
              <a:rPr lang="en-US" sz="4800" dirty="0"/>
              <a:t> cambia. </a:t>
            </a:r>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1539328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EE1A82-F91C-584D-AB38-A2F041D6FB22}"/>
              </a:ext>
            </a:extLst>
          </p:cNvPr>
          <p:cNvSpPr txBox="1"/>
          <p:nvPr/>
        </p:nvSpPr>
        <p:spPr>
          <a:xfrm>
            <a:off x="2907395" y="2739482"/>
            <a:ext cx="6520205" cy="3169335"/>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5400" kern="1200" dirty="0" err="1">
                <a:solidFill>
                  <a:srgbClr val="080808"/>
                </a:solidFill>
                <a:latin typeface="+mj-lt"/>
                <a:ea typeface="+mj-ea"/>
                <a:cs typeface="+mj-cs"/>
              </a:rPr>
              <a:t>Nuestros</a:t>
            </a:r>
            <a:r>
              <a:rPr lang="en-US" sz="5400" kern="1200" dirty="0">
                <a:solidFill>
                  <a:srgbClr val="080808"/>
                </a:solidFill>
                <a:latin typeface="+mj-lt"/>
                <a:ea typeface="+mj-ea"/>
                <a:cs typeface="+mj-cs"/>
              </a:rPr>
              <a:t> </a:t>
            </a:r>
            <a:r>
              <a:rPr lang="en-US" sz="5400" kern="1200" dirty="0" err="1">
                <a:solidFill>
                  <a:srgbClr val="080808"/>
                </a:solidFill>
                <a:latin typeface="+mj-lt"/>
                <a:ea typeface="+mj-ea"/>
                <a:cs typeface="+mj-cs"/>
              </a:rPr>
              <a:t>egocéntricos</a:t>
            </a:r>
            <a:r>
              <a:rPr lang="en-US" sz="5400" kern="1200" dirty="0">
                <a:solidFill>
                  <a:srgbClr val="080808"/>
                </a:solidFill>
                <a:latin typeface="+mj-lt"/>
                <a:ea typeface="+mj-ea"/>
                <a:cs typeface="+mj-cs"/>
              </a:rPr>
              <a:t> y </a:t>
            </a:r>
            <a:r>
              <a:rPr lang="en-US" sz="5400" kern="1200" dirty="0" err="1">
                <a:solidFill>
                  <a:srgbClr val="080808"/>
                </a:solidFill>
                <a:latin typeface="+mj-lt"/>
                <a:ea typeface="+mj-ea"/>
                <a:cs typeface="+mj-cs"/>
              </a:rPr>
              <a:t>pequeños</a:t>
            </a:r>
            <a:r>
              <a:rPr lang="en-US" sz="5400" kern="1200" dirty="0">
                <a:solidFill>
                  <a:srgbClr val="080808"/>
                </a:solidFill>
                <a:latin typeface="+mj-lt"/>
                <a:ea typeface="+mj-ea"/>
                <a:cs typeface="+mj-cs"/>
              </a:rPr>
              <a:t> </a:t>
            </a:r>
            <a:r>
              <a:rPr lang="en-US" sz="5400" kern="1200" dirty="0" err="1">
                <a:solidFill>
                  <a:srgbClr val="080808"/>
                </a:solidFill>
                <a:latin typeface="+mj-lt"/>
                <a:ea typeface="+mj-ea"/>
                <a:cs typeface="+mj-cs"/>
              </a:rPr>
              <a:t>mundos</a:t>
            </a:r>
            <a:r>
              <a:rPr lang="en-US" sz="5400" kern="1200" dirty="0">
                <a:solidFill>
                  <a:srgbClr val="080808"/>
                </a:solidFill>
                <a:latin typeface="+mj-lt"/>
                <a:ea typeface="+mj-ea"/>
                <a:cs typeface="+mj-cs"/>
              </a:rPr>
              <a:t> </a:t>
            </a:r>
            <a:r>
              <a:rPr lang="en-US" sz="5400" kern="1200" dirty="0" err="1">
                <a:solidFill>
                  <a:srgbClr val="080808"/>
                </a:solidFill>
                <a:latin typeface="+mj-lt"/>
                <a:ea typeface="+mj-ea"/>
                <a:cs typeface="+mj-cs"/>
              </a:rPr>
              <a:t>nos</a:t>
            </a:r>
            <a:r>
              <a:rPr lang="en-US" sz="5400" kern="1200" dirty="0">
                <a:solidFill>
                  <a:srgbClr val="080808"/>
                </a:solidFill>
                <a:latin typeface="+mj-lt"/>
                <a:ea typeface="+mj-ea"/>
                <a:cs typeface="+mj-cs"/>
              </a:rPr>
              <a:t> </a:t>
            </a:r>
            <a:r>
              <a:rPr lang="en-US" sz="5400" kern="1200" dirty="0" err="1">
                <a:solidFill>
                  <a:srgbClr val="080808"/>
                </a:solidFill>
                <a:latin typeface="+mj-lt"/>
                <a:ea typeface="+mj-ea"/>
                <a:cs typeface="+mj-cs"/>
              </a:rPr>
              <a:t>cautivan</a:t>
            </a:r>
            <a:r>
              <a:rPr lang="en-US" sz="5400" kern="1200" dirty="0">
                <a:solidFill>
                  <a:srgbClr val="080808"/>
                </a:solidFill>
                <a:latin typeface="+mj-lt"/>
                <a:ea typeface="+mj-ea"/>
                <a:cs typeface="+mj-cs"/>
              </a:rPr>
              <a:t> </a:t>
            </a:r>
            <a:r>
              <a:rPr lang="en-US" sz="5400" kern="1200" dirty="0" err="1">
                <a:solidFill>
                  <a:srgbClr val="080808"/>
                </a:solidFill>
                <a:latin typeface="+mj-lt"/>
                <a:ea typeface="+mj-ea"/>
                <a:cs typeface="+mj-cs"/>
              </a:rPr>
              <a:t>muy</a:t>
            </a:r>
            <a:r>
              <a:rPr lang="en-US" sz="5400" kern="1200" dirty="0">
                <a:solidFill>
                  <a:srgbClr val="080808"/>
                </a:solidFill>
                <a:latin typeface="+mj-lt"/>
                <a:ea typeface="+mj-ea"/>
                <a:cs typeface="+mj-cs"/>
              </a:rPr>
              <a:t> </a:t>
            </a:r>
            <a:r>
              <a:rPr lang="en-US" sz="5400" kern="1200" dirty="0" err="1">
                <a:solidFill>
                  <a:srgbClr val="080808"/>
                </a:solidFill>
                <a:latin typeface="+mj-lt"/>
                <a:ea typeface="+mj-ea"/>
                <a:cs typeface="+mj-cs"/>
              </a:rPr>
              <a:t>fácilmente</a:t>
            </a:r>
            <a:r>
              <a:rPr lang="en-US" sz="5400" kern="1200" dirty="0">
                <a:solidFill>
                  <a:srgbClr val="080808"/>
                </a:solidFill>
                <a:latin typeface="+mj-lt"/>
                <a:ea typeface="+mj-ea"/>
                <a:cs typeface="+mj-cs"/>
              </a:rPr>
              <a:t>.</a:t>
            </a:r>
          </a:p>
          <a:p>
            <a:pPr algn="ctr">
              <a:lnSpc>
                <a:spcPct val="90000"/>
              </a:lnSpc>
              <a:spcBef>
                <a:spcPct val="0"/>
              </a:spcBef>
              <a:spcAft>
                <a:spcPts val="600"/>
              </a:spcAft>
            </a:pPr>
            <a:endParaRPr lang="en-US" sz="3600" kern="1200" dirty="0">
              <a:solidFill>
                <a:srgbClr val="080808"/>
              </a:solidFill>
              <a:latin typeface="+mj-lt"/>
              <a:ea typeface="+mj-ea"/>
              <a:cs typeface="+mj-cs"/>
            </a:endParaRPr>
          </a:p>
          <a:p>
            <a:pPr algn="ctr">
              <a:lnSpc>
                <a:spcPct val="90000"/>
              </a:lnSpc>
              <a:spcBef>
                <a:spcPct val="0"/>
              </a:spcBef>
              <a:spcAft>
                <a:spcPts val="600"/>
              </a:spcAft>
            </a:pPr>
            <a:endParaRPr lang="en-US" sz="3600" kern="1200" dirty="0">
              <a:solidFill>
                <a:srgbClr val="080808"/>
              </a:solidFill>
              <a:latin typeface="+mj-lt"/>
              <a:ea typeface="+mj-ea"/>
              <a:cs typeface="+mj-cs"/>
            </a:endParaRPr>
          </a:p>
        </p:txBody>
      </p:sp>
    </p:spTree>
    <p:extLst>
      <p:ext uri="{BB962C8B-B14F-4D97-AF65-F5344CB8AC3E}">
        <p14:creationId xmlns:p14="http://schemas.microsoft.com/office/powerpoint/2010/main" val="2732473567"/>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13018949"/>
          </a:xfrm>
          <a:prstGeom prst="rect">
            <a:avLst/>
          </a:prstGeom>
        </p:spPr>
        <p:txBody>
          <a:bodyPr wrap="square">
            <a:spAutoFit/>
          </a:bodyPr>
          <a:lstStyle/>
          <a:p>
            <a:r>
              <a:rPr lang="en-US" sz="4400" dirty="0">
                <a:highlight>
                  <a:srgbClr val="FFFF00"/>
                </a:highlight>
              </a:rPr>
              <a:t>1. </a:t>
            </a:r>
            <a:r>
              <a:rPr lang="en-US" sz="4400" i="1" dirty="0">
                <a:highlight>
                  <a:srgbClr val="FFFF00"/>
                </a:highlight>
              </a:rPr>
              <a:t>¿</a:t>
            </a:r>
            <a:r>
              <a:rPr lang="en-US" sz="4400" i="1" dirty="0" err="1">
                <a:highlight>
                  <a:srgbClr val="FFFF00"/>
                </a:highlight>
              </a:rPr>
              <a:t>Qué</a:t>
            </a:r>
            <a:r>
              <a:rPr lang="en-US" sz="4400" i="1" dirty="0">
                <a:highlight>
                  <a:srgbClr val="FFFF00"/>
                </a:highlight>
              </a:rPr>
              <a:t> </a:t>
            </a:r>
            <a:r>
              <a:rPr lang="en-US" sz="4400" i="1" dirty="0" err="1">
                <a:highlight>
                  <a:srgbClr val="FFFF00"/>
                </a:highlight>
              </a:rPr>
              <a:t>estaba</a:t>
            </a:r>
            <a:r>
              <a:rPr lang="en-US" sz="4400" i="1" dirty="0">
                <a:highlight>
                  <a:srgbClr val="FFFF00"/>
                </a:highlight>
              </a:rPr>
              <a:t> </a:t>
            </a:r>
            <a:r>
              <a:rPr lang="en-US" sz="4400" i="1" dirty="0" err="1">
                <a:highlight>
                  <a:srgbClr val="FFFF00"/>
                </a:highlight>
              </a:rPr>
              <a:t>pasando</a:t>
            </a:r>
            <a:r>
              <a:rPr lang="en-US" sz="4400" i="1" dirty="0">
                <a:highlight>
                  <a:srgbClr val="FFFF00"/>
                </a:highlight>
              </a:rPr>
              <a:t>?</a:t>
            </a:r>
            <a:r>
              <a:rPr lang="en-US" sz="4400" dirty="0">
                <a:highlight>
                  <a:srgbClr val="FFFF00"/>
                </a:highlight>
              </a:rPr>
              <a:t> </a:t>
            </a:r>
            <a:r>
              <a:rPr lang="en-US" sz="4400" dirty="0" err="1"/>
              <a:t>Esta</a:t>
            </a:r>
            <a:r>
              <a:rPr lang="en-US" sz="4400" dirty="0"/>
              <a:t> </a:t>
            </a:r>
            <a:r>
              <a:rPr lang="en-US" sz="4400" dirty="0" err="1"/>
              <a:t>pregunta</a:t>
            </a:r>
            <a:r>
              <a:rPr lang="en-US" sz="4400" dirty="0"/>
              <a:t> se centra </a:t>
            </a:r>
            <a:r>
              <a:rPr lang="en-US" sz="4400" dirty="0" err="1"/>
              <a:t>en</a:t>
            </a:r>
            <a:r>
              <a:rPr lang="en-US" sz="4400" dirty="0"/>
              <a:t> las </a:t>
            </a:r>
            <a:r>
              <a:rPr lang="en-US" sz="4400" dirty="0" err="1"/>
              <a:t>situaciones</a:t>
            </a:r>
            <a:r>
              <a:rPr lang="en-US" sz="4400" dirty="0"/>
              <a:t> o </a:t>
            </a:r>
            <a:r>
              <a:rPr lang="en-US" sz="4400" dirty="0" err="1"/>
              <a:t>circunstancias</a:t>
            </a:r>
            <a:r>
              <a:rPr lang="en-US" sz="4400" dirty="0"/>
              <a:t> que las personas </a:t>
            </a:r>
            <a:r>
              <a:rPr lang="en-US" sz="4400" dirty="0" err="1"/>
              <a:t>enfrentan</a:t>
            </a:r>
            <a:r>
              <a:rPr lang="en-US" sz="4400" dirty="0"/>
              <a:t>. Sus </a:t>
            </a:r>
            <a:r>
              <a:rPr lang="en-US" sz="4400" dirty="0" err="1"/>
              <a:t>respuestas</a:t>
            </a:r>
            <a:r>
              <a:rPr lang="en-US" sz="4400" dirty="0"/>
              <a:t> son </a:t>
            </a:r>
            <a:r>
              <a:rPr lang="en-US" sz="4400" dirty="0" err="1"/>
              <a:t>importantes</a:t>
            </a:r>
            <a:r>
              <a:rPr lang="en-US" sz="4400" dirty="0"/>
              <a:t> por dos </a:t>
            </a:r>
            <a:r>
              <a:rPr lang="en-US" sz="4400" dirty="0" err="1"/>
              <a:t>razones</a:t>
            </a:r>
            <a:r>
              <a:rPr lang="en-US" sz="4400" dirty="0"/>
              <a:t>. </a:t>
            </a:r>
            <a:r>
              <a:rPr lang="en-US" sz="4400" dirty="0" err="1"/>
              <a:t>En</a:t>
            </a:r>
            <a:r>
              <a:rPr lang="en-US" sz="4400" dirty="0"/>
              <a:t> primer </a:t>
            </a:r>
            <a:r>
              <a:rPr lang="en-US" sz="4400" dirty="0" err="1"/>
              <a:t>lugar</a:t>
            </a:r>
            <a:r>
              <a:rPr lang="en-US" sz="4400" dirty="0"/>
              <a:t>, </a:t>
            </a:r>
            <a:r>
              <a:rPr lang="en-US" sz="4400" dirty="0" err="1"/>
              <a:t>usted</a:t>
            </a:r>
            <a:r>
              <a:rPr lang="en-US" sz="4400" dirty="0"/>
              <a:t> </a:t>
            </a:r>
            <a:r>
              <a:rPr lang="en-US" sz="4400" dirty="0" err="1"/>
              <a:t>quiere</a:t>
            </a:r>
            <a:r>
              <a:rPr lang="en-US" sz="4400" dirty="0"/>
              <a:t> que </a:t>
            </a:r>
            <a:r>
              <a:rPr lang="en-US" sz="4400" dirty="0" err="1"/>
              <a:t>ellos</a:t>
            </a:r>
            <a:r>
              <a:rPr lang="en-US" sz="4400" dirty="0"/>
              <a:t> </a:t>
            </a:r>
            <a:r>
              <a:rPr lang="en-US" sz="4400" dirty="0" err="1"/>
              <a:t>vean</a:t>
            </a:r>
            <a:r>
              <a:rPr lang="en-US" sz="4400" dirty="0"/>
              <a:t> que las </a:t>
            </a:r>
            <a:r>
              <a:rPr lang="en-US" sz="4400" dirty="0" err="1"/>
              <a:t>circunstancias</a:t>
            </a:r>
            <a:r>
              <a:rPr lang="en-US" sz="4400" dirty="0"/>
              <a:t> no les </a:t>
            </a:r>
            <a:r>
              <a:rPr lang="en-US" sz="4400" dirty="0" err="1"/>
              <a:t>obligaron</a:t>
            </a:r>
            <a:r>
              <a:rPr lang="en-US" sz="4400" dirty="0"/>
              <a:t> a </a:t>
            </a:r>
            <a:r>
              <a:rPr lang="en-US" sz="4400" dirty="0" err="1"/>
              <a:t>hacer</a:t>
            </a:r>
            <a:r>
              <a:rPr lang="en-US" sz="4400" dirty="0"/>
              <a:t> lo que </a:t>
            </a:r>
            <a:r>
              <a:rPr lang="en-US" sz="4400" dirty="0" err="1"/>
              <a:t>hicieron</a:t>
            </a:r>
            <a:r>
              <a:rPr lang="en-US" sz="4400" dirty="0"/>
              <a:t>. </a:t>
            </a:r>
            <a:r>
              <a:rPr lang="en-US" sz="4400" dirty="0" err="1"/>
              <a:t>En</a:t>
            </a:r>
            <a:r>
              <a:rPr lang="en-US" sz="4400" dirty="0"/>
              <a:t> </a:t>
            </a:r>
            <a:r>
              <a:rPr lang="en-US" sz="4400" dirty="0" err="1"/>
              <a:t>segundo</a:t>
            </a:r>
            <a:r>
              <a:rPr lang="en-US" sz="4400" dirty="0"/>
              <a:t> </a:t>
            </a:r>
            <a:r>
              <a:rPr lang="en-US" sz="4400" dirty="0" err="1"/>
              <a:t>lugar</a:t>
            </a:r>
            <a:r>
              <a:rPr lang="en-US" sz="4400" dirty="0"/>
              <a:t>, </a:t>
            </a:r>
            <a:r>
              <a:rPr lang="en-US" sz="4400" dirty="0" err="1"/>
              <a:t>usted</a:t>
            </a:r>
            <a:r>
              <a:rPr lang="en-US" sz="4400" dirty="0"/>
              <a:t> </a:t>
            </a:r>
            <a:r>
              <a:rPr lang="en-US" sz="4400" dirty="0" err="1"/>
              <a:t>necesita</a:t>
            </a:r>
            <a:r>
              <a:rPr lang="en-US" sz="4400" dirty="0"/>
              <a:t> </a:t>
            </a:r>
            <a:r>
              <a:rPr lang="en-US" sz="4400" dirty="0" err="1"/>
              <a:t>conocer</a:t>
            </a:r>
            <a:r>
              <a:rPr lang="en-US" sz="4400" dirty="0"/>
              <a:t> los </a:t>
            </a:r>
            <a:r>
              <a:rPr lang="en-US" sz="4400" dirty="0" err="1"/>
              <a:t>detalles</a:t>
            </a:r>
            <a:r>
              <a:rPr lang="en-US" sz="4400" dirty="0"/>
              <a:t> de </a:t>
            </a:r>
            <a:r>
              <a:rPr lang="en-US" sz="4400" dirty="0" err="1"/>
              <a:t>su</a:t>
            </a:r>
            <a:r>
              <a:rPr lang="en-US" sz="4400" dirty="0"/>
              <a:t> </a:t>
            </a:r>
            <a:r>
              <a:rPr lang="en-US" sz="4400" dirty="0" err="1"/>
              <a:t>mundo</a:t>
            </a:r>
            <a:r>
              <a:rPr lang="en-US" sz="4400" dirty="0"/>
              <a:t> con el fin de </a:t>
            </a:r>
            <a:r>
              <a:rPr lang="en-US" sz="4400" dirty="0" err="1"/>
              <a:t>hablar</a:t>
            </a:r>
            <a:r>
              <a:rPr lang="en-US" sz="4400" dirty="0"/>
              <a:t> </a:t>
            </a:r>
            <a:r>
              <a:rPr lang="en-US" sz="4400" dirty="0" err="1"/>
              <a:t>verdad</a:t>
            </a:r>
            <a:r>
              <a:rPr lang="en-US" sz="4400" dirty="0"/>
              <a:t> al </a:t>
            </a:r>
            <a:r>
              <a:rPr lang="en-US" sz="4400" dirty="0" err="1"/>
              <a:t>respecto</a:t>
            </a:r>
            <a:r>
              <a:rPr lang="en-US" sz="4400" dirty="0"/>
              <a:t>.</a:t>
            </a:r>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152470323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13511391"/>
          </a:xfrm>
          <a:prstGeom prst="rect">
            <a:avLst/>
          </a:prstGeom>
        </p:spPr>
        <p:txBody>
          <a:bodyPr wrap="square">
            <a:spAutoFit/>
          </a:bodyPr>
          <a:lstStyle/>
          <a:p>
            <a:r>
              <a:rPr lang="en-US" sz="4800" dirty="0">
                <a:highlight>
                  <a:srgbClr val="FFFF00"/>
                </a:highlight>
              </a:rPr>
              <a:t>2. </a:t>
            </a:r>
            <a:r>
              <a:rPr lang="en-US" sz="4800" i="1" dirty="0">
                <a:highlight>
                  <a:srgbClr val="FFFF00"/>
                </a:highlight>
              </a:rPr>
              <a:t>¿</a:t>
            </a:r>
            <a:r>
              <a:rPr lang="en-US" sz="4800" i="1" dirty="0" err="1">
                <a:highlight>
                  <a:srgbClr val="FFFF00"/>
                </a:highlight>
              </a:rPr>
              <a:t>Qué</a:t>
            </a:r>
            <a:r>
              <a:rPr lang="en-US" sz="4800" i="1" dirty="0">
                <a:highlight>
                  <a:srgbClr val="FFFF00"/>
                </a:highlight>
              </a:rPr>
              <a:t> </a:t>
            </a:r>
            <a:r>
              <a:rPr lang="en-US" sz="4800" i="1" dirty="0" err="1">
                <a:highlight>
                  <a:srgbClr val="FFFF00"/>
                </a:highlight>
              </a:rPr>
              <a:t>pensó</a:t>
            </a:r>
            <a:r>
              <a:rPr lang="en-US" sz="4800" i="1" dirty="0">
                <a:highlight>
                  <a:srgbClr val="FFFF00"/>
                </a:highlight>
              </a:rPr>
              <a:t> y </a:t>
            </a:r>
            <a:r>
              <a:rPr lang="en-US" sz="4800" i="1" dirty="0" err="1">
                <a:highlight>
                  <a:srgbClr val="FFFF00"/>
                </a:highlight>
              </a:rPr>
              <a:t>sintió</a:t>
            </a:r>
            <a:r>
              <a:rPr lang="en-US" sz="4800" i="1" dirty="0">
                <a:highlight>
                  <a:srgbClr val="FFFF00"/>
                </a:highlight>
              </a:rPr>
              <a:t> </a:t>
            </a:r>
            <a:r>
              <a:rPr lang="en-US" sz="4800" i="1" dirty="0" err="1">
                <a:highlight>
                  <a:srgbClr val="FFFF00"/>
                </a:highlight>
              </a:rPr>
              <a:t>cuando</a:t>
            </a:r>
            <a:r>
              <a:rPr lang="en-US" sz="4800" i="1" dirty="0">
                <a:highlight>
                  <a:srgbClr val="FFFF00"/>
                </a:highlight>
              </a:rPr>
              <a:t> </a:t>
            </a:r>
            <a:r>
              <a:rPr lang="en-US" sz="4800" i="1" dirty="0" err="1">
                <a:highlight>
                  <a:srgbClr val="FFFF00"/>
                </a:highlight>
              </a:rPr>
              <a:t>todo</a:t>
            </a:r>
            <a:r>
              <a:rPr lang="en-US" sz="4800" i="1" dirty="0">
                <a:highlight>
                  <a:srgbClr val="FFFF00"/>
                </a:highlight>
              </a:rPr>
              <a:t> </a:t>
            </a:r>
            <a:r>
              <a:rPr lang="en-US" sz="4800" i="1" dirty="0" err="1">
                <a:highlight>
                  <a:srgbClr val="FFFF00"/>
                </a:highlight>
              </a:rPr>
              <a:t>ocurría</a:t>
            </a:r>
            <a:r>
              <a:rPr lang="en-US" sz="4800" i="1" dirty="0">
                <a:highlight>
                  <a:srgbClr val="FFFF00"/>
                </a:highlight>
              </a:rPr>
              <a:t>?</a:t>
            </a:r>
            <a:r>
              <a:rPr lang="en-US" sz="4800" dirty="0">
                <a:highlight>
                  <a:srgbClr val="FFFF00"/>
                </a:highlight>
              </a:rPr>
              <a:t> </a:t>
            </a:r>
            <a:r>
              <a:rPr lang="en-US" sz="4800" dirty="0" err="1"/>
              <a:t>Esta</a:t>
            </a:r>
            <a:r>
              <a:rPr lang="en-US" sz="4800" dirty="0"/>
              <a:t> </a:t>
            </a:r>
            <a:r>
              <a:rPr lang="en-US" sz="4800" dirty="0" err="1"/>
              <a:t>pregunta</a:t>
            </a:r>
            <a:r>
              <a:rPr lang="en-US" sz="4800" dirty="0"/>
              <a:t> le </a:t>
            </a:r>
            <a:r>
              <a:rPr lang="en-US" sz="4800" dirty="0" err="1"/>
              <a:t>quita</a:t>
            </a:r>
            <a:r>
              <a:rPr lang="en-US" sz="4800" dirty="0"/>
              <a:t> a la </a:t>
            </a:r>
            <a:r>
              <a:rPr lang="en-US" sz="4800" dirty="0" err="1"/>
              <a:t>gente</a:t>
            </a:r>
            <a:r>
              <a:rPr lang="en-US" sz="4800" dirty="0"/>
              <a:t> los </a:t>
            </a:r>
            <a:r>
              <a:rPr lang="en-US" sz="4800" dirty="0" err="1"/>
              <a:t>ojos</a:t>
            </a:r>
            <a:r>
              <a:rPr lang="en-US" sz="4800" dirty="0"/>
              <a:t> de la </a:t>
            </a:r>
            <a:r>
              <a:rPr lang="en-US" sz="4800" dirty="0" err="1"/>
              <a:t>situación</a:t>
            </a:r>
            <a:r>
              <a:rPr lang="en-US" sz="4800" dirty="0"/>
              <a:t> y le </a:t>
            </a:r>
            <a:r>
              <a:rPr lang="en-US" sz="4800" dirty="0" err="1"/>
              <a:t>pide</a:t>
            </a:r>
            <a:r>
              <a:rPr lang="en-US" sz="4800" dirty="0"/>
              <a:t> que examine </a:t>
            </a:r>
            <a:r>
              <a:rPr lang="en-US" sz="4800" dirty="0" err="1"/>
              <a:t>su</a:t>
            </a:r>
            <a:r>
              <a:rPr lang="en-US" sz="4800" dirty="0"/>
              <a:t> </a:t>
            </a:r>
            <a:r>
              <a:rPr lang="en-US" sz="4800" dirty="0" err="1"/>
              <a:t>corazón</a:t>
            </a:r>
            <a:r>
              <a:rPr lang="en-US" sz="4800" dirty="0"/>
              <a:t>. Se le </a:t>
            </a:r>
            <a:r>
              <a:rPr lang="en-US" sz="4800" dirty="0" err="1"/>
              <a:t>recuerda</a:t>
            </a:r>
            <a:r>
              <a:rPr lang="en-US" sz="4800" dirty="0"/>
              <a:t> que </a:t>
            </a:r>
            <a:r>
              <a:rPr lang="en-US" sz="4800" dirty="0" err="1"/>
              <a:t>nuestros</a:t>
            </a:r>
            <a:r>
              <a:rPr lang="en-US" sz="4800" dirty="0"/>
              <a:t> </a:t>
            </a:r>
            <a:r>
              <a:rPr lang="en-US" sz="4800" dirty="0" err="1"/>
              <a:t>corazones</a:t>
            </a:r>
            <a:r>
              <a:rPr lang="en-US" sz="4800" dirty="0"/>
              <a:t> </a:t>
            </a:r>
            <a:r>
              <a:rPr lang="en-US" sz="4800" dirty="0" err="1"/>
              <a:t>siempre</a:t>
            </a:r>
            <a:r>
              <a:rPr lang="en-US" sz="4800" dirty="0"/>
              <a:t> </a:t>
            </a:r>
            <a:r>
              <a:rPr lang="en-US" sz="4800" dirty="0" err="1"/>
              <a:t>interactúan</a:t>
            </a:r>
            <a:r>
              <a:rPr lang="en-US" sz="4800" dirty="0"/>
              <a:t> con lo que </a:t>
            </a:r>
            <a:r>
              <a:rPr lang="en-US" sz="4800" dirty="0" err="1"/>
              <a:t>sucede</a:t>
            </a:r>
            <a:r>
              <a:rPr lang="en-US" sz="4800" dirty="0"/>
              <a:t> a </a:t>
            </a:r>
            <a:r>
              <a:rPr lang="en-US" sz="4800" dirty="0" err="1"/>
              <a:t>nuestro</a:t>
            </a:r>
            <a:r>
              <a:rPr lang="en-US" sz="4800" dirty="0"/>
              <a:t> </a:t>
            </a:r>
            <a:r>
              <a:rPr lang="en-US" sz="4800" dirty="0" err="1"/>
              <a:t>alrededor</a:t>
            </a:r>
            <a:r>
              <a:rPr lang="en-US" sz="4800" dirty="0"/>
              <a:t>. </a:t>
            </a:r>
            <a:r>
              <a:rPr lang="en-US" sz="4800" dirty="0" err="1"/>
              <a:t>Nunca</a:t>
            </a:r>
            <a:r>
              <a:rPr lang="en-US" sz="4800" dirty="0"/>
              <a:t> </a:t>
            </a:r>
            <a:r>
              <a:rPr lang="en-US" sz="4800" dirty="0" err="1"/>
              <a:t>somos</a:t>
            </a:r>
            <a:r>
              <a:rPr lang="en-US" sz="4800" dirty="0"/>
              <a:t> solo </a:t>
            </a:r>
            <a:r>
              <a:rPr lang="en-US" sz="4800" dirty="0" err="1"/>
              <a:t>víctimas</a:t>
            </a:r>
            <a:r>
              <a:rPr lang="en-US" sz="4800" dirty="0"/>
              <a:t>, </a:t>
            </a:r>
            <a:r>
              <a:rPr lang="en-US" sz="4800" dirty="0" err="1"/>
              <a:t>sino</a:t>
            </a:r>
            <a:r>
              <a:rPr lang="en-US" sz="4800" dirty="0"/>
              <a:t> </a:t>
            </a:r>
            <a:r>
              <a:rPr lang="en-US" sz="4800" dirty="0" err="1"/>
              <a:t>intérpretes</a:t>
            </a:r>
            <a:r>
              <a:rPr lang="en-US" sz="4800" dirty="0"/>
              <a:t> </a:t>
            </a:r>
            <a:r>
              <a:rPr lang="en-US" sz="4800" dirty="0" err="1"/>
              <a:t>constantes</a:t>
            </a:r>
            <a:r>
              <a:rPr lang="en-US" sz="4800" dirty="0"/>
              <a:t> </a:t>
            </a:r>
            <a:r>
              <a:rPr lang="en-US" sz="4800" dirty="0" err="1"/>
              <a:t>cuyas</a:t>
            </a:r>
            <a:r>
              <a:rPr lang="en-US" sz="4800" dirty="0"/>
              <a:t> </a:t>
            </a:r>
            <a:r>
              <a:rPr lang="en-US" sz="4800" dirty="0" err="1"/>
              <a:t>interpretaciones</a:t>
            </a:r>
            <a:r>
              <a:rPr lang="en-US" sz="4800" dirty="0"/>
              <a:t> </a:t>
            </a:r>
            <a:r>
              <a:rPr lang="en-US" sz="4800" dirty="0" err="1"/>
              <a:t>preceden</a:t>
            </a:r>
            <a:r>
              <a:rPr lang="en-US" sz="4800" dirty="0"/>
              <a:t> y dan forma a </a:t>
            </a:r>
            <a:r>
              <a:rPr lang="en-US" sz="4800" dirty="0" err="1"/>
              <a:t>nuestras</a:t>
            </a:r>
            <a:r>
              <a:rPr lang="en-US" sz="4800" dirty="0"/>
              <a:t> </a:t>
            </a:r>
            <a:r>
              <a:rPr lang="en-US" sz="4800" dirty="0" err="1"/>
              <a:t>acciones</a:t>
            </a:r>
            <a:r>
              <a:rPr lang="en-US" sz="4800" dirty="0"/>
              <a:t>.</a:t>
            </a:r>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738546488"/>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12495728"/>
          </a:xfrm>
          <a:prstGeom prst="rect">
            <a:avLst/>
          </a:prstGeom>
        </p:spPr>
        <p:txBody>
          <a:bodyPr wrap="square">
            <a:spAutoFit/>
          </a:bodyPr>
          <a:lstStyle/>
          <a:p>
            <a:r>
              <a:rPr lang="en-US" sz="5400" dirty="0">
                <a:highlight>
                  <a:srgbClr val="FFFF00"/>
                </a:highlight>
              </a:rPr>
              <a:t>3. </a:t>
            </a:r>
            <a:r>
              <a:rPr lang="en-US" sz="5400" i="1" dirty="0">
                <a:highlight>
                  <a:srgbClr val="FFFF00"/>
                </a:highlight>
              </a:rPr>
              <a:t>¿</a:t>
            </a:r>
            <a:r>
              <a:rPr lang="en-US" sz="5400" i="1" dirty="0" err="1">
                <a:highlight>
                  <a:srgbClr val="FFFF00"/>
                </a:highlight>
              </a:rPr>
              <a:t>Qué</a:t>
            </a:r>
            <a:r>
              <a:rPr lang="en-US" sz="5400" i="1" dirty="0">
                <a:highlight>
                  <a:srgbClr val="FFFF00"/>
                </a:highlight>
              </a:rPr>
              <a:t> </a:t>
            </a:r>
            <a:r>
              <a:rPr lang="en-US" sz="5400" i="1" dirty="0" err="1">
                <a:highlight>
                  <a:srgbClr val="FFFF00"/>
                </a:highlight>
              </a:rPr>
              <a:t>hizo</a:t>
            </a:r>
            <a:r>
              <a:rPr lang="en-US" sz="5400" i="1" dirty="0">
                <a:highlight>
                  <a:srgbClr val="FFFF00"/>
                </a:highlight>
              </a:rPr>
              <a:t> </a:t>
            </a:r>
            <a:r>
              <a:rPr lang="en-US" sz="5400" i="1" dirty="0" err="1">
                <a:highlight>
                  <a:srgbClr val="FFFF00"/>
                </a:highlight>
              </a:rPr>
              <a:t>usted</a:t>
            </a:r>
            <a:r>
              <a:rPr lang="en-US" sz="5400" i="1" dirty="0">
                <a:highlight>
                  <a:srgbClr val="FFFF00"/>
                </a:highlight>
              </a:rPr>
              <a:t> </a:t>
            </a:r>
            <a:r>
              <a:rPr lang="en-US" sz="5400" i="1" dirty="0" err="1">
                <a:highlight>
                  <a:srgbClr val="FFFF00"/>
                </a:highlight>
              </a:rPr>
              <a:t>en</a:t>
            </a:r>
            <a:r>
              <a:rPr lang="en-US" sz="5400" i="1" dirty="0">
                <a:highlight>
                  <a:srgbClr val="FFFF00"/>
                </a:highlight>
              </a:rPr>
              <a:t> </a:t>
            </a:r>
            <a:r>
              <a:rPr lang="en-US" sz="5400" i="1" dirty="0" err="1">
                <a:highlight>
                  <a:srgbClr val="FFFF00"/>
                </a:highlight>
              </a:rPr>
              <a:t>respuesta</a:t>
            </a:r>
            <a:r>
              <a:rPr lang="en-US" sz="5400" i="1" dirty="0">
                <a:highlight>
                  <a:srgbClr val="FFFF00"/>
                </a:highlight>
              </a:rPr>
              <a:t>?</a:t>
            </a:r>
            <a:r>
              <a:rPr lang="en-US" sz="5400" dirty="0">
                <a:highlight>
                  <a:srgbClr val="FFFF00"/>
                </a:highlight>
              </a:rPr>
              <a:t> </a:t>
            </a:r>
            <a:r>
              <a:rPr lang="en-US" sz="5400" dirty="0" err="1"/>
              <a:t>Esta</a:t>
            </a:r>
            <a:r>
              <a:rPr lang="en-US" sz="5400" dirty="0"/>
              <a:t> </a:t>
            </a:r>
            <a:r>
              <a:rPr lang="en-US" sz="5400" dirty="0" err="1"/>
              <a:t>pregunta</a:t>
            </a:r>
            <a:r>
              <a:rPr lang="en-US" sz="5400" dirty="0"/>
              <a:t> </a:t>
            </a:r>
            <a:r>
              <a:rPr lang="en-US" sz="5400" dirty="0" err="1"/>
              <a:t>viene</a:t>
            </a:r>
            <a:r>
              <a:rPr lang="en-US" sz="5400" dirty="0"/>
              <a:t> </a:t>
            </a:r>
            <a:r>
              <a:rPr lang="en-US" sz="5400" dirty="0" err="1"/>
              <a:t>después</a:t>
            </a:r>
            <a:r>
              <a:rPr lang="en-US" sz="5400" dirty="0"/>
              <a:t> de la </a:t>
            </a:r>
            <a:r>
              <a:rPr lang="en-US" sz="5400" dirty="0" err="1"/>
              <a:t>pregunta</a:t>
            </a:r>
            <a:r>
              <a:rPr lang="en-US" sz="5400" dirty="0"/>
              <a:t> anterior, </a:t>
            </a:r>
            <a:r>
              <a:rPr lang="en-US" sz="5400" dirty="0" err="1"/>
              <a:t>porque</a:t>
            </a:r>
            <a:r>
              <a:rPr lang="en-US" sz="5400" dirty="0"/>
              <a:t> </a:t>
            </a:r>
            <a:r>
              <a:rPr lang="en-US" sz="5400" dirty="0" err="1"/>
              <a:t>nuestra</a:t>
            </a:r>
            <a:r>
              <a:rPr lang="en-US" sz="5400" dirty="0"/>
              <a:t> </a:t>
            </a:r>
            <a:r>
              <a:rPr lang="en-US" sz="5400" dirty="0" err="1"/>
              <a:t>conducta</a:t>
            </a:r>
            <a:r>
              <a:rPr lang="en-US" sz="5400" dirty="0"/>
              <a:t> </a:t>
            </a:r>
            <a:r>
              <a:rPr lang="en-US" sz="5400" dirty="0" err="1"/>
              <a:t>está</a:t>
            </a:r>
            <a:r>
              <a:rPr lang="en-US" sz="5400" dirty="0"/>
              <a:t> </a:t>
            </a:r>
            <a:r>
              <a:rPr lang="en-US" sz="5400" dirty="0" err="1"/>
              <a:t>determinada</a:t>
            </a:r>
            <a:r>
              <a:rPr lang="en-US" sz="5400" dirty="0"/>
              <a:t> por la </a:t>
            </a:r>
            <a:r>
              <a:rPr lang="en-US" sz="5400" dirty="0" err="1"/>
              <a:t>respuesta</a:t>
            </a:r>
            <a:r>
              <a:rPr lang="en-US" sz="5400" dirty="0"/>
              <a:t> de </a:t>
            </a:r>
            <a:r>
              <a:rPr lang="en-US" sz="5400" dirty="0" err="1"/>
              <a:t>nuestro</a:t>
            </a:r>
            <a:r>
              <a:rPr lang="en-US" sz="5400" dirty="0"/>
              <a:t> </a:t>
            </a:r>
            <a:r>
              <a:rPr lang="en-US" sz="5400" dirty="0" err="1"/>
              <a:t>corazón</a:t>
            </a:r>
            <a:r>
              <a:rPr lang="en-US" sz="5400" dirty="0"/>
              <a:t> ante la </a:t>
            </a:r>
            <a:r>
              <a:rPr lang="en-US" sz="5400" dirty="0" err="1"/>
              <a:t>situación</a:t>
            </a:r>
            <a:r>
              <a:rPr lang="en-US" sz="5400" dirty="0"/>
              <a:t>.</a:t>
            </a:r>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334035544"/>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14988719"/>
          </a:xfrm>
          <a:prstGeom prst="rect">
            <a:avLst/>
          </a:prstGeom>
        </p:spPr>
        <p:txBody>
          <a:bodyPr wrap="square">
            <a:spAutoFit/>
          </a:bodyPr>
          <a:lstStyle/>
          <a:p>
            <a:r>
              <a:rPr lang="en-US" sz="5400" dirty="0">
                <a:highlight>
                  <a:srgbClr val="FFFF00"/>
                </a:highlight>
              </a:rPr>
              <a:t>4. </a:t>
            </a:r>
            <a:r>
              <a:rPr lang="en-US" sz="5400" i="1" dirty="0">
                <a:highlight>
                  <a:srgbClr val="FFFF00"/>
                </a:highlight>
              </a:rPr>
              <a:t>Por </a:t>
            </a:r>
            <a:r>
              <a:rPr lang="en-US" sz="5400" i="1" dirty="0" err="1">
                <a:highlight>
                  <a:srgbClr val="FFFF00"/>
                </a:highlight>
              </a:rPr>
              <a:t>qué</a:t>
            </a:r>
            <a:r>
              <a:rPr lang="en-US" sz="5400" i="1" dirty="0">
                <a:highlight>
                  <a:srgbClr val="FFFF00"/>
                </a:highlight>
              </a:rPr>
              <a:t> lo </a:t>
            </a:r>
            <a:r>
              <a:rPr lang="en-US" sz="5400" i="1" dirty="0" err="1">
                <a:highlight>
                  <a:srgbClr val="FFFF00"/>
                </a:highlight>
              </a:rPr>
              <a:t>hizo</a:t>
            </a:r>
            <a:r>
              <a:rPr lang="en-US" sz="5400" i="1" dirty="0">
                <a:highlight>
                  <a:srgbClr val="FFFF00"/>
                </a:highlight>
              </a:rPr>
              <a:t>? </a:t>
            </a:r>
            <a:r>
              <a:rPr lang="en-US" sz="5400" i="1" dirty="0"/>
              <a:t>¿</a:t>
            </a:r>
            <a:r>
              <a:rPr lang="en-US" sz="5400" i="1" dirty="0" err="1"/>
              <a:t>Qué</a:t>
            </a:r>
            <a:r>
              <a:rPr lang="en-US" sz="5400" i="1" dirty="0"/>
              <a:t> </a:t>
            </a:r>
            <a:r>
              <a:rPr lang="en-US" sz="5400" i="1" dirty="0" err="1"/>
              <a:t>estaba</a:t>
            </a:r>
            <a:r>
              <a:rPr lang="en-US" sz="5400" i="1" dirty="0"/>
              <a:t> </a:t>
            </a:r>
            <a:r>
              <a:rPr lang="en-US" sz="5400" i="1" dirty="0" err="1"/>
              <a:t>tratando</a:t>
            </a:r>
            <a:r>
              <a:rPr lang="en-US" sz="5400" i="1" dirty="0"/>
              <a:t> de </a:t>
            </a:r>
            <a:r>
              <a:rPr lang="en-US" sz="5400" i="1" dirty="0" err="1"/>
              <a:t>lograr</a:t>
            </a:r>
            <a:r>
              <a:rPr lang="en-US" sz="5400" i="1" dirty="0"/>
              <a:t>?</a:t>
            </a:r>
            <a:r>
              <a:rPr lang="en-US" sz="5400" dirty="0"/>
              <a:t> Si la </a:t>
            </a:r>
            <a:r>
              <a:rPr lang="en-US" sz="5400" dirty="0" err="1"/>
              <a:t>segunda</a:t>
            </a:r>
            <a:r>
              <a:rPr lang="en-US" sz="5400" dirty="0"/>
              <a:t> </a:t>
            </a:r>
            <a:r>
              <a:rPr lang="en-US" sz="5400" dirty="0" err="1"/>
              <a:t>pregunta</a:t>
            </a:r>
            <a:r>
              <a:rPr lang="en-US" sz="5400" dirty="0"/>
              <a:t> </a:t>
            </a:r>
            <a:r>
              <a:rPr lang="en-US" sz="5400" dirty="0" err="1"/>
              <a:t>descubre</a:t>
            </a:r>
            <a:r>
              <a:rPr lang="en-US" sz="5400" dirty="0"/>
              <a:t> los </a:t>
            </a:r>
            <a:r>
              <a:rPr lang="en-US" sz="5400" dirty="0" err="1"/>
              <a:t>pensamientos</a:t>
            </a:r>
            <a:r>
              <a:rPr lang="en-US" sz="5400" dirty="0"/>
              <a:t>, </a:t>
            </a:r>
            <a:r>
              <a:rPr lang="en-US" sz="5400" dirty="0" err="1"/>
              <a:t>esta</a:t>
            </a:r>
            <a:r>
              <a:rPr lang="en-US" sz="5400" dirty="0"/>
              <a:t> </a:t>
            </a:r>
            <a:r>
              <a:rPr lang="en-US" sz="5400" dirty="0" err="1"/>
              <a:t>pregunta</a:t>
            </a:r>
            <a:r>
              <a:rPr lang="en-US" sz="5400" dirty="0"/>
              <a:t> </a:t>
            </a:r>
            <a:r>
              <a:rPr lang="en-US" sz="5400" dirty="0" err="1"/>
              <a:t>tiene</a:t>
            </a:r>
            <a:r>
              <a:rPr lang="en-US" sz="5400" dirty="0"/>
              <a:t> por </a:t>
            </a:r>
            <a:r>
              <a:rPr lang="en-US" sz="5400" dirty="0" err="1"/>
              <a:t>objeto</a:t>
            </a:r>
            <a:r>
              <a:rPr lang="en-US" sz="5400" dirty="0"/>
              <a:t> </a:t>
            </a:r>
            <a:r>
              <a:rPr lang="en-US" sz="5400" dirty="0" err="1"/>
              <a:t>revelar</a:t>
            </a:r>
            <a:r>
              <a:rPr lang="en-US" sz="5400" dirty="0"/>
              <a:t> los </a:t>
            </a:r>
            <a:r>
              <a:rPr lang="en-US" sz="5400" dirty="0" err="1"/>
              <a:t>motivos</a:t>
            </a:r>
            <a:r>
              <a:rPr lang="en-US" sz="5400" dirty="0"/>
              <a:t>. Al </a:t>
            </a:r>
            <a:r>
              <a:rPr lang="en-US" sz="5400" dirty="0" err="1"/>
              <a:t>hacer</a:t>
            </a:r>
            <a:r>
              <a:rPr lang="en-US" sz="5400" dirty="0"/>
              <a:t> </a:t>
            </a:r>
            <a:r>
              <a:rPr lang="en-US" sz="5400" dirty="0" err="1"/>
              <a:t>esta</a:t>
            </a:r>
            <a:r>
              <a:rPr lang="en-US" sz="5400" dirty="0"/>
              <a:t> </a:t>
            </a:r>
            <a:r>
              <a:rPr lang="en-US" sz="5400" dirty="0" err="1"/>
              <a:t>pregunta</a:t>
            </a:r>
            <a:r>
              <a:rPr lang="en-US" sz="5400" dirty="0"/>
              <a:t>, </a:t>
            </a:r>
            <a:r>
              <a:rPr lang="en-US" sz="5400" dirty="0" err="1"/>
              <a:t>estamos</a:t>
            </a:r>
            <a:r>
              <a:rPr lang="en-US" sz="5400" dirty="0"/>
              <a:t> </a:t>
            </a:r>
            <a:r>
              <a:rPr lang="en-US" sz="5400" dirty="0" err="1"/>
              <a:t>enseñando</a:t>
            </a:r>
            <a:r>
              <a:rPr lang="en-US" sz="5400" dirty="0"/>
              <a:t> que el </a:t>
            </a:r>
            <a:r>
              <a:rPr lang="en-US" sz="5400" dirty="0" err="1"/>
              <a:t>corazón</a:t>
            </a:r>
            <a:r>
              <a:rPr lang="en-US" sz="5400" dirty="0"/>
              <a:t> </a:t>
            </a:r>
            <a:r>
              <a:rPr lang="en-US" sz="5400" dirty="0" err="1"/>
              <a:t>siempre</a:t>
            </a:r>
            <a:r>
              <a:rPr lang="en-US" sz="5400" dirty="0"/>
              <a:t> le </a:t>
            </a:r>
            <a:r>
              <a:rPr lang="en-US" sz="5400" dirty="0" err="1"/>
              <a:t>sirve</a:t>
            </a:r>
            <a:r>
              <a:rPr lang="en-US" sz="5400" dirty="0"/>
              <a:t> a algo</a:t>
            </a:r>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946914431"/>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16096714"/>
          </a:xfrm>
          <a:prstGeom prst="rect">
            <a:avLst/>
          </a:prstGeom>
        </p:spPr>
        <p:txBody>
          <a:bodyPr wrap="square">
            <a:spAutoFit/>
          </a:bodyPr>
          <a:lstStyle/>
          <a:p>
            <a:r>
              <a:rPr lang="en-US" sz="4400" dirty="0" err="1"/>
              <a:t>En</a:t>
            </a:r>
            <a:r>
              <a:rPr lang="en-US" sz="4400" dirty="0"/>
              <a:t> </a:t>
            </a:r>
            <a:r>
              <a:rPr lang="en-US" sz="4400" dirty="0">
                <a:highlight>
                  <a:srgbClr val="FFFF00"/>
                </a:highlight>
              </a:rPr>
              <a:t>Mateo 6</a:t>
            </a:r>
            <a:r>
              <a:rPr lang="en-US" sz="4400" dirty="0"/>
              <a:t>, Cristo </a:t>
            </a:r>
            <a:r>
              <a:rPr lang="en-US" sz="4400" dirty="0" err="1"/>
              <a:t>utiliza</a:t>
            </a:r>
            <a:r>
              <a:rPr lang="en-US" sz="4400" dirty="0"/>
              <a:t> la </a:t>
            </a:r>
            <a:r>
              <a:rPr lang="en-US" sz="4400" dirty="0" err="1"/>
              <a:t>metáfora</a:t>
            </a:r>
            <a:r>
              <a:rPr lang="en-US" sz="4400" dirty="0"/>
              <a:t> del </a:t>
            </a:r>
            <a:r>
              <a:rPr lang="en-US" sz="4400" dirty="0" err="1"/>
              <a:t>tesoro</a:t>
            </a:r>
            <a:r>
              <a:rPr lang="en-US" sz="4400" dirty="0"/>
              <a:t> para </a:t>
            </a:r>
            <a:r>
              <a:rPr lang="en-US" sz="4400" dirty="0" err="1"/>
              <a:t>expresar</a:t>
            </a:r>
            <a:r>
              <a:rPr lang="en-US" sz="4400" dirty="0"/>
              <a:t> </a:t>
            </a:r>
            <a:r>
              <a:rPr lang="en-US" sz="4400" dirty="0" err="1"/>
              <a:t>esta</a:t>
            </a:r>
            <a:r>
              <a:rPr lang="en-US" sz="4400" dirty="0"/>
              <a:t> </a:t>
            </a:r>
            <a:r>
              <a:rPr lang="en-US" sz="4400" dirty="0" err="1"/>
              <a:t>orientación</a:t>
            </a:r>
            <a:r>
              <a:rPr lang="en-US" sz="4400" dirty="0"/>
              <a:t> a la </a:t>
            </a:r>
            <a:r>
              <a:rPr lang="en-US" sz="4400" dirty="0" err="1"/>
              <a:t>adoración</a:t>
            </a:r>
            <a:r>
              <a:rPr lang="en-US" sz="4400" dirty="0"/>
              <a:t>. </a:t>
            </a:r>
            <a:r>
              <a:rPr lang="en-US" sz="4400" dirty="0">
                <a:highlight>
                  <a:srgbClr val="FFFF00"/>
                </a:highlight>
              </a:rPr>
              <a:t>La </a:t>
            </a:r>
            <a:r>
              <a:rPr lang="en-US" sz="4400" dirty="0" err="1">
                <a:highlight>
                  <a:srgbClr val="FFFF00"/>
                </a:highlight>
              </a:rPr>
              <a:t>vida</a:t>
            </a:r>
            <a:r>
              <a:rPr lang="en-US" sz="4400" dirty="0">
                <a:highlight>
                  <a:srgbClr val="FFFF00"/>
                </a:highlight>
              </a:rPr>
              <a:t> </a:t>
            </a:r>
            <a:r>
              <a:rPr lang="en-US" sz="4400" dirty="0" err="1">
                <a:highlight>
                  <a:srgbClr val="FFFF00"/>
                </a:highlight>
              </a:rPr>
              <a:t>humana</a:t>
            </a:r>
            <a:r>
              <a:rPr lang="en-US" sz="4400" dirty="0">
                <a:highlight>
                  <a:srgbClr val="FFFF00"/>
                </a:highlight>
              </a:rPr>
              <a:t> es una gran </a:t>
            </a:r>
            <a:r>
              <a:rPr lang="en-US" sz="4400" dirty="0" err="1">
                <a:highlight>
                  <a:srgbClr val="FFFF00"/>
                </a:highlight>
              </a:rPr>
              <a:t>búsqueda</a:t>
            </a:r>
            <a:r>
              <a:rPr lang="en-US" sz="4400" dirty="0">
                <a:highlight>
                  <a:srgbClr val="FFFF00"/>
                </a:highlight>
              </a:rPr>
              <a:t> de </a:t>
            </a:r>
            <a:r>
              <a:rPr lang="en-US" sz="4400" dirty="0" err="1">
                <a:highlight>
                  <a:srgbClr val="FFFF00"/>
                </a:highlight>
              </a:rPr>
              <a:t>tesoros</a:t>
            </a:r>
            <a:r>
              <a:rPr lang="en-US" sz="4400" dirty="0">
                <a:highlight>
                  <a:srgbClr val="FFFF00"/>
                </a:highlight>
              </a:rPr>
              <a:t>. </a:t>
            </a:r>
            <a:r>
              <a:rPr lang="en-US" sz="4400" dirty="0" err="1"/>
              <a:t>Todos</a:t>
            </a:r>
            <a:r>
              <a:rPr lang="en-US" sz="4400" dirty="0"/>
              <a:t> </a:t>
            </a:r>
            <a:r>
              <a:rPr lang="en-US" sz="4400" dirty="0" err="1"/>
              <a:t>tenemos</a:t>
            </a:r>
            <a:r>
              <a:rPr lang="en-US" sz="4400" dirty="0"/>
              <a:t> </a:t>
            </a:r>
            <a:r>
              <a:rPr lang="en-US" sz="4400" dirty="0" err="1"/>
              <a:t>cosas</a:t>
            </a:r>
            <a:r>
              <a:rPr lang="en-US" sz="4400" dirty="0"/>
              <a:t> que son </a:t>
            </a:r>
            <a:r>
              <a:rPr lang="en-US" sz="4400" dirty="0" err="1"/>
              <a:t>valiosas</a:t>
            </a:r>
            <a:r>
              <a:rPr lang="en-US" sz="4400" dirty="0"/>
              <a:t> para </a:t>
            </a:r>
            <a:r>
              <a:rPr lang="en-US" sz="4400" dirty="0" err="1"/>
              <a:t>nosotros</a:t>
            </a:r>
            <a:r>
              <a:rPr lang="en-US" sz="4400" dirty="0"/>
              <a:t> (la </a:t>
            </a:r>
            <a:r>
              <a:rPr lang="en-US" sz="4400" dirty="0" err="1"/>
              <a:t>aceptación</a:t>
            </a:r>
            <a:r>
              <a:rPr lang="en-US" sz="4400" dirty="0"/>
              <a:t>, las </a:t>
            </a:r>
            <a:r>
              <a:rPr lang="en-US" sz="4400" dirty="0" err="1"/>
              <a:t>posesiones</a:t>
            </a:r>
            <a:r>
              <a:rPr lang="en-US" sz="4400" dirty="0"/>
              <a:t>, los </a:t>
            </a:r>
            <a:r>
              <a:rPr lang="en-US" sz="4400" dirty="0" err="1"/>
              <a:t>logros</a:t>
            </a:r>
            <a:r>
              <a:rPr lang="en-US" sz="4400" dirty="0"/>
              <a:t>, un </a:t>
            </a:r>
            <a:r>
              <a:rPr lang="en-US" sz="4400" dirty="0" err="1"/>
              <a:t>cierto</a:t>
            </a:r>
            <a:r>
              <a:rPr lang="en-US" sz="4400" dirty="0"/>
              <a:t> </a:t>
            </a:r>
            <a:r>
              <a:rPr lang="en-US" sz="4400" dirty="0" err="1"/>
              <a:t>estilo</a:t>
            </a:r>
            <a:r>
              <a:rPr lang="en-US" sz="4400" dirty="0"/>
              <a:t> de </a:t>
            </a:r>
            <a:r>
              <a:rPr lang="en-US" sz="4400" dirty="0" err="1"/>
              <a:t>vida</a:t>
            </a:r>
            <a:r>
              <a:rPr lang="en-US" sz="4400" dirty="0"/>
              <a:t>, la gloria de Dios, la </a:t>
            </a:r>
            <a:r>
              <a:rPr lang="en-US" sz="4400" dirty="0" err="1"/>
              <a:t>venganza</a:t>
            </a:r>
            <a:r>
              <a:rPr lang="en-US" sz="4400" dirty="0"/>
              <a:t>, el amor, la </a:t>
            </a:r>
            <a:r>
              <a:rPr lang="en-US" sz="4400" dirty="0" err="1"/>
              <a:t>independencia</a:t>
            </a:r>
            <a:r>
              <a:rPr lang="en-US" sz="4400" dirty="0"/>
              <a:t>, la </a:t>
            </a:r>
            <a:r>
              <a:rPr lang="en-US" sz="4400" dirty="0" err="1"/>
              <a:t>salud</a:t>
            </a:r>
            <a:r>
              <a:rPr lang="en-US" sz="4400" dirty="0"/>
              <a:t>). De </a:t>
            </a:r>
            <a:r>
              <a:rPr lang="en-US" sz="4400" dirty="0" err="1"/>
              <a:t>alguna</a:t>
            </a:r>
            <a:r>
              <a:rPr lang="en-US" sz="4400" dirty="0"/>
              <a:t> </a:t>
            </a:r>
            <a:r>
              <a:rPr lang="en-US" sz="4400" dirty="0" err="1"/>
              <a:t>manera</a:t>
            </a:r>
            <a:r>
              <a:rPr lang="en-US" sz="4400" dirty="0"/>
              <a:t>, </a:t>
            </a:r>
            <a:r>
              <a:rPr lang="en-US" sz="4400" dirty="0" err="1"/>
              <a:t>todos</a:t>
            </a:r>
            <a:r>
              <a:rPr lang="en-US" sz="4400" dirty="0"/>
              <a:t> </a:t>
            </a:r>
            <a:r>
              <a:rPr lang="en-US" sz="4400" dirty="0" err="1"/>
              <a:t>tratamos</a:t>
            </a:r>
            <a:r>
              <a:rPr lang="en-US" sz="4400" dirty="0"/>
              <a:t> de </a:t>
            </a:r>
            <a:r>
              <a:rPr lang="en-US" sz="4400" dirty="0" err="1"/>
              <a:t>conseguir</a:t>
            </a:r>
            <a:r>
              <a:rPr lang="en-US" sz="4400" dirty="0"/>
              <a:t> </a:t>
            </a:r>
            <a:r>
              <a:rPr lang="en-US" sz="4400" dirty="0" err="1"/>
              <a:t>esas</a:t>
            </a:r>
            <a:r>
              <a:rPr lang="en-US" sz="4400" dirty="0"/>
              <a:t> </a:t>
            </a:r>
            <a:r>
              <a:rPr lang="en-US" sz="4400" dirty="0" err="1"/>
              <a:t>cosas</a:t>
            </a:r>
            <a:r>
              <a:rPr lang="en-US" sz="4400" dirty="0"/>
              <a:t> a </a:t>
            </a:r>
            <a:r>
              <a:rPr lang="en-US" sz="4400" dirty="0" err="1"/>
              <a:t>partir</a:t>
            </a:r>
            <a:r>
              <a:rPr lang="en-US" sz="4400" dirty="0"/>
              <a:t> de </a:t>
            </a:r>
            <a:r>
              <a:rPr lang="en-US" sz="4400" dirty="0" err="1"/>
              <a:t>nuestras</a:t>
            </a:r>
            <a:r>
              <a:rPr lang="en-US" sz="4400" dirty="0"/>
              <a:t> </a:t>
            </a:r>
            <a:r>
              <a:rPr lang="en-US" sz="4400" dirty="0" err="1"/>
              <a:t>situaciones</a:t>
            </a:r>
            <a:r>
              <a:rPr lang="en-US" sz="4400" dirty="0"/>
              <a:t> y </a:t>
            </a:r>
            <a:r>
              <a:rPr lang="en-US" sz="4400" dirty="0" err="1"/>
              <a:t>relaciones</a:t>
            </a:r>
            <a:r>
              <a:rPr lang="en-US" sz="4400" dirty="0"/>
              <a:t>.</a:t>
            </a:r>
          </a:p>
          <a:p>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125780158"/>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16589157"/>
          </a:xfrm>
          <a:prstGeom prst="rect">
            <a:avLst/>
          </a:prstGeom>
        </p:spPr>
        <p:txBody>
          <a:bodyPr wrap="square">
            <a:spAutoFit/>
          </a:bodyPr>
          <a:lstStyle/>
          <a:p>
            <a:r>
              <a:rPr lang="en-US" sz="4800" dirty="0"/>
              <a:t> El </a:t>
            </a:r>
            <a:r>
              <a:rPr lang="en-US" sz="4800" dirty="0" err="1"/>
              <a:t>Consejero</a:t>
            </a:r>
            <a:r>
              <a:rPr lang="en-US" sz="4800" dirty="0"/>
              <a:t> Admirable </a:t>
            </a:r>
            <a:r>
              <a:rPr lang="en-US" sz="4800" dirty="0">
                <a:highlight>
                  <a:srgbClr val="FFFF00"/>
                </a:highlight>
              </a:rPr>
              <a:t>es un Dios </a:t>
            </a:r>
            <a:r>
              <a:rPr lang="en-US" sz="4800" dirty="0" err="1">
                <a:highlight>
                  <a:srgbClr val="FFFF00"/>
                </a:highlight>
              </a:rPr>
              <a:t>celoso</a:t>
            </a:r>
            <a:r>
              <a:rPr lang="en-US" sz="4800" dirty="0"/>
              <a:t>. </a:t>
            </a:r>
            <a:r>
              <a:rPr lang="en-US" sz="4800" dirty="0" err="1"/>
              <a:t>Él</a:t>
            </a:r>
            <a:r>
              <a:rPr lang="en-US" sz="4800" dirty="0"/>
              <a:t> no </a:t>
            </a:r>
            <a:r>
              <a:rPr lang="en-US" sz="4800" dirty="0" err="1"/>
              <a:t>está</a:t>
            </a:r>
            <a:r>
              <a:rPr lang="en-US" sz="4800" dirty="0"/>
              <a:t> </a:t>
            </a:r>
            <a:r>
              <a:rPr lang="en-US" sz="4800" dirty="0" err="1"/>
              <a:t>satisfecho</a:t>
            </a:r>
            <a:r>
              <a:rPr lang="en-US" sz="4800" dirty="0"/>
              <a:t> con que el exterior del </a:t>
            </a:r>
            <a:r>
              <a:rPr lang="en-US" sz="4800" dirty="0" err="1"/>
              <a:t>vaso</a:t>
            </a:r>
            <a:r>
              <a:rPr lang="en-US" sz="4800" dirty="0"/>
              <a:t> </a:t>
            </a:r>
            <a:r>
              <a:rPr lang="en-US" sz="4800" dirty="0" err="1"/>
              <a:t>esté</a:t>
            </a:r>
            <a:r>
              <a:rPr lang="en-US" sz="4800" dirty="0"/>
              <a:t> </a:t>
            </a:r>
            <a:r>
              <a:rPr lang="en-US" sz="4800" dirty="0" err="1"/>
              <a:t>pulido</a:t>
            </a:r>
            <a:r>
              <a:rPr lang="en-US" sz="4800" dirty="0"/>
              <a:t> </a:t>
            </a:r>
            <a:r>
              <a:rPr lang="en-US" sz="4800" dirty="0" err="1"/>
              <a:t>cuando</a:t>
            </a:r>
            <a:r>
              <a:rPr lang="en-US" sz="4800" dirty="0"/>
              <a:t> el interior se </a:t>
            </a:r>
            <a:r>
              <a:rPr lang="en-US" sz="4800" dirty="0" err="1"/>
              <a:t>deja</a:t>
            </a:r>
            <a:r>
              <a:rPr lang="en-US" sz="4800" dirty="0"/>
              <a:t> sin </a:t>
            </a:r>
            <a:r>
              <a:rPr lang="en-US" sz="4800" dirty="0" err="1"/>
              <a:t>cambios</a:t>
            </a:r>
            <a:r>
              <a:rPr lang="en-US" sz="4800" dirty="0"/>
              <a:t> (Mateo 23:25). El </a:t>
            </a:r>
            <a:r>
              <a:rPr lang="en-US" sz="4800" dirty="0" err="1"/>
              <a:t>ministerio</a:t>
            </a:r>
            <a:r>
              <a:rPr lang="en-US" sz="4800" dirty="0"/>
              <a:t> </a:t>
            </a:r>
            <a:r>
              <a:rPr lang="en-US" sz="4800" dirty="0" err="1"/>
              <a:t>bíblico</a:t>
            </a:r>
            <a:r>
              <a:rPr lang="en-US" sz="4800" dirty="0"/>
              <a:t> personal </a:t>
            </a:r>
            <a:r>
              <a:rPr lang="en-US" sz="4800" dirty="0" err="1"/>
              <a:t>siempre</a:t>
            </a:r>
            <a:r>
              <a:rPr lang="en-US" sz="4800" dirty="0"/>
              <a:t> se </a:t>
            </a:r>
            <a:r>
              <a:rPr lang="en-US" sz="4800" dirty="0" err="1"/>
              <a:t>mueve</a:t>
            </a:r>
            <a:r>
              <a:rPr lang="en-US" sz="4800" dirty="0"/>
              <a:t> </a:t>
            </a:r>
            <a:r>
              <a:rPr lang="en-US" sz="4800" dirty="0" err="1"/>
              <a:t>hacia</a:t>
            </a:r>
            <a:r>
              <a:rPr lang="en-US" sz="4800" dirty="0"/>
              <a:t> los </a:t>
            </a:r>
            <a:r>
              <a:rPr lang="en-US" sz="4800" dirty="0" err="1"/>
              <a:t>temas</a:t>
            </a:r>
            <a:r>
              <a:rPr lang="en-US" sz="4800" dirty="0"/>
              <a:t> de la gloria y la </a:t>
            </a:r>
            <a:r>
              <a:rPr lang="en-US" sz="4800" dirty="0" err="1"/>
              <a:t>adoración</a:t>
            </a:r>
            <a:r>
              <a:rPr lang="en-US" sz="4800" dirty="0"/>
              <a:t>. La </a:t>
            </a:r>
            <a:r>
              <a:rPr lang="en-US" sz="4800" dirty="0" err="1"/>
              <a:t>pregunta</a:t>
            </a:r>
            <a:r>
              <a:rPr lang="en-US" sz="4800" dirty="0"/>
              <a:t> </a:t>
            </a:r>
            <a:r>
              <a:rPr lang="en-US" sz="4800" dirty="0" err="1"/>
              <a:t>más</a:t>
            </a:r>
            <a:r>
              <a:rPr lang="en-US" sz="4800" dirty="0"/>
              <a:t> </a:t>
            </a:r>
            <a:r>
              <a:rPr lang="en-US" sz="4800" dirty="0" err="1"/>
              <a:t>importante</a:t>
            </a:r>
            <a:r>
              <a:rPr lang="en-US" sz="4800" dirty="0"/>
              <a:t> </a:t>
            </a:r>
            <a:r>
              <a:rPr lang="en-US" sz="4800" dirty="0" err="1"/>
              <a:t>en</a:t>
            </a:r>
            <a:r>
              <a:rPr lang="en-US" sz="4800" dirty="0"/>
              <a:t> </a:t>
            </a:r>
            <a:r>
              <a:rPr lang="en-US" sz="4800" dirty="0" err="1"/>
              <a:t>todo</a:t>
            </a:r>
            <a:r>
              <a:rPr lang="en-US" sz="4800" dirty="0"/>
              <a:t> </a:t>
            </a:r>
            <a:r>
              <a:rPr lang="en-US" sz="4800" dirty="0" err="1"/>
              <a:t>ministerio</a:t>
            </a:r>
            <a:r>
              <a:rPr lang="en-US" sz="4800" dirty="0"/>
              <a:t> personal es: “¿Para la gloria de </a:t>
            </a:r>
            <a:r>
              <a:rPr lang="en-US" sz="4800" dirty="0" err="1"/>
              <a:t>quién</a:t>
            </a:r>
            <a:r>
              <a:rPr lang="en-US" sz="4800" dirty="0"/>
              <a:t> </a:t>
            </a:r>
            <a:r>
              <a:rPr lang="en-US" sz="4800" dirty="0" err="1"/>
              <a:t>está</a:t>
            </a:r>
            <a:r>
              <a:rPr lang="en-US" sz="4800" dirty="0"/>
              <a:t> </a:t>
            </a:r>
            <a:r>
              <a:rPr lang="en-US" sz="4800" dirty="0" err="1"/>
              <a:t>usted</a:t>
            </a:r>
            <a:r>
              <a:rPr lang="en-US" sz="4800" dirty="0"/>
              <a:t> </a:t>
            </a:r>
            <a:r>
              <a:rPr lang="en-US" sz="4800" dirty="0" err="1"/>
              <a:t>viviendo</a:t>
            </a:r>
            <a:r>
              <a:rPr lang="en-US" sz="4800" dirty="0"/>
              <a:t>?”</a:t>
            </a:r>
          </a:p>
          <a:p>
            <a:endParaRPr lang="en-US" sz="4400" dirty="0"/>
          </a:p>
          <a:p>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55264069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238923"/>
            <a:ext cx="11712251" cy="16958489"/>
          </a:xfrm>
          <a:prstGeom prst="rect">
            <a:avLst/>
          </a:prstGeom>
        </p:spPr>
        <p:txBody>
          <a:bodyPr wrap="square">
            <a:spAutoFit/>
          </a:bodyPr>
          <a:lstStyle/>
          <a:p>
            <a:r>
              <a:rPr lang="en-US" sz="4000" b="1" dirty="0"/>
              <a:t>2. </a:t>
            </a:r>
            <a:r>
              <a:rPr lang="en-US" sz="4000" b="1" dirty="0" err="1"/>
              <a:t>Confesión</a:t>
            </a:r>
            <a:r>
              <a:rPr lang="en-US" sz="4000" b="1" dirty="0"/>
              <a:t>- </a:t>
            </a:r>
            <a:r>
              <a:rPr lang="en-US" sz="4000" dirty="0"/>
              <a:t>Si la </a:t>
            </a:r>
            <a:r>
              <a:rPr lang="en-US" sz="4000" dirty="0" err="1"/>
              <a:t>gente</a:t>
            </a:r>
            <a:r>
              <a:rPr lang="en-US" sz="4000" dirty="0"/>
              <a:t> se ha </a:t>
            </a:r>
            <a:r>
              <a:rPr lang="en-US" sz="4000" dirty="0" err="1"/>
              <a:t>mirado</a:t>
            </a:r>
            <a:r>
              <a:rPr lang="en-US" sz="4000" dirty="0"/>
              <a:t> </a:t>
            </a:r>
            <a:r>
              <a:rPr lang="en-US" sz="4000" dirty="0" err="1"/>
              <a:t>en</a:t>
            </a:r>
            <a:r>
              <a:rPr lang="en-US" sz="4000" dirty="0"/>
              <a:t> el </a:t>
            </a:r>
            <a:r>
              <a:rPr lang="en-US" sz="4000" dirty="0" err="1"/>
              <a:t>espejo</a:t>
            </a:r>
            <a:r>
              <a:rPr lang="en-US" sz="4000" dirty="0"/>
              <a:t> de la </a:t>
            </a:r>
            <a:r>
              <a:rPr lang="en-US" sz="4000" dirty="0" err="1"/>
              <a:t>Escritura</a:t>
            </a:r>
            <a:r>
              <a:rPr lang="en-US" sz="4000" dirty="0"/>
              <a:t>, debe </a:t>
            </a:r>
            <a:r>
              <a:rPr lang="en-US" sz="4000" dirty="0" err="1"/>
              <a:t>haber</a:t>
            </a:r>
            <a:r>
              <a:rPr lang="en-US" sz="4000" dirty="0"/>
              <a:t> </a:t>
            </a:r>
            <a:r>
              <a:rPr lang="en-US" sz="4000" dirty="0" err="1"/>
              <a:t>identificado</a:t>
            </a:r>
            <a:r>
              <a:rPr lang="en-US" sz="4000" dirty="0"/>
              <a:t> </a:t>
            </a:r>
            <a:r>
              <a:rPr lang="en-US" sz="4000" dirty="0" err="1"/>
              <a:t>pecados</a:t>
            </a:r>
            <a:r>
              <a:rPr lang="en-US" sz="4000" dirty="0"/>
              <a:t> del </a:t>
            </a:r>
            <a:r>
              <a:rPr lang="en-US" sz="4000" dirty="0" err="1"/>
              <a:t>corazón</a:t>
            </a:r>
            <a:r>
              <a:rPr lang="en-US" sz="4000" dirty="0"/>
              <a:t> y del </a:t>
            </a:r>
            <a:r>
              <a:rPr lang="en-US" sz="4000" dirty="0" err="1"/>
              <a:t>comportamiento</a:t>
            </a:r>
            <a:r>
              <a:rPr lang="en-US" sz="4000" dirty="0"/>
              <a:t> que </a:t>
            </a:r>
            <a:r>
              <a:rPr lang="en-US" sz="4000" dirty="0" err="1"/>
              <a:t>deben</a:t>
            </a:r>
            <a:r>
              <a:rPr lang="en-US" sz="4000" dirty="0"/>
              <a:t> ser </a:t>
            </a:r>
            <a:r>
              <a:rPr lang="en-US" sz="4000" dirty="0" err="1"/>
              <a:t>confesados</a:t>
            </a:r>
            <a:r>
              <a:rPr lang="en-US" sz="4000" dirty="0"/>
              <a:t>. Jaime debe </a:t>
            </a:r>
            <a:r>
              <a:rPr lang="en-US" sz="4000" dirty="0" err="1"/>
              <a:t>ver</a:t>
            </a:r>
            <a:r>
              <a:rPr lang="en-US" sz="4000" dirty="0"/>
              <a:t> el </a:t>
            </a:r>
            <a:r>
              <a:rPr lang="en-US" sz="4000" dirty="0" err="1"/>
              <a:t>espíritu</a:t>
            </a:r>
            <a:r>
              <a:rPr lang="en-US" sz="4000" dirty="0"/>
              <a:t> de </a:t>
            </a:r>
            <a:r>
              <a:rPr lang="en-US" sz="4000" dirty="0" err="1"/>
              <a:t>apropiación</a:t>
            </a:r>
            <a:r>
              <a:rPr lang="en-US" sz="4000" dirty="0"/>
              <a:t> que le </a:t>
            </a:r>
            <a:r>
              <a:rPr lang="en-US" sz="4000" dirty="0" err="1"/>
              <a:t>permite</a:t>
            </a:r>
            <a:r>
              <a:rPr lang="en-US" sz="4000" dirty="0"/>
              <a:t> </a:t>
            </a:r>
            <a:r>
              <a:rPr lang="en-US" sz="4000" dirty="0" err="1"/>
              <a:t>robar</a:t>
            </a:r>
            <a:r>
              <a:rPr lang="en-US" sz="4000" dirty="0"/>
              <a:t> </a:t>
            </a:r>
            <a:r>
              <a:rPr lang="en-US" sz="4000" dirty="0" err="1"/>
              <a:t>en</a:t>
            </a:r>
            <a:r>
              <a:rPr lang="en-US" sz="4000" dirty="0"/>
              <a:t> </a:t>
            </a:r>
            <a:r>
              <a:rPr lang="en-US" sz="4000" dirty="0" err="1"/>
              <a:t>su</a:t>
            </a:r>
            <a:r>
              <a:rPr lang="en-US" sz="4000" dirty="0"/>
              <a:t> </a:t>
            </a:r>
            <a:r>
              <a:rPr lang="en-US" sz="4000" dirty="0" err="1"/>
              <a:t>trabajo</a:t>
            </a:r>
            <a:r>
              <a:rPr lang="en-US" sz="4000" dirty="0"/>
              <a:t> sin </a:t>
            </a:r>
            <a:r>
              <a:rPr lang="en-US" sz="4000" dirty="0" err="1"/>
              <a:t>sentirse</a:t>
            </a:r>
            <a:r>
              <a:rPr lang="en-US" sz="4000" dirty="0"/>
              <a:t> culpable. </a:t>
            </a:r>
            <a:r>
              <a:rPr lang="en-US" sz="4000" dirty="0" err="1"/>
              <a:t>Él</a:t>
            </a:r>
            <a:r>
              <a:rPr lang="en-US" sz="4000" dirty="0"/>
              <a:t> debe </a:t>
            </a:r>
            <a:r>
              <a:rPr lang="en-US" sz="4000" dirty="0" err="1"/>
              <a:t>darse</a:t>
            </a:r>
            <a:r>
              <a:rPr lang="en-US" sz="4000" dirty="0"/>
              <a:t> </a:t>
            </a:r>
            <a:r>
              <a:rPr lang="en-US" sz="4000" dirty="0" err="1"/>
              <a:t>cuenta</a:t>
            </a:r>
            <a:r>
              <a:rPr lang="en-US" sz="4000" dirty="0"/>
              <a:t> que ha </a:t>
            </a:r>
            <a:r>
              <a:rPr lang="en-US" sz="4000" dirty="0" err="1"/>
              <a:t>mirado</a:t>
            </a:r>
            <a:r>
              <a:rPr lang="en-US" sz="4000" dirty="0"/>
              <a:t> a una </a:t>
            </a:r>
            <a:r>
              <a:rPr lang="en-US" sz="4000" dirty="0" err="1"/>
              <a:t>vida</a:t>
            </a:r>
            <a:r>
              <a:rPr lang="en-US" sz="4000" dirty="0"/>
              <a:t> de </a:t>
            </a:r>
            <a:r>
              <a:rPr lang="en-US" sz="4000" dirty="0" err="1"/>
              <a:t>bendición</a:t>
            </a:r>
            <a:r>
              <a:rPr lang="en-US" sz="4000" dirty="0"/>
              <a:t> y no ha visto nada </a:t>
            </a:r>
            <a:r>
              <a:rPr lang="en-US" sz="4000" dirty="0" err="1"/>
              <a:t>excepto</a:t>
            </a:r>
            <a:r>
              <a:rPr lang="en-US" sz="4000" dirty="0"/>
              <a:t> </a:t>
            </a:r>
            <a:r>
              <a:rPr lang="en-US" sz="4000" dirty="0" err="1"/>
              <a:t>penurias</a:t>
            </a:r>
            <a:r>
              <a:rPr lang="en-US" sz="4000" dirty="0"/>
              <a:t>. Junto con </a:t>
            </a:r>
            <a:r>
              <a:rPr lang="en-US" sz="4000" dirty="0" err="1"/>
              <a:t>estas</a:t>
            </a:r>
            <a:r>
              <a:rPr lang="en-US" sz="4000" dirty="0"/>
              <a:t> </a:t>
            </a:r>
            <a:r>
              <a:rPr lang="en-US" sz="4000" dirty="0" err="1"/>
              <a:t>percepciones</a:t>
            </a:r>
            <a:r>
              <a:rPr lang="en-US" sz="4000" dirty="0"/>
              <a:t> de </a:t>
            </a:r>
            <a:r>
              <a:rPr lang="en-US" sz="4000" dirty="0" err="1"/>
              <a:t>su</a:t>
            </a:r>
            <a:r>
              <a:rPr lang="en-US" sz="4000" dirty="0"/>
              <a:t> </a:t>
            </a:r>
            <a:r>
              <a:rPr lang="en-US" sz="4000" dirty="0" err="1"/>
              <a:t>corazón</a:t>
            </a:r>
            <a:r>
              <a:rPr lang="en-US" sz="4000" dirty="0"/>
              <a:t>, </a:t>
            </a:r>
            <a:r>
              <a:rPr lang="en-US" sz="4000" dirty="0" err="1"/>
              <a:t>él</a:t>
            </a:r>
            <a:r>
              <a:rPr lang="en-US" sz="4000" dirty="0"/>
              <a:t> debe ser </a:t>
            </a:r>
            <a:r>
              <a:rPr lang="en-US" sz="4000" dirty="0" err="1"/>
              <a:t>capaz</a:t>
            </a:r>
            <a:r>
              <a:rPr lang="en-US" sz="4000" dirty="0"/>
              <a:t> de </a:t>
            </a:r>
            <a:r>
              <a:rPr lang="en-US" sz="4000" dirty="0" err="1"/>
              <a:t>ver</a:t>
            </a:r>
            <a:r>
              <a:rPr lang="en-US" sz="4000" dirty="0"/>
              <a:t> las </a:t>
            </a:r>
            <a:r>
              <a:rPr lang="en-US" sz="4000" dirty="0" err="1"/>
              <a:t>numerosas</a:t>
            </a:r>
            <a:r>
              <a:rPr lang="en-US" sz="4000" dirty="0"/>
              <a:t> </a:t>
            </a:r>
            <a:r>
              <a:rPr lang="en-US" sz="4000" dirty="0" err="1"/>
              <a:t>respuestas</a:t>
            </a:r>
            <a:r>
              <a:rPr lang="en-US" sz="4000" dirty="0"/>
              <a:t> que </a:t>
            </a:r>
            <a:r>
              <a:rPr lang="en-US" sz="4000" dirty="0" err="1"/>
              <a:t>han</a:t>
            </a:r>
            <a:r>
              <a:rPr lang="en-US" sz="4000" dirty="0"/>
              <a:t> </a:t>
            </a:r>
            <a:r>
              <a:rPr lang="en-US" sz="4000" dirty="0" err="1"/>
              <a:t>fluido</a:t>
            </a:r>
            <a:r>
              <a:rPr lang="en-US" sz="4000" dirty="0"/>
              <a:t> de </a:t>
            </a:r>
            <a:r>
              <a:rPr lang="en-US" sz="4000" dirty="0" err="1"/>
              <a:t>ellas</a:t>
            </a:r>
            <a:r>
              <a:rPr lang="en-US" sz="4000" dirty="0"/>
              <a:t>.</a:t>
            </a:r>
          </a:p>
          <a:p>
            <a:endParaRPr lang="en-US" sz="4800" dirty="0"/>
          </a:p>
          <a:p>
            <a:endParaRPr lang="en-US" sz="4400" dirty="0"/>
          </a:p>
          <a:p>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2233887141"/>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712251" cy="18066484"/>
          </a:xfrm>
          <a:prstGeom prst="rect">
            <a:avLst/>
          </a:prstGeom>
        </p:spPr>
        <p:txBody>
          <a:bodyPr wrap="square">
            <a:spAutoFit/>
          </a:bodyPr>
          <a:lstStyle/>
          <a:p>
            <a:r>
              <a:rPr lang="en-US" sz="4800" dirty="0"/>
              <a:t>El </a:t>
            </a:r>
            <a:r>
              <a:rPr lang="en-US" sz="4800" dirty="0" err="1"/>
              <a:t>problema</a:t>
            </a:r>
            <a:r>
              <a:rPr lang="en-US" sz="4800" dirty="0"/>
              <a:t> es que para los </a:t>
            </a:r>
            <a:r>
              <a:rPr lang="en-US" sz="4800" dirty="0" err="1"/>
              <a:t>pecadores</a:t>
            </a:r>
            <a:r>
              <a:rPr lang="en-US" sz="4800" dirty="0"/>
              <a:t> es </a:t>
            </a:r>
            <a:r>
              <a:rPr lang="en-US" sz="4800" dirty="0" err="1"/>
              <a:t>difícil</a:t>
            </a:r>
            <a:r>
              <a:rPr lang="en-US" sz="4800" dirty="0"/>
              <a:t> la </a:t>
            </a:r>
            <a:r>
              <a:rPr lang="en-US" sz="4800" dirty="0" err="1"/>
              <a:t>confesión</a:t>
            </a:r>
            <a:r>
              <a:rPr lang="en-US" sz="4800" dirty="0"/>
              <a:t>. </a:t>
            </a:r>
            <a:r>
              <a:rPr lang="en-US" sz="4800" dirty="0" err="1"/>
              <a:t>Todos</a:t>
            </a:r>
            <a:r>
              <a:rPr lang="en-US" sz="4800" dirty="0"/>
              <a:t> </a:t>
            </a:r>
            <a:r>
              <a:rPr lang="en-US" sz="4800" dirty="0" err="1"/>
              <a:t>tenemos</a:t>
            </a:r>
            <a:r>
              <a:rPr lang="en-US" sz="4800" dirty="0"/>
              <a:t> </a:t>
            </a:r>
            <a:r>
              <a:rPr lang="en-US" sz="4800" dirty="0" err="1"/>
              <a:t>maneras</a:t>
            </a:r>
            <a:r>
              <a:rPr lang="en-US" sz="4800" dirty="0"/>
              <a:t> de </a:t>
            </a:r>
            <a:r>
              <a:rPr lang="en-US" sz="4800" dirty="0" err="1"/>
              <a:t>librarnos</a:t>
            </a:r>
            <a:r>
              <a:rPr lang="en-US" sz="4800" dirty="0"/>
              <a:t> de </a:t>
            </a:r>
            <a:r>
              <a:rPr lang="en-US" sz="4800" dirty="0" err="1"/>
              <a:t>ella</a:t>
            </a:r>
            <a:r>
              <a:rPr lang="en-US" sz="4800" dirty="0"/>
              <a:t>. </a:t>
            </a:r>
            <a:r>
              <a:rPr lang="en-US" sz="4800" dirty="0" err="1"/>
              <a:t>Cuando</a:t>
            </a:r>
            <a:r>
              <a:rPr lang="en-US" sz="4800" dirty="0"/>
              <a:t> la luz de la </a:t>
            </a:r>
            <a:r>
              <a:rPr lang="en-US" sz="4800" dirty="0" err="1"/>
              <a:t>verdad</a:t>
            </a:r>
            <a:r>
              <a:rPr lang="en-US" sz="4800" dirty="0"/>
              <a:t> </a:t>
            </a:r>
            <a:r>
              <a:rPr lang="en-US" sz="4800" dirty="0" err="1"/>
              <a:t>brilla</a:t>
            </a:r>
            <a:r>
              <a:rPr lang="en-US" sz="4800" dirty="0"/>
              <a:t> </a:t>
            </a:r>
            <a:r>
              <a:rPr lang="en-US" sz="4800" dirty="0" err="1"/>
              <a:t>sobre</a:t>
            </a:r>
            <a:r>
              <a:rPr lang="en-US" sz="4800" dirty="0"/>
              <a:t> </a:t>
            </a:r>
            <a:r>
              <a:rPr lang="en-US" sz="4800" dirty="0" err="1"/>
              <a:t>nosotros</a:t>
            </a:r>
            <a:r>
              <a:rPr lang="en-US" sz="4800" dirty="0"/>
              <a:t>, por </a:t>
            </a:r>
            <a:r>
              <a:rPr lang="en-US" sz="4800" dirty="0" err="1"/>
              <a:t>instinto</a:t>
            </a:r>
            <a:r>
              <a:rPr lang="en-US" sz="4800" dirty="0"/>
              <a:t> </a:t>
            </a:r>
            <a:r>
              <a:rPr lang="en-US" sz="4800" dirty="0" err="1"/>
              <a:t>negamos</a:t>
            </a:r>
            <a:r>
              <a:rPr lang="en-US" sz="4800" dirty="0"/>
              <a:t>, </a:t>
            </a:r>
            <a:r>
              <a:rPr lang="en-US" sz="4800" dirty="0" err="1"/>
              <a:t>reformulamos</a:t>
            </a:r>
            <a:r>
              <a:rPr lang="en-US" sz="4800" dirty="0"/>
              <a:t> la </a:t>
            </a:r>
            <a:r>
              <a:rPr lang="en-US" sz="4800" dirty="0" err="1"/>
              <a:t>historia</a:t>
            </a:r>
            <a:r>
              <a:rPr lang="en-US" sz="4800" dirty="0"/>
              <a:t>, </a:t>
            </a:r>
            <a:r>
              <a:rPr lang="en-US" sz="4800" dirty="0" err="1"/>
              <a:t>explicamos</a:t>
            </a:r>
            <a:r>
              <a:rPr lang="en-US" sz="4800" dirty="0"/>
              <a:t>, </a:t>
            </a:r>
            <a:r>
              <a:rPr lang="en-US" sz="4800" dirty="0" err="1"/>
              <a:t>acusamos</a:t>
            </a:r>
            <a:r>
              <a:rPr lang="en-US" sz="4800" dirty="0"/>
              <a:t>, </a:t>
            </a:r>
            <a:r>
              <a:rPr lang="en-US" sz="4800" dirty="0" err="1"/>
              <a:t>culpamos</a:t>
            </a:r>
            <a:r>
              <a:rPr lang="en-US" sz="4800" dirty="0"/>
              <a:t>, </a:t>
            </a:r>
            <a:r>
              <a:rPr lang="en-US" sz="4800" dirty="0" err="1"/>
              <a:t>nos</a:t>
            </a:r>
            <a:r>
              <a:rPr lang="en-US" sz="4800" dirty="0"/>
              <a:t> </a:t>
            </a:r>
            <a:r>
              <a:rPr lang="en-US" sz="4800" dirty="0" err="1"/>
              <a:t>defendemos</a:t>
            </a:r>
            <a:r>
              <a:rPr lang="en-US" sz="4800" dirty="0"/>
              <a:t>, </a:t>
            </a:r>
            <a:r>
              <a:rPr lang="en-US" sz="4800" dirty="0" err="1"/>
              <a:t>discutimos</a:t>
            </a:r>
            <a:r>
              <a:rPr lang="en-US" sz="4800" dirty="0"/>
              <a:t>, </a:t>
            </a:r>
            <a:r>
              <a:rPr lang="en-US" sz="4800" dirty="0" err="1"/>
              <a:t>racionalizamos</a:t>
            </a:r>
            <a:r>
              <a:rPr lang="en-US" sz="4800" dirty="0"/>
              <a:t>, u </a:t>
            </a:r>
            <a:r>
              <a:rPr lang="en-US" sz="4800" dirty="0" err="1"/>
              <a:t>ocultamos</a:t>
            </a:r>
            <a:r>
              <a:rPr lang="en-US" sz="4800" dirty="0"/>
              <a:t>. Sin embargo, la </a:t>
            </a:r>
            <a:r>
              <a:rPr lang="en-US" sz="4800" dirty="0" err="1"/>
              <a:t>confesión</a:t>
            </a:r>
            <a:r>
              <a:rPr lang="en-US" sz="4800" dirty="0"/>
              <a:t> es </a:t>
            </a:r>
            <a:r>
              <a:rPr lang="en-US" sz="4800" dirty="0" err="1"/>
              <a:t>esencial</a:t>
            </a:r>
            <a:r>
              <a:rPr lang="en-US" sz="4800" dirty="0"/>
              <a:t> para el </a:t>
            </a:r>
            <a:r>
              <a:rPr lang="en-US" sz="4800" dirty="0" err="1"/>
              <a:t>proceso</a:t>
            </a:r>
            <a:r>
              <a:rPr lang="en-US" sz="4800" dirty="0"/>
              <a:t> de </a:t>
            </a:r>
            <a:r>
              <a:rPr lang="en-US" sz="4800" dirty="0" err="1"/>
              <a:t>cambio</a:t>
            </a:r>
            <a:r>
              <a:rPr lang="en-US" sz="4800" dirty="0"/>
              <a:t>.</a:t>
            </a:r>
          </a:p>
          <a:p>
            <a:endParaRPr lang="en-US" sz="4800" dirty="0"/>
          </a:p>
          <a:p>
            <a:endParaRPr lang="en-US" sz="4400" dirty="0"/>
          </a:p>
          <a:p>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2648612735"/>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712251" cy="18251150"/>
          </a:xfrm>
          <a:prstGeom prst="rect">
            <a:avLst/>
          </a:prstGeom>
        </p:spPr>
        <p:txBody>
          <a:bodyPr wrap="square">
            <a:spAutoFit/>
          </a:bodyPr>
          <a:lstStyle/>
          <a:p>
            <a:r>
              <a:rPr lang="en-US" sz="4400" dirty="0" err="1"/>
              <a:t>Albergar</a:t>
            </a:r>
            <a:r>
              <a:rPr lang="en-US" sz="4400" dirty="0"/>
              <a:t> </a:t>
            </a:r>
            <a:r>
              <a:rPr lang="en-US" sz="4400" dirty="0" err="1"/>
              <a:t>amargura</a:t>
            </a:r>
            <a:r>
              <a:rPr lang="en-US" sz="4400" dirty="0"/>
              <a:t> contra una persona es </a:t>
            </a:r>
            <a:r>
              <a:rPr lang="en-US" sz="4400" dirty="0" err="1"/>
              <a:t>en</a:t>
            </a:r>
            <a:r>
              <a:rPr lang="en-US" sz="4400" dirty="0"/>
              <a:t> </a:t>
            </a:r>
            <a:r>
              <a:rPr lang="en-US" sz="4400" dirty="0" err="1"/>
              <a:t>realidad</a:t>
            </a:r>
            <a:r>
              <a:rPr lang="en-US" sz="4400" dirty="0"/>
              <a:t> </a:t>
            </a:r>
            <a:r>
              <a:rPr lang="en-US" sz="4400" i="1" dirty="0" err="1"/>
              <a:t>confesar</a:t>
            </a:r>
            <a:r>
              <a:rPr lang="en-US" sz="4400" i="1" dirty="0"/>
              <a:t> </a:t>
            </a:r>
            <a:r>
              <a:rPr lang="en-US" sz="4400" i="1" dirty="0" err="1"/>
              <a:t>su</a:t>
            </a:r>
            <a:r>
              <a:rPr lang="en-US" sz="4400" i="1" dirty="0"/>
              <a:t> </a:t>
            </a:r>
            <a:r>
              <a:rPr lang="en-US" sz="4400" i="1" dirty="0" err="1"/>
              <a:t>pecado</a:t>
            </a:r>
            <a:r>
              <a:rPr lang="en-US" sz="4400" i="1" dirty="0"/>
              <a:t> a </a:t>
            </a:r>
            <a:r>
              <a:rPr lang="en-US" sz="4400" i="1" dirty="0" err="1"/>
              <a:t>mí</a:t>
            </a:r>
            <a:r>
              <a:rPr lang="en-US" sz="4400" i="1" dirty="0"/>
              <a:t> </a:t>
            </a:r>
            <a:r>
              <a:rPr lang="en-US" sz="4400" i="1" dirty="0" err="1"/>
              <a:t>mismo</a:t>
            </a:r>
            <a:r>
              <a:rPr lang="en-US" sz="4400" dirty="0"/>
              <a:t>, una y </a:t>
            </a:r>
            <a:r>
              <a:rPr lang="en-US" sz="4400" dirty="0" err="1"/>
              <a:t>otra</a:t>
            </a:r>
            <a:r>
              <a:rPr lang="en-US" sz="4400" dirty="0"/>
              <a:t> </a:t>
            </a:r>
            <a:r>
              <a:rPr lang="en-US" sz="4400" dirty="0" err="1"/>
              <a:t>vez</a:t>
            </a:r>
            <a:r>
              <a:rPr lang="en-US" sz="4400" dirty="0"/>
              <a:t>. La </a:t>
            </a:r>
            <a:r>
              <a:rPr lang="en-US" sz="4400" dirty="0" err="1"/>
              <a:t>ira</a:t>
            </a:r>
            <a:r>
              <a:rPr lang="en-US" sz="4400" dirty="0"/>
              <a:t> es similar a </a:t>
            </a:r>
            <a:r>
              <a:rPr lang="en-US" sz="4400" i="1" dirty="0" err="1"/>
              <a:t>confesar</a:t>
            </a:r>
            <a:r>
              <a:rPr lang="en-US" sz="4400" i="1" dirty="0"/>
              <a:t> </a:t>
            </a:r>
            <a:r>
              <a:rPr lang="en-US" sz="4400" i="1" dirty="0" err="1"/>
              <a:t>su</a:t>
            </a:r>
            <a:r>
              <a:rPr lang="en-US" sz="4400" i="1" dirty="0"/>
              <a:t> </a:t>
            </a:r>
            <a:r>
              <a:rPr lang="en-US" sz="4400" i="1" dirty="0" err="1"/>
              <a:t>pecado</a:t>
            </a:r>
            <a:r>
              <a:rPr lang="en-US" sz="4400" i="1" dirty="0"/>
              <a:t> a Dios</a:t>
            </a:r>
            <a:r>
              <a:rPr lang="en-US" sz="4400" dirty="0"/>
              <a:t>, </a:t>
            </a:r>
            <a:r>
              <a:rPr lang="en-US" sz="4400" dirty="0" err="1"/>
              <a:t>insatisfecho</a:t>
            </a:r>
            <a:r>
              <a:rPr lang="en-US" sz="4400" dirty="0"/>
              <a:t> </a:t>
            </a:r>
            <a:r>
              <a:rPr lang="en-US" sz="4400" dirty="0" err="1"/>
              <a:t>porque</a:t>
            </a:r>
            <a:r>
              <a:rPr lang="en-US" sz="4400" dirty="0"/>
              <a:t> no ha </a:t>
            </a:r>
            <a:r>
              <a:rPr lang="en-US" sz="4400" dirty="0" err="1"/>
              <a:t>hecho</a:t>
            </a:r>
            <a:r>
              <a:rPr lang="en-US" sz="4400" dirty="0"/>
              <a:t> algo, </a:t>
            </a:r>
            <a:r>
              <a:rPr lang="en-US" sz="4400" dirty="0" err="1"/>
              <a:t>colocándome</a:t>
            </a:r>
            <a:r>
              <a:rPr lang="en-US" sz="4400" dirty="0"/>
              <a:t> </a:t>
            </a:r>
            <a:r>
              <a:rPr lang="en-US" sz="4400" dirty="0" err="1"/>
              <a:t>en</a:t>
            </a:r>
            <a:r>
              <a:rPr lang="en-US" sz="4400" dirty="0"/>
              <a:t> </a:t>
            </a:r>
            <a:r>
              <a:rPr lang="en-US" sz="4400" dirty="0" err="1"/>
              <a:t>Su</a:t>
            </a:r>
            <a:r>
              <a:rPr lang="en-US" sz="4400" dirty="0"/>
              <a:t> </a:t>
            </a:r>
            <a:r>
              <a:rPr lang="en-US" sz="4400" dirty="0" err="1"/>
              <a:t>posición</a:t>
            </a:r>
            <a:r>
              <a:rPr lang="en-US" sz="4400" dirty="0"/>
              <a:t> </a:t>
            </a:r>
            <a:r>
              <a:rPr lang="en-US" sz="4400" dirty="0" err="1"/>
              <a:t>como</a:t>
            </a:r>
            <a:r>
              <a:rPr lang="en-US" sz="4400" dirty="0"/>
              <a:t> </a:t>
            </a:r>
            <a:r>
              <a:rPr lang="en-US" sz="4400" dirty="0" err="1"/>
              <a:t>juez</a:t>
            </a:r>
            <a:r>
              <a:rPr lang="en-US" sz="4400" dirty="0"/>
              <a:t>. El </a:t>
            </a:r>
            <a:r>
              <a:rPr lang="en-US" sz="4400" dirty="0" err="1"/>
              <a:t>chisme</a:t>
            </a:r>
            <a:r>
              <a:rPr lang="en-US" sz="4400" dirty="0"/>
              <a:t> es </a:t>
            </a:r>
            <a:r>
              <a:rPr lang="en-US" sz="4400" i="1" dirty="0" err="1"/>
              <a:t>confesar</a:t>
            </a:r>
            <a:r>
              <a:rPr lang="en-US" sz="4400" i="1" dirty="0"/>
              <a:t> </a:t>
            </a:r>
            <a:r>
              <a:rPr lang="en-US" sz="4400" i="1" dirty="0" err="1"/>
              <a:t>su</a:t>
            </a:r>
            <a:r>
              <a:rPr lang="en-US" sz="4400" i="1" dirty="0"/>
              <a:t> </a:t>
            </a:r>
            <a:r>
              <a:rPr lang="en-US" sz="4400" i="1" dirty="0" err="1"/>
              <a:t>pecado</a:t>
            </a:r>
            <a:r>
              <a:rPr lang="en-US" sz="4400" i="1" dirty="0"/>
              <a:t> a </a:t>
            </a:r>
            <a:r>
              <a:rPr lang="en-US" sz="4400" i="1" dirty="0" err="1"/>
              <a:t>otra</a:t>
            </a:r>
            <a:r>
              <a:rPr lang="en-US" sz="4400" i="1" dirty="0"/>
              <a:t> persona</a:t>
            </a:r>
            <a:r>
              <a:rPr lang="en-US" sz="4400" dirty="0"/>
              <a:t>. </a:t>
            </a:r>
            <a:r>
              <a:rPr lang="en-US" sz="4400" dirty="0" err="1"/>
              <a:t>Cada</a:t>
            </a:r>
            <a:r>
              <a:rPr lang="en-US" sz="4400" dirty="0"/>
              <a:t> uno de </a:t>
            </a:r>
            <a:r>
              <a:rPr lang="en-US" sz="4400" dirty="0" err="1"/>
              <a:t>estos</a:t>
            </a:r>
            <a:r>
              <a:rPr lang="en-US" sz="4400" dirty="0"/>
              <a:t> </a:t>
            </a:r>
            <a:r>
              <a:rPr lang="en-US" sz="4400" dirty="0" err="1"/>
              <a:t>casos</a:t>
            </a:r>
            <a:r>
              <a:rPr lang="en-US" sz="4400" dirty="0"/>
              <a:t> </a:t>
            </a:r>
            <a:r>
              <a:rPr lang="en-US" sz="4400" dirty="0" err="1"/>
              <a:t>puede</a:t>
            </a:r>
            <a:r>
              <a:rPr lang="en-US" sz="4400" dirty="0"/>
              <a:t> </a:t>
            </a:r>
            <a:r>
              <a:rPr lang="en-US" sz="4400" dirty="0" err="1"/>
              <a:t>existir</a:t>
            </a:r>
            <a:r>
              <a:rPr lang="en-US" sz="4400" dirty="0"/>
              <a:t> </a:t>
            </a:r>
            <a:r>
              <a:rPr lang="en-US" sz="4400" dirty="0" err="1"/>
              <a:t>en</a:t>
            </a:r>
            <a:r>
              <a:rPr lang="en-US" sz="4400" dirty="0"/>
              <a:t> forma </a:t>
            </a:r>
            <a:r>
              <a:rPr lang="en-US" sz="4400" dirty="0" err="1"/>
              <a:t>sutil</a:t>
            </a:r>
            <a:r>
              <a:rPr lang="en-US" sz="4400" dirty="0"/>
              <a:t> </a:t>
            </a:r>
            <a:r>
              <a:rPr lang="en-US" sz="4400" dirty="0" err="1"/>
              <a:t>en</a:t>
            </a:r>
            <a:r>
              <a:rPr lang="en-US" sz="4400" dirty="0"/>
              <a:t> </a:t>
            </a:r>
            <a:r>
              <a:rPr lang="en-US" sz="4400" dirty="0" err="1"/>
              <a:t>nuestros</a:t>
            </a:r>
            <a:r>
              <a:rPr lang="en-US" sz="4400" dirty="0"/>
              <a:t> </a:t>
            </a:r>
            <a:r>
              <a:rPr lang="en-US" sz="4400" dirty="0" err="1"/>
              <a:t>corazones</a:t>
            </a:r>
            <a:r>
              <a:rPr lang="en-US" sz="4400" dirty="0"/>
              <a:t>, y </a:t>
            </a:r>
            <a:r>
              <a:rPr lang="en-US" sz="4400" dirty="0" err="1"/>
              <a:t>subvertir</a:t>
            </a:r>
            <a:r>
              <a:rPr lang="en-US" sz="4400" dirty="0"/>
              <a:t> </a:t>
            </a:r>
            <a:r>
              <a:rPr lang="en-US" sz="4400" dirty="0" err="1"/>
              <a:t>así</a:t>
            </a:r>
            <a:r>
              <a:rPr lang="en-US" sz="4400" dirty="0"/>
              <a:t> el </a:t>
            </a:r>
            <a:r>
              <a:rPr lang="en-US" sz="4400" dirty="0" err="1"/>
              <a:t>ministerio</a:t>
            </a:r>
            <a:r>
              <a:rPr lang="en-US" sz="4400" dirty="0"/>
              <a:t> que Dios </a:t>
            </a:r>
            <a:r>
              <a:rPr lang="en-US" sz="4400" dirty="0" err="1"/>
              <a:t>quiere</a:t>
            </a:r>
            <a:r>
              <a:rPr lang="en-US" sz="4400" dirty="0"/>
              <a:t> </a:t>
            </a:r>
            <a:r>
              <a:rPr lang="en-US" sz="4400" dirty="0" err="1"/>
              <a:t>hacer</a:t>
            </a:r>
            <a:r>
              <a:rPr lang="en-US" sz="4400" dirty="0"/>
              <a:t> a </a:t>
            </a:r>
            <a:r>
              <a:rPr lang="en-US" sz="4400" dirty="0" err="1"/>
              <a:t>través</a:t>
            </a:r>
            <a:r>
              <a:rPr lang="en-US" sz="4400" dirty="0"/>
              <a:t> de </a:t>
            </a:r>
            <a:r>
              <a:rPr lang="en-US" sz="4400" dirty="0" err="1"/>
              <a:t>nosotros</a:t>
            </a:r>
            <a:r>
              <a:rPr lang="en-US" sz="4400" dirty="0"/>
              <a:t>.</a:t>
            </a:r>
          </a:p>
          <a:p>
            <a:endParaRPr lang="en-US" sz="4800" dirty="0"/>
          </a:p>
          <a:p>
            <a:endParaRPr lang="en-US" sz="4800" dirty="0"/>
          </a:p>
          <a:p>
            <a:endParaRPr lang="en-US" sz="4400" dirty="0"/>
          </a:p>
          <a:p>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485021788"/>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712251" cy="19482256"/>
          </a:xfrm>
          <a:prstGeom prst="rect">
            <a:avLst/>
          </a:prstGeom>
        </p:spPr>
        <p:txBody>
          <a:bodyPr wrap="square">
            <a:spAutoFit/>
          </a:bodyPr>
          <a:lstStyle/>
          <a:p>
            <a:r>
              <a:rPr lang="en-US" sz="5400" dirty="0"/>
              <a:t>No </a:t>
            </a:r>
            <a:r>
              <a:rPr lang="en-US" sz="5400" dirty="0" err="1"/>
              <a:t>siempre</a:t>
            </a:r>
            <a:r>
              <a:rPr lang="en-US" sz="5400" dirty="0"/>
              <a:t> </a:t>
            </a:r>
            <a:r>
              <a:rPr lang="en-US" sz="5400" dirty="0" err="1"/>
              <a:t>estamos</a:t>
            </a:r>
            <a:r>
              <a:rPr lang="en-US" sz="5400" dirty="0"/>
              <a:t> </a:t>
            </a:r>
            <a:r>
              <a:rPr lang="en-US" sz="5400" dirty="0" err="1"/>
              <a:t>contentos</a:t>
            </a:r>
            <a:r>
              <a:rPr lang="en-US" sz="5400" dirty="0"/>
              <a:t> por el </a:t>
            </a:r>
            <a:r>
              <a:rPr lang="en-US" sz="5400" dirty="0" err="1"/>
              <a:t>hecho</a:t>
            </a:r>
            <a:r>
              <a:rPr lang="en-US" sz="5400" dirty="0"/>
              <a:t> de que Dios </a:t>
            </a:r>
            <a:r>
              <a:rPr lang="en-US" sz="5400" dirty="0" err="1"/>
              <a:t>convenza</a:t>
            </a:r>
            <a:r>
              <a:rPr lang="en-US" sz="5400" dirty="0"/>
              <a:t> a la </a:t>
            </a:r>
            <a:r>
              <a:rPr lang="en-US" sz="5400" dirty="0" err="1"/>
              <a:t>gente</a:t>
            </a:r>
            <a:r>
              <a:rPr lang="en-US" sz="5400" dirty="0"/>
              <a:t>, los </a:t>
            </a:r>
            <a:r>
              <a:rPr lang="en-US" sz="5400" dirty="0" err="1"/>
              <a:t>lleve</a:t>
            </a:r>
            <a:r>
              <a:rPr lang="en-US" sz="5400" dirty="0"/>
              <a:t> al </a:t>
            </a:r>
            <a:r>
              <a:rPr lang="en-US" sz="5400" dirty="0" err="1"/>
              <a:t>arrepentimiento</a:t>
            </a:r>
            <a:r>
              <a:rPr lang="en-US" sz="5400" dirty="0"/>
              <a:t>, les </a:t>
            </a:r>
            <a:r>
              <a:rPr lang="en-US" sz="5400" dirty="0" err="1"/>
              <a:t>perdone</a:t>
            </a:r>
            <a:r>
              <a:rPr lang="en-US" sz="5400" dirty="0"/>
              <a:t>, y les </a:t>
            </a:r>
            <a:r>
              <a:rPr lang="en-US" sz="5400" dirty="0" err="1"/>
              <a:t>atraiga</a:t>
            </a:r>
            <a:r>
              <a:rPr lang="en-US" sz="5400" dirty="0"/>
              <a:t> a una </a:t>
            </a:r>
            <a:r>
              <a:rPr lang="en-US" sz="5400" dirty="0" err="1"/>
              <a:t>renovada</a:t>
            </a:r>
            <a:r>
              <a:rPr lang="en-US" sz="5400" dirty="0"/>
              <a:t> </a:t>
            </a:r>
            <a:r>
              <a:rPr lang="en-US" sz="5400" dirty="0" err="1"/>
              <a:t>comunión</a:t>
            </a:r>
            <a:r>
              <a:rPr lang="en-US" sz="5400" dirty="0"/>
              <a:t> con </a:t>
            </a:r>
            <a:r>
              <a:rPr lang="en-US" sz="5400" dirty="0" err="1"/>
              <a:t>Él</a:t>
            </a:r>
            <a:r>
              <a:rPr lang="en-US" sz="5400" dirty="0"/>
              <a:t>. Hay </a:t>
            </a:r>
            <a:r>
              <a:rPr lang="en-US" sz="5400" dirty="0" err="1"/>
              <a:t>momentos</a:t>
            </a:r>
            <a:r>
              <a:rPr lang="en-US" sz="5400" dirty="0"/>
              <a:t> </a:t>
            </a:r>
            <a:r>
              <a:rPr lang="en-US" sz="5400" dirty="0" err="1"/>
              <a:t>en</a:t>
            </a:r>
            <a:r>
              <a:rPr lang="en-US" sz="5400" dirty="0"/>
              <a:t> los que </a:t>
            </a:r>
            <a:r>
              <a:rPr lang="en-US" sz="5400" dirty="0" err="1"/>
              <a:t>somos</a:t>
            </a:r>
            <a:r>
              <a:rPr lang="en-US" sz="5400" dirty="0"/>
              <a:t> </a:t>
            </a:r>
            <a:r>
              <a:rPr lang="en-US" sz="5400" dirty="0" err="1"/>
              <a:t>como</a:t>
            </a:r>
            <a:r>
              <a:rPr lang="en-US" sz="5400" dirty="0"/>
              <a:t> </a:t>
            </a:r>
            <a:r>
              <a:rPr lang="en-US" sz="5400" dirty="0" err="1"/>
              <a:t>Jonás</a:t>
            </a:r>
            <a:r>
              <a:rPr lang="en-US" sz="5400" dirty="0"/>
              <a:t>, que se </a:t>
            </a:r>
            <a:r>
              <a:rPr lang="en-US" sz="5400" dirty="0" err="1"/>
              <a:t>enojó</a:t>
            </a:r>
            <a:r>
              <a:rPr lang="en-US" sz="5400" dirty="0"/>
              <a:t> </a:t>
            </a:r>
            <a:r>
              <a:rPr lang="en-US" sz="5400" dirty="0" err="1"/>
              <a:t>después</a:t>
            </a:r>
            <a:r>
              <a:rPr lang="en-US" sz="5400" dirty="0"/>
              <a:t> del </a:t>
            </a:r>
            <a:r>
              <a:rPr lang="en-US" sz="5400" dirty="0" err="1"/>
              <a:t>arrepentimiento</a:t>
            </a:r>
            <a:r>
              <a:rPr lang="en-US" sz="5400" dirty="0"/>
              <a:t> de </a:t>
            </a:r>
            <a:r>
              <a:rPr lang="en-US" sz="5400" dirty="0" err="1"/>
              <a:t>Nínive</a:t>
            </a:r>
            <a:r>
              <a:rPr lang="en-US" sz="5400" dirty="0"/>
              <a:t>. </a:t>
            </a:r>
            <a:br>
              <a:rPr lang="en-US" sz="5400" dirty="0"/>
            </a:br>
            <a:r>
              <a:rPr lang="en-US" sz="5400" b="1" dirty="0"/>
              <a:t>Lee Jonas 4:1-3</a:t>
            </a:r>
          </a:p>
          <a:p>
            <a:endParaRPr lang="en-US" sz="4400" dirty="0"/>
          </a:p>
          <a:p>
            <a:endParaRPr lang="en-US" sz="4800" dirty="0"/>
          </a:p>
          <a:p>
            <a:endParaRPr lang="en-US" sz="4800" dirty="0"/>
          </a:p>
          <a:p>
            <a:endParaRPr lang="en-US" sz="4400" dirty="0"/>
          </a:p>
          <a:p>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1512536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C9255-434C-B641-ACC8-81CEB4BD1357}"/>
              </a:ext>
            </a:extLst>
          </p:cNvPr>
          <p:cNvSpPr txBox="1"/>
          <p:nvPr/>
        </p:nvSpPr>
        <p:spPr>
          <a:xfrm>
            <a:off x="216569" y="240632"/>
            <a:ext cx="11742820" cy="6186309"/>
          </a:xfrm>
          <a:prstGeom prst="rect">
            <a:avLst/>
          </a:prstGeom>
          <a:noFill/>
        </p:spPr>
        <p:txBody>
          <a:bodyPr wrap="square" rtlCol="0">
            <a:spAutoFit/>
          </a:bodyPr>
          <a:lstStyle/>
          <a:p>
            <a:r>
              <a:rPr lang="en-US" sz="5400" dirty="0"/>
              <a:t>"De </a:t>
            </a:r>
            <a:r>
              <a:rPr lang="en-US" sz="5400" dirty="0" err="1"/>
              <a:t>hecho</a:t>
            </a:r>
            <a:r>
              <a:rPr lang="en-US" sz="5400" dirty="0"/>
              <a:t>, </a:t>
            </a:r>
            <a:r>
              <a:rPr lang="en-US" sz="5400" dirty="0" err="1"/>
              <a:t>si</a:t>
            </a:r>
            <a:r>
              <a:rPr lang="en-US" sz="5400" dirty="0"/>
              <a:t> </a:t>
            </a:r>
            <a:r>
              <a:rPr lang="en-US" sz="5400" dirty="0" err="1"/>
              <a:t>consideramos</a:t>
            </a:r>
            <a:r>
              <a:rPr lang="en-US" sz="5400" dirty="0"/>
              <a:t> las </a:t>
            </a:r>
            <a:r>
              <a:rPr lang="en-US" sz="5400" dirty="0" err="1"/>
              <a:t>claras</a:t>
            </a:r>
            <a:r>
              <a:rPr lang="en-US" sz="5400" dirty="0"/>
              <a:t> </a:t>
            </a:r>
            <a:r>
              <a:rPr lang="en-US" sz="5400" dirty="0" err="1"/>
              <a:t>promesas</a:t>
            </a:r>
            <a:r>
              <a:rPr lang="en-US" sz="5400" dirty="0"/>
              <a:t> de </a:t>
            </a:r>
            <a:r>
              <a:rPr lang="en-US" sz="5400" dirty="0" err="1"/>
              <a:t>recompensa</a:t>
            </a:r>
            <a:r>
              <a:rPr lang="en-US" sz="5400" dirty="0"/>
              <a:t> y la </a:t>
            </a:r>
            <a:r>
              <a:rPr lang="en-US" sz="5400" dirty="0" err="1"/>
              <a:t>asombrosa</a:t>
            </a:r>
            <a:r>
              <a:rPr lang="en-US" sz="5400" dirty="0"/>
              <a:t> </a:t>
            </a:r>
            <a:r>
              <a:rPr lang="en-US" sz="5400" dirty="0" err="1"/>
              <a:t>naturaleza</a:t>
            </a:r>
            <a:r>
              <a:rPr lang="en-US" sz="5400" dirty="0"/>
              <a:t> de las </a:t>
            </a:r>
            <a:r>
              <a:rPr lang="en-US" sz="5400" dirty="0" err="1"/>
              <a:t>recompensas</a:t>
            </a:r>
            <a:r>
              <a:rPr lang="en-US" sz="5400" dirty="0"/>
              <a:t> </a:t>
            </a:r>
            <a:r>
              <a:rPr lang="en-US" sz="5400" dirty="0" err="1"/>
              <a:t>prometidas</a:t>
            </a:r>
            <a:r>
              <a:rPr lang="en-US" sz="5400" dirty="0"/>
              <a:t> </a:t>
            </a:r>
            <a:r>
              <a:rPr lang="en-US" sz="5400" dirty="0" err="1"/>
              <a:t>en</a:t>
            </a:r>
            <a:r>
              <a:rPr lang="en-US" sz="5400" dirty="0"/>
              <a:t> los </a:t>
            </a:r>
            <a:r>
              <a:rPr lang="en-US" sz="5400" dirty="0" err="1"/>
              <a:t>Evangelios</a:t>
            </a:r>
            <a:r>
              <a:rPr lang="en-US" sz="5400" dirty="0"/>
              <a:t>, </a:t>
            </a:r>
            <a:r>
              <a:rPr lang="en-US" sz="5400" dirty="0" err="1"/>
              <a:t>parecería</a:t>
            </a:r>
            <a:r>
              <a:rPr lang="en-US" sz="5400" dirty="0"/>
              <a:t> que </a:t>
            </a:r>
            <a:r>
              <a:rPr lang="en-US" sz="5400" dirty="0" err="1"/>
              <a:t>nuestro</a:t>
            </a:r>
            <a:r>
              <a:rPr lang="en-US" sz="5400" dirty="0"/>
              <a:t> </a:t>
            </a:r>
            <a:r>
              <a:rPr lang="en-US" sz="5400" dirty="0" err="1"/>
              <a:t>Señor</a:t>
            </a:r>
            <a:r>
              <a:rPr lang="en-US" sz="5400" dirty="0"/>
              <a:t> </a:t>
            </a:r>
            <a:r>
              <a:rPr lang="en-US" sz="5400" dirty="0" err="1"/>
              <a:t>encuentra</a:t>
            </a:r>
            <a:r>
              <a:rPr lang="en-US" sz="5400" dirty="0"/>
              <a:t> </a:t>
            </a:r>
            <a:r>
              <a:rPr lang="en-US" sz="5400" dirty="0" err="1"/>
              <a:t>nuestros</a:t>
            </a:r>
            <a:r>
              <a:rPr lang="en-US" sz="5400" dirty="0"/>
              <a:t> </a:t>
            </a:r>
            <a:r>
              <a:rPr lang="en-US" sz="5400" dirty="0" err="1"/>
              <a:t>deseos</a:t>
            </a:r>
            <a:r>
              <a:rPr lang="en-US" sz="5400" dirty="0"/>
              <a:t> no </a:t>
            </a:r>
            <a:r>
              <a:rPr lang="en-US" sz="5400" dirty="0" err="1"/>
              <a:t>demasiado</a:t>
            </a:r>
            <a:r>
              <a:rPr lang="en-US" sz="5400" dirty="0"/>
              <a:t> </a:t>
            </a:r>
            <a:r>
              <a:rPr lang="en-US" sz="5400" dirty="0" err="1"/>
              <a:t>fuertes</a:t>
            </a:r>
            <a:r>
              <a:rPr lang="en-US" sz="5400" dirty="0"/>
              <a:t>, </a:t>
            </a:r>
            <a:r>
              <a:rPr lang="en-US" sz="5400" dirty="0" err="1"/>
              <a:t>sino</a:t>
            </a:r>
            <a:r>
              <a:rPr lang="en-US" sz="5400" dirty="0"/>
              <a:t> </a:t>
            </a:r>
            <a:r>
              <a:rPr lang="en-US" sz="5400" dirty="0" err="1"/>
              <a:t>demasiado</a:t>
            </a:r>
            <a:r>
              <a:rPr lang="en-US" sz="5400" dirty="0"/>
              <a:t> </a:t>
            </a:r>
            <a:r>
              <a:rPr lang="en-US" sz="5400" dirty="0" err="1"/>
              <a:t>débiles</a:t>
            </a:r>
            <a:r>
              <a:rPr lang="en-US" sz="5400" dirty="0"/>
              <a:t>."</a:t>
            </a:r>
          </a:p>
          <a:p>
            <a:endParaRPr lang="en-US" dirty="0"/>
          </a:p>
        </p:txBody>
      </p:sp>
    </p:spTree>
    <p:extLst>
      <p:ext uri="{BB962C8B-B14F-4D97-AF65-F5344CB8AC3E}">
        <p14:creationId xmlns:p14="http://schemas.microsoft.com/office/powerpoint/2010/main" val="221788643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712251" cy="19482256"/>
          </a:xfrm>
          <a:prstGeom prst="rect">
            <a:avLst/>
          </a:prstGeom>
        </p:spPr>
        <p:txBody>
          <a:bodyPr wrap="square">
            <a:spAutoFit/>
          </a:bodyPr>
          <a:lstStyle/>
          <a:p>
            <a:r>
              <a:rPr lang="en-US" sz="5400" b="1" dirty="0"/>
              <a:t>3. </a:t>
            </a:r>
            <a:r>
              <a:rPr lang="en-US" sz="5400" b="1" dirty="0" err="1"/>
              <a:t>Compromiso</a:t>
            </a:r>
            <a:endParaRPr lang="en-US" sz="5400" dirty="0"/>
          </a:p>
          <a:p>
            <a:r>
              <a:rPr lang="en-US" sz="5400" dirty="0"/>
              <a:t>La </a:t>
            </a:r>
            <a:r>
              <a:rPr lang="en-US" sz="5400" dirty="0" err="1"/>
              <a:t>consideración</a:t>
            </a:r>
            <a:r>
              <a:rPr lang="en-US" sz="5400" dirty="0"/>
              <a:t> y la </a:t>
            </a:r>
            <a:r>
              <a:rPr lang="en-US" sz="5400" dirty="0" err="1"/>
              <a:t>confesión</a:t>
            </a:r>
            <a:r>
              <a:rPr lang="en-US" sz="5400" dirty="0"/>
              <a:t> </a:t>
            </a:r>
            <a:r>
              <a:rPr lang="en-US" sz="5400" dirty="0" err="1"/>
              <a:t>conforman</a:t>
            </a:r>
            <a:r>
              <a:rPr lang="en-US" sz="5400" dirty="0"/>
              <a:t> la </a:t>
            </a:r>
            <a:r>
              <a:rPr lang="en-US" sz="5400" dirty="0" err="1"/>
              <a:t>fase</a:t>
            </a:r>
            <a:r>
              <a:rPr lang="en-US" sz="5400" dirty="0"/>
              <a:t> de “</a:t>
            </a:r>
            <a:r>
              <a:rPr lang="en-US" sz="5400" dirty="0" err="1"/>
              <a:t>despojaos</a:t>
            </a:r>
            <a:r>
              <a:rPr lang="en-US" sz="5400" dirty="0"/>
              <a:t>” del </a:t>
            </a:r>
            <a:r>
              <a:rPr lang="en-US" sz="5400" dirty="0" err="1"/>
              <a:t>proceso</a:t>
            </a:r>
            <a:r>
              <a:rPr lang="en-US" sz="5400" dirty="0"/>
              <a:t> de </a:t>
            </a:r>
            <a:r>
              <a:rPr lang="en-US" sz="5400" dirty="0" err="1"/>
              <a:t>confrontación</a:t>
            </a:r>
            <a:r>
              <a:rPr lang="en-US" sz="5400" dirty="0"/>
              <a:t> (</a:t>
            </a:r>
            <a:r>
              <a:rPr lang="en-US" sz="5400" dirty="0" err="1"/>
              <a:t>véase</a:t>
            </a:r>
            <a:r>
              <a:rPr lang="en-US" sz="5400" dirty="0"/>
              <a:t> </a:t>
            </a:r>
            <a:r>
              <a:rPr lang="en-US" sz="5400" dirty="0" err="1"/>
              <a:t>Ef</a:t>
            </a:r>
            <a:r>
              <a:rPr lang="en-US" sz="5400" dirty="0"/>
              <a:t>. 4:22–24). El </a:t>
            </a:r>
            <a:r>
              <a:rPr lang="en-US" sz="5400" dirty="0" err="1"/>
              <a:t>compromiso</a:t>
            </a:r>
            <a:r>
              <a:rPr lang="en-US" sz="5400" dirty="0"/>
              <a:t> es el primer paso de la </a:t>
            </a:r>
            <a:r>
              <a:rPr lang="en-US" sz="5400" dirty="0" err="1"/>
              <a:t>fase</a:t>
            </a:r>
            <a:r>
              <a:rPr lang="en-US" sz="5400" dirty="0"/>
              <a:t> “</a:t>
            </a:r>
            <a:r>
              <a:rPr lang="en-US" sz="5400" dirty="0" err="1"/>
              <a:t>vestíos</a:t>
            </a:r>
            <a:r>
              <a:rPr lang="en-US" sz="5400" dirty="0"/>
              <a:t>» del </a:t>
            </a:r>
            <a:r>
              <a:rPr lang="en-US" sz="5400" dirty="0" err="1"/>
              <a:t>arrepentimiento</a:t>
            </a:r>
            <a:endParaRPr lang="en-US" sz="5400" dirty="0"/>
          </a:p>
          <a:p>
            <a:endParaRPr lang="en-US" sz="5400" b="1" dirty="0"/>
          </a:p>
          <a:p>
            <a:endParaRPr lang="en-US" sz="4400" dirty="0"/>
          </a:p>
          <a:p>
            <a:endParaRPr lang="en-US" sz="4800" dirty="0"/>
          </a:p>
          <a:p>
            <a:endParaRPr lang="en-US" sz="4800" dirty="0"/>
          </a:p>
          <a:p>
            <a:endParaRPr lang="en-US" sz="4400" dirty="0"/>
          </a:p>
          <a:p>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141504134"/>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712251" cy="20036254"/>
          </a:xfrm>
          <a:prstGeom prst="rect">
            <a:avLst/>
          </a:prstGeom>
        </p:spPr>
        <p:txBody>
          <a:bodyPr wrap="square">
            <a:spAutoFit/>
          </a:bodyPr>
          <a:lstStyle/>
          <a:p>
            <a:r>
              <a:rPr lang="en-US" sz="4000" dirty="0"/>
              <a:t>No </a:t>
            </a:r>
            <a:r>
              <a:rPr lang="en-US" sz="4000" dirty="0" err="1"/>
              <a:t>suavice</a:t>
            </a:r>
            <a:r>
              <a:rPr lang="en-US" sz="4000" dirty="0"/>
              <a:t> el </a:t>
            </a:r>
            <a:r>
              <a:rPr lang="en-US" sz="4000" dirty="0" err="1"/>
              <a:t>llamamiento</a:t>
            </a:r>
            <a:r>
              <a:rPr lang="en-US" sz="4000" dirty="0"/>
              <a:t> de Dios a los </a:t>
            </a:r>
            <a:r>
              <a:rPr lang="en-US" sz="4000" dirty="0" err="1"/>
              <a:t>compromisos</a:t>
            </a:r>
            <a:r>
              <a:rPr lang="en-US" sz="4000" dirty="0"/>
              <a:t> </a:t>
            </a:r>
            <a:r>
              <a:rPr lang="en-US" sz="4000" dirty="0" err="1"/>
              <a:t>concretos</a:t>
            </a:r>
            <a:r>
              <a:rPr lang="en-US" sz="4000" dirty="0"/>
              <a:t> de </a:t>
            </a:r>
            <a:r>
              <a:rPr lang="en-US" sz="4000" dirty="0" err="1"/>
              <a:t>corazón</a:t>
            </a:r>
            <a:r>
              <a:rPr lang="en-US" sz="4000" dirty="0"/>
              <a:t> y de </a:t>
            </a:r>
            <a:r>
              <a:rPr lang="en-US" sz="4000" dirty="0" err="1"/>
              <a:t>vida</a:t>
            </a:r>
            <a:r>
              <a:rPr lang="en-US" sz="4000" dirty="0"/>
              <a:t>. Los </a:t>
            </a:r>
            <a:r>
              <a:rPr lang="en-US" sz="4000" dirty="0" err="1"/>
              <a:t>compromisos</a:t>
            </a:r>
            <a:r>
              <a:rPr lang="en-US" sz="4000" dirty="0"/>
              <a:t> de la </a:t>
            </a:r>
            <a:r>
              <a:rPr lang="en-US" sz="4000" dirty="0" err="1"/>
              <a:t>gente</a:t>
            </a:r>
            <a:r>
              <a:rPr lang="en-US" sz="4000" dirty="0"/>
              <a:t> </a:t>
            </a:r>
            <a:r>
              <a:rPr lang="en-US" sz="4000" dirty="0" err="1"/>
              <a:t>deben</a:t>
            </a:r>
            <a:r>
              <a:rPr lang="en-US" sz="4000" dirty="0"/>
              <a:t> </a:t>
            </a:r>
            <a:r>
              <a:rPr lang="en-US" sz="4000" dirty="0" err="1"/>
              <a:t>estar</a:t>
            </a:r>
            <a:r>
              <a:rPr lang="en-US" sz="4000" dirty="0"/>
              <a:t> </a:t>
            </a:r>
            <a:r>
              <a:rPr lang="en-US" sz="4000" dirty="0" err="1"/>
              <a:t>dirigidos</a:t>
            </a:r>
            <a:r>
              <a:rPr lang="en-US" sz="4000" dirty="0"/>
              <a:t> a Dios y que no </a:t>
            </a:r>
            <a:r>
              <a:rPr lang="en-US" sz="4000" dirty="0" err="1"/>
              <a:t>sean</a:t>
            </a:r>
            <a:r>
              <a:rPr lang="en-US" sz="4000" dirty="0"/>
              <a:t> </a:t>
            </a:r>
            <a:r>
              <a:rPr lang="en-US" sz="4000" dirty="0" err="1"/>
              <a:t>simplemente</a:t>
            </a:r>
            <a:r>
              <a:rPr lang="en-US" sz="4000" dirty="0"/>
              <a:t> </a:t>
            </a:r>
            <a:r>
              <a:rPr lang="en-US" sz="4000" dirty="0" err="1"/>
              <a:t>negocios</a:t>
            </a:r>
            <a:r>
              <a:rPr lang="en-US" sz="4000" dirty="0"/>
              <a:t> </a:t>
            </a:r>
            <a:r>
              <a:rPr lang="en-US" sz="4000" dirty="0" err="1"/>
              <a:t>horizontales</a:t>
            </a:r>
            <a:r>
              <a:rPr lang="en-US" sz="4000" dirty="0"/>
              <a:t> con el </a:t>
            </a:r>
            <a:r>
              <a:rPr lang="en-US" sz="4000" dirty="0" err="1"/>
              <a:t>objetivo</a:t>
            </a:r>
            <a:r>
              <a:rPr lang="en-US" sz="4000" dirty="0"/>
              <a:t> de </a:t>
            </a:r>
            <a:r>
              <a:rPr lang="en-US" sz="4000" dirty="0" err="1"/>
              <a:t>tener</a:t>
            </a:r>
            <a:r>
              <a:rPr lang="en-US" sz="4000" dirty="0"/>
              <a:t> una </a:t>
            </a:r>
            <a:r>
              <a:rPr lang="en-US" sz="4000" dirty="0" err="1"/>
              <a:t>vida</a:t>
            </a:r>
            <a:r>
              <a:rPr lang="en-US" sz="4000" dirty="0"/>
              <a:t> </a:t>
            </a:r>
            <a:r>
              <a:rPr lang="en-US" sz="4000" dirty="0" err="1"/>
              <a:t>mejor</a:t>
            </a:r>
            <a:r>
              <a:rPr lang="en-US" sz="4000" dirty="0"/>
              <a:t> y </a:t>
            </a:r>
            <a:r>
              <a:rPr lang="en-US" sz="4000" dirty="0" err="1"/>
              <a:t>más</a:t>
            </a:r>
            <a:r>
              <a:rPr lang="en-US" sz="4000" dirty="0"/>
              <a:t> </a:t>
            </a:r>
            <a:r>
              <a:rPr lang="en-US" sz="4000" dirty="0" err="1"/>
              <a:t>fácil</a:t>
            </a:r>
            <a:r>
              <a:rPr lang="en-US" sz="4000" dirty="0"/>
              <a:t>. Si el </a:t>
            </a:r>
            <a:r>
              <a:rPr lang="en-US" sz="4000" dirty="0" err="1"/>
              <a:t>pecado</a:t>
            </a:r>
            <a:r>
              <a:rPr lang="en-US" sz="4000" dirty="0"/>
              <a:t> </a:t>
            </a:r>
            <a:r>
              <a:rPr lang="en-US" sz="4000" dirty="0" err="1"/>
              <a:t>confesado</a:t>
            </a:r>
            <a:r>
              <a:rPr lang="en-US" sz="4000" dirty="0"/>
              <a:t> era contra Dios, </a:t>
            </a:r>
            <a:r>
              <a:rPr lang="en-US" sz="4000" dirty="0" err="1"/>
              <a:t>también</a:t>
            </a:r>
            <a:r>
              <a:rPr lang="en-US" sz="4000" dirty="0"/>
              <a:t> se </a:t>
            </a:r>
            <a:r>
              <a:rPr lang="en-US" sz="4000" dirty="0" err="1"/>
              <a:t>deben</a:t>
            </a:r>
            <a:r>
              <a:rPr lang="en-US" sz="4000" dirty="0"/>
              <a:t> </a:t>
            </a:r>
            <a:r>
              <a:rPr lang="en-US" sz="4000" dirty="0" err="1"/>
              <a:t>hacer</a:t>
            </a:r>
            <a:r>
              <a:rPr lang="en-US" sz="4000" dirty="0"/>
              <a:t> </a:t>
            </a:r>
            <a:r>
              <a:rPr lang="en-US" sz="4000" dirty="0" err="1"/>
              <a:t>compromisos</a:t>
            </a:r>
            <a:r>
              <a:rPr lang="en-US" sz="4000" dirty="0"/>
              <a:t> con </a:t>
            </a:r>
            <a:r>
              <a:rPr lang="en-US" sz="4000" dirty="0" err="1"/>
              <a:t>Él</a:t>
            </a:r>
            <a:r>
              <a:rPr lang="en-US" sz="4000" dirty="0"/>
              <a:t>. Si la persona ha </a:t>
            </a:r>
            <a:r>
              <a:rPr lang="en-US" sz="4000" dirty="0" err="1"/>
              <a:t>vivido</a:t>
            </a:r>
            <a:r>
              <a:rPr lang="en-US" sz="4000" dirty="0"/>
              <a:t> para </a:t>
            </a:r>
            <a:r>
              <a:rPr lang="en-US" sz="4000" dirty="0" err="1"/>
              <a:t>su</a:t>
            </a:r>
            <a:r>
              <a:rPr lang="en-US" sz="4000" dirty="0"/>
              <a:t> </a:t>
            </a:r>
            <a:r>
              <a:rPr lang="en-US" sz="4000" dirty="0" err="1"/>
              <a:t>propia</a:t>
            </a:r>
            <a:r>
              <a:rPr lang="en-US" sz="4000" dirty="0"/>
              <a:t> gloria, una </a:t>
            </a:r>
            <a:r>
              <a:rPr lang="en-US" sz="4000" dirty="0" err="1"/>
              <a:t>nueva</a:t>
            </a:r>
            <a:r>
              <a:rPr lang="en-US" sz="4000" dirty="0"/>
              <a:t> forma de </a:t>
            </a:r>
            <a:r>
              <a:rPr lang="en-US" sz="4000" dirty="0" err="1"/>
              <a:t>vida</a:t>
            </a:r>
            <a:r>
              <a:rPr lang="en-US" sz="4000" dirty="0"/>
              <a:t> debe </a:t>
            </a:r>
            <a:r>
              <a:rPr lang="en-US" sz="4000" dirty="0" err="1"/>
              <a:t>tener</a:t>
            </a:r>
            <a:r>
              <a:rPr lang="en-US" sz="4000" dirty="0"/>
              <a:t> sus </a:t>
            </a:r>
            <a:r>
              <a:rPr lang="en-US" sz="4000" dirty="0" err="1"/>
              <a:t>raíces</a:t>
            </a:r>
            <a:r>
              <a:rPr lang="en-US" sz="4000" dirty="0"/>
              <a:t> </a:t>
            </a:r>
            <a:r>
              <a:rPr lang="en-US" sz="4000" dirty="0" err="1"/>
              <a:t>en</a:t>
            </a:r>
            <a:r>
              <a:rPr lang="en-US" sz="4000" dirty="0"/>
              <a:t> un </a:t>
            </a:r>
            <a:r>
              <a:rPr lang="en-US" sz="4000" dirty="0" err="1"/>
              <a:t>celo</a:t>
            </a:r>
            <a:r>
              <a:rPr lang="en-US" sz="4000" dirty="0"/>
              <a:t> por la gloria de Dios y una </a:t>
            </a:r>
            <a:r>
              <a:rPr lang="en-US" sz="4000" dirty="0" err="1"/>
              <a:t>resolución</a:t>
            </a:r>
            <a:r>
              <a:rPr lang="en-US" sz="4000" dirty="0"/>
              <a:t> de </a:t>
            </a:r>
            <a:r>
              <a:rPr lang="en-US" sz="4000" dirty="0" err="1"/>
              <a:t>vivir</a:t>
            </a:r>
            <a:r>
              <a:rPr lang="en-US" sz="4000" dirty="0"/>
              <a:t> para </a:t>
            </a:r>
            <a:r>
              <a:rPr lang="en-US" sz="4000" dirty="0" err="1"/>
              <a:t>Él</a:t>
            </a:r>
            <a:r>
              <a:rPr lang="en-US" sz="4000" dirty="0"/>
              <a:t>.</a:t>
            </a:r>
          </a:p>
          <a:p>
            <a:endParaRPr lang="en-US" sz="5400" dirty="0"/>
          </a:p>
          <a:p>
            <a:endParaRPr lang="en-US" sz="5400" b="1" dirty="0"/>
          </a:p>
          <a:p>
            <a:endParaRPr lang="en-US" sz="4400" dirty="0"/>
          </a:p>
          <a:p>
            <a:endParaRPr lang="en-US" sz="4800" dirty="0"/>
          </a:p>
          <a:p>
            <a:endParaRPr lang="en-US" sz="4800" dirty="0"/>
          </a:p>
          <a:p>
            <a:endParaRPr lang="en-US" sz="4400" dirty="0"/>
          </a:p>
          <a:p>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649803072"/>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712251" cy="20744140"/>
          </a:xfrm>
          <a:prstGeom prst="rect">
            <a:avLst/>
          </a:prstGeom>
        </p:spPr>
        <p:txBody>
          <a:bodyPr wrap="square">
            <a:spAutoFit/>
          </a:bodyPr>
          <a:lstStyle/>
          <a:p>
            <a:r>
              <a:rPr lang="en-US" sz="5400" dirty="0"/>
              <a:t>Tanto </a:t>
            </a:r>
            <a:r>
              <a:rPr lang="en-US" sz="5400" dirty="0" err="1"/>
              <a:t>en</a:t>
            </a:r>
            <a:r>
              <a:rPr lang="en-US" sz="5400" dirty="0"/>
              <a:t> el </a:t>
            </a:r>
            <a:r>
              <a:rPr lang="en-US" sz="5400" dirty="0" err="1"/>
              <a:t>Antiguo</a:t>
            </a:r>
            <a:r>
              <a:rPr lang="en-US" sz="5400" dirty="0"/>
              <a:t> </a:t>
            </a:r>
            <a:r>
              <a:rPr lang="en-US" sz="5400" dirty="0" err="1"/>
              <a:t>como</a:t>
            </a:r>
            <a:r>
              <a:rPr lang="en-US" sz="5400" dirty="0"/>
              <a:t> </a:t>
            </a:r>
            <a:r>
              <a:rPr lang="en-US" sz="5400" dirty="0" err="1"/>
              <a:t>en</a:t>
            </a:r>
            <a:r>
              <a:rPr lang="en-US" sz="5400" dirty="0"/>
              <a:t> el Nuevo </a:t>
            </a:r>
            <a:r>
              <a:rPr lang="en-US" sz="5400" dirty="0" err="1"/>
              <a:t>Testamento</a:t>
            </a:r>
            <a:r>
              <a:rPr lang="en-US" sz="5400" dirty="0"/>
              <a:t>, Dios </a:t>
            </a:r>
            <a:r>
              <a:rPr lang="en-US" sz="5400" dirty="0" err="1"/>
              <a:t>repudia</a:t>
            </a:r>
            <a:r>
              <a:rPr lang="en-US" sz="5400" dirty="0"/>
              <a:t> </a:t>
            </a:r>
            <a:r>
              <a:rPr lang="en-US" sz="5400" dirty="0" err="1"/>
              <a:t>este</a:t>
            </a:r>
            <a:r>
              <a:rPr lang="en-US" sz="5400" dirty="0"/>
              <a:t> </a:t>
            </a:r>
            <a:r>
              <a:rPr lang="en-US" sz="5400" dirty="0" err="1"/>
              <a:t>tipo</a:t>
            </a:r>
            <a:r>
              <a:rPr lang="en-US" sz="5400" dirty="0"/>
              <a:t> de </a:t>
            </a:r>
            <a:r>
              <a:rPr lang="en-US" sz="5400" dirty="0" err="1"/>
              <a:t>compromiso</a:t>
            </a:r>
            <a:r>
              <a:rPr lang="en-US" sz="5400" dirty="0"/>
              <a:t> superficial. </a:t>
            </a:r>
            <a:r>
              <a:rPr lang="en-US" sz="5400" dirty="0" err="1"/>
              <a:t>Él</a:t>
            </a:r>
            <a:r>
              <a:rPr lang="en-US" sz="5400" dirty="0"/>
              <a:t> no </a:t>
            </a:r>
            <a:r>
              <a:rPr lang="en-US" sz="5400" dirty="0" err="1"/>
              <a:t>está</a:t>
            </a:r>
            <a:r>
              <a:rPr lang="en-US" sz="5400" dirty="0"/>
              <a:t> </a:t>
            </a:r>
            <a:r>
              <a:rPr lang="en-US" sz="5400" dirty="0" err="1"/>
              <a:t>dispuesto</a:t>
            </a:r>
            <a:r>
              <a:rPr lang="en-US" sz="5400" dirty="0"/>
              <a:t> a </a:t>
            </a:r>
            <a:r>
              <a:rPr lang="en-US" sz="5400" dirty="0" err="1"/>
              <a:t>conformarse</a:t>
            </a:r>
            <a:r>
              <a:rPr lang="en-US" sz="5400" dirty="0"/>
              <a:t> con nada </a:t>
            </a:r>
            <a:r>
              <a:rPr lang="en-US" sz="5400" dirty="0" err="1"/>
              <a:t>menos</a:t>
            </a:r>
            <a:r>
              <a:rPr lang="en-US" sz="5400" dirty="0"/>
              <a:t> que </a:t>
            </a:r>
            <a:r>
              <a:rPr lang="en-US" sz="5400" dirty="0" err="1"/>
              <a:t>nuestros</a:t>
            </a:r>
            <a:r>
              <a:rPr lang="en-US" sz="5400" dirty="0"/>
              <a:t> </a:t>
            </a:r>
            <a:r>
              <a:rPr lang="en-US" sz="5400" dirty="0" err="1"/>
              <a:t>corazones</a:t>
            </a:r>
            <a:r>
              <a:rPr lang="en-US" sz="5400" dirty="0"/>
              <a:t>. (Ver </a:t>
            </a:r>
            <a:r>
              <a:rPr lang="en-US" sz="5400" dirty="0" err="1"/>
              <a:t>Isaías</a:t>
            </a:r>
            <a:r>
              <a:rPr lang="en-US" sz="5400" dirty="0"/>
              <a:t> 1:10–20; 29:13, y Mateo 23.)</a:t>
            </a:r>
          </a:p>
          <a:p>
            <a:endParaRPr lang="en-US" sz="4000" dirty="0"/>
          </a:p>
          <a:p>
            <a:endParaRPr lang="en-US" sz="5400" dirty="0"/>
          </a:p>
          <a:p>
            <a:endParaRPr lang="en-US" sz="5400" b="1" dirty="0"/>
          </a:p>
          <a:p>
            <a:endParaRPr lang="en-US" sz="4400" dirty="0"/>
          </a:p>
          <a:p>
            <a:endParaRPr lang="en-US" sz="4800" dirty="0"/>
          </a:p>
          <a:p>
            <a:endParaRPr lang="en-US" sz="4800" dirty="0"/>
          </a:p>
          <a:p>
            <a:endParaRPr lang="en-US" sz="4400" dirty="0"/>
          </a:p>
          <a:p>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83135589"/>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712251" cy="22098357"/>
          </a:xfrm>
          <a:prstGeom prst="rect">
            <a:avLst/>
          </a:prstGeom>
        </p:spPr>
        <p:txBody>
          <a:bodyPr wrap="square">
            <a:spAutoFit/>
          </a:bodyPr>
          <a:lstStyle/>
          <a:p>
            <a:r>
              <a:rPr lang="en-US" sz="4000" b="1" dirty="0">
                <a:latin typeface="Times New Roman" panose="02020603050405020304" pitchFamily="18" charset="0"/>
                <a:cs typeface="Times New Roman" panose="02020603050405020304" pitchFamily="18" charset="0"/>
              </a:rPr>
              <a:t>4. Cambio</a:t>
            </a:r>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Es </a:t>
            </a:r>
            <a:r>
              <a:rPr lang="en-US" sz="4000" dirty="0" err="1">
                <a:latin typeface="Times New Roman" panose="02020603050405020304" pitchFamily="18" charset="0"/>
                <a:cs typeface="Times New Roman" panose="02020603050405020304" pitchFamily="18" charset="0"/>
              </a:rPr>
              <a:t>fácil</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asumir</a:t>
            </a:r>
            <a:r>
              <a:rPr lang="en-US" sz="4000" dirty="0">
                <a:latin typeface="Times New Roman" panose="02020603050405020304" pitchFamily="18" charset="0"/>
                <a:cs typeface="Times New Roman" panose="02020603050405020304" pitchFamily="18" charset="0"/>
              </a:rPr>
              <a:t> que el </a:t>
            </a:r>
            <a:r>
              <a:rPr lang="en-US" sz="4000" dirty="0" err="1">
                <a:latin typeface="Times New Roman" panose="02020603050405020304" pitchFamily="18" charset="0"/>
                <a:cs typeface="Times New Roman" panose="02020603050405020304" pitchFamily="18" charset="0"/>
              </a:rPr>
              <a:t>cambio</a:t>
            </a:r>
            <a:r>
              <a:rPr lang="en-US" sz="4000" dirty="0">
                <a:latin typeface="Times New Roman" panose="02020603050405020304" pitchFamily="18" charset="0"/>
                <a:cs typeface="Times New Roman" panose="02020603050405020304" pitchFamily="18" charset="0"/>
              </a:rPr>
              <a:t> ha </a:t>
            </a:r>
            <a:r>
              <a:rPr lang="en-US" sz="4000" dirty="0" err="1">
                <a:latin typeface="Times New Roman" panose="02020603050405020304" pitchFamily="18" charset="0"/>
                <a:cs typeface="Times New Roman" panose="02020603050405020304" pitchFamily="18" charset="0"/>
              </a:rPr>
              <a:t>tenido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lugar</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porque</a:t>
            </a:r>
            <a:r>
              <a:rPr lang="en-US" sz="4000" dirty="0">
                <a:latin typeface="Times New Roman" panose="02020603050405020304" pitchFamily="18" charset="0"/>
                <a:cs typeface="Times New Roman" panose="02020603050405020304" pitchFamily="18" charset="0"/>
              </a:rPr>
              <a:t> la persona ha </a:t>
            </a:r>
            <a:r>
              <a:rPr lang="en-US" sz="4000" dirty="0" err="1">
                <a:latin typeface="Times New Roman" panose="02020603050405020304" pitchFamily="18" charset="0"/>
                <a:cs typeface="Times New Roman" panose="02020603050405020304" pitchFamily="18" charset="0"/>
              </a:rPr>
              <a:t>ganado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percepción</a:t>
            </a:r>
            <a:r>
              <a:rPr lang="en-US" sz="4000" dirty="0">
                <a:latin typeface="Times New Roman" panose="02020603050405020304" pitchFamily="18" charset="0"/>
                <a:cs typeface="Times New Roman" panose="02020603050405020304" pitchFamily="18" charset="0"/>
              </a:rPr>
              <a:t> y ha </a:t>
            </a:r>
            <a:r>
              <a:rPr lang="en-US" sz="4000" dirty="0" err="1">
                <a:latin typeface="Times New Roman" panose="02020603050405020304" pitchFamily="18" charset="0"/>
                <a:cs typeface="Times New Roman" panose="02020603050405020304" pitchFamily="18" charset="0"/>
              </a:rPr>
              <a:t>hecho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nuevos</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compromisos</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Esto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puede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tentarnos</a:t>
            </a:r>
            <a:r>
              <a:rPr lang="en-US" sz="4000" dirty="0">
                <a:latin typeface="Times New Roman" panose="02020603050405020304" pitchFamily="18" charset="0"/>
                <a:cs typeface="Times New Roman" panose="02020603050405020304" pitchFamily="18" charset="0"/>
              </a:rPr>
              <a:t> a </a:t>
            </a:r>
            <a:r>
              <a:rPr lang="en-US" sz="4000" dirty="0" err="1">
                <a:latin typeface="Times New Roman" panose="02020603050405020304" pitchFamily="18" charset="0"/>
                <a:cs typeface="Times New Roman" panose="02020603050405020304" pitchFamily="18" charset="0"/>
              </a:rPr>
              <a:t>detener</a:t>
            </a:r>
            <a:r>
              <a:rPr lang="en-US" sz="4000" dirty="0">
                <a:latin typeface="Times New Roman" panose="02020603050405020304" pitchFamily="18" charset="0"/>
                <a:cs typeface="Times New Roman" panose="02020603050405020304" pitchFamily="18" charset="0"/>
              </a:rPr>
              <a:t> el </a:t>
            </a:r>
            <a:r>
              <a:rPr lang="en-US" sz="4000" dirty="0" err="1">
                <a:latin typeface="Times New Roman" panose="02020603050405020304" pitchFamily="18" charset="0"/>
                <a:cs typeface="Times New Roman" panose="02020603050405020304" pitchFamily="18" charset="0"/>
              </a:rPr>
              <a:t>proceso</a:t>
            </a:r>
            <a:r>
              <a:rPr lang="en-US" sz="4000" dirty="0">
                <a:latin typeface="Times New Roman" panose="02020603050405020304" pitchFamily="18" charset="0"/>
                <a:cs typeface="Times New Roman" panose="02020603050405020304" pitchFamily="18" charset="0"/>
              </a:rPr>
              <a:t> de </a:t>
            </a:r>
            <a:r>
              <a:rPr lang="en-US" sz="4000" dirty="0" err="1">
                <a:latin typeface="Times New Roman" panose="02020603050405020304" pitchFamily="18" charset="0"/>
                <a:cs typeface="Times New Roman" panose="02020603050405020304" pitchFamily="18" charset="0"/>
              </a:rPr>
              <a:t>confrontación</a:t>
            </a:r>
            <a:r>
              <a:rPr lang="en-US" sz="4000" dirty="0">
                <a:latin typeface="Times New Roman" panose="02020603050405020304" pitchFamily="18" charset="0"/>
                <a:cs typeface="Times New Roman" panose="02020603050405020304" pitchFamily="18" charset="0"/>
              </a:rPr>
              <a:t> antes de </a:t>
            </a:r>
            <a:r>
              <a:rPr lang="en-US" sz="4000" dirty="0" err="1">
                <a:latin typeface="Times New Roman" panose="02020603050405020304" pitchFamily="18" charset="0"/>
                <a:cs typeface="Times New Roman" panose="02020603050405020304" pitchFamily="18" charset="0"/>
              </a:rPr>
              <a:t>tiempo</a:t>
            </a:r>
            <a:r>
              <a:rPr lang="en-US" sz="4000" dirty="0">
                <a:latin typeface="Times New Roman" panose="02020603050405020304" pitchFamily="18" charset="0"/>
                <a:cs typeface="Times New Roman" panose="02020603050405020304" pitchFamily="18" charset="0"/>
              </a:rPr>
              <a:t>. ¡Pero el </a:t>
            </a:r>
            <a:r>
              <a:rPr lang="en-US" sz="4000" dirty="0" err="1">
                <a:latin typeface="Times New Roman" panose="02020603050405020304" pitchFamily="18" charset="0"/>
                <a:cs typeface="Times New Roman" panose="02020603050405020304" pitchFamily="18" charset="0"/>
              </a:rPr>
              <a:t>cambio</a:t>
            </a:r>
            <a:r>
              <a:rPr lang="en-US" sz="4000" dirty="0">
                <a:latin typeface="Times New Roman" panose="02020603050405020304" pitchFamily="18" charset="0"/>
                <a:cs typeface="Times New Roman" panose="02020603050405020304" pitchFamily="18" charset="0"/>
              </a:rPr>
              <a:t> no ha </a:t>
            </a:r>
            <a:r>
              <a:rPr lang="en-US" sz="4000" dirty="0" err="1">
                <a:latin typeface="Times New Roman" panose="02020603050405020304" pitchFamily="18" charset="0"/>
                <a:cs typeface="Times New Roman" panose="02020603050405020304" pitchFamily="18" charset="0"/>
              </a:rPr>
              <a:t>ocurrido</a:t>
            </a:r>
            <a:r>
              <a:rPr lang="en-US" sz="4000" dirty="0">
                <a:latin typeface="Times New Roman" panose="02020603050405020304" pitchFamily="18" charset="0"/>
                <a:cs typeface="Times New Roman" panose="02020603050405020304" pitchFamily="18" charset="0"/>
              </a:rPr>
              <a:t> hasta que el </a:t>
            </a:r>
            <a:r>
              <a:rPr lang="en-US" sz="4000" dirty="0" err="1">
                <a:latin typeface="Times New Roman" panose="02020603050405020304" pitchFamily="18" charset="0"/>
                <a:cs typeface="Times New Roman" panose="02020603050405020304" pitchFamily="18" charset="0"/>
              </a:rPr>
              <a:t>cambio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haya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ocurrido</a:t>
            </a:r>
            <a:r>
              <a:rPr lang="en-US" sz="4000" dirty="0">
                <a:latin typeface="Times New Roman" panose="02020603050405020304" pitchFamily="18" charset="0"/>
                <a:cs typeface="Times New Roman" panose="02020603050405020304" pitchFamily="18" charset="0"/>
              </a:rPr>
              <a:t>! El </a:t>
            </a:r>
            <a:r>
              <a:rPr lang="en-US" sz="4000" dirty="0" err="1">
                <a:latin typeface="Times New Roman" panose="02020603050405020304" pitchFamily="18" charset="0"/>
                <a:cs typeface="Times New Roman" panose="02020603050405020304" pitchFamily="18" charset="0"/>
              </a:rPr>
              <a:t>objetivo</a:t>
            </a:r>
            <a:r>
              <a:rPr lang="en-US" sz="4000" dirty="0">
                <a:latin typeface="Times New Roman" panose="02020603050405020304" pitchFamily="18" charset="0"/>
                <a:cs typeface="Times New Roman" panose="02020603050405020304" pitchFamily="18" charset="0"/>
              </a:rPr>
              <a:t> de la </a:t>
            </a:r>
            <a:r>
              <a:rPr lang="en-US" sz="4000" dirty="0" err="1">
                <a:latin typeface="Times New Roman" panose="02020603050405020304" pitchFamily="18" charset="0"/>
                <a:cs typeface="Times New Roman" panose="02020603050405020304" pitchFamily="18" charset="0"/>
              </a:rPr>
              <a:t>confrontación</a:t>
            </a:r>
            <a:r>
              <a:rPr lang="en-US" sz="4000" dirty="0">
                <a:latin typeface="Times New Roman" panose="02020603050405020304" pitchFamily="18" charset="0"/>
                <a:cs typeface="Times New Roman" panose="02020603050405020304" pitchFamily="18" charset="0"/>
              </a:rPr>
              <a:t> es el </a:t>
            </a:r>
            <a:r>
              <a:rPr lang="en-US" sz="4000" dirty="0" err="1">
                <a:latin typeface="Times New Roman" panose="02020603050405020304" pitchFamily="18" charset="0"/>
                <a:cs typeface="Times New Roman" panose="02020603050405020304" pitchFamily="18" charset="0"/>
              </a:rPr>
              <a:t>cambio</a:t>
            </a:r>
            <a:r>
              <a:rPr lang="en-US" sz="4000" dirty="0">
                <a:latin typeface="Times New Roman" panose="02020603050405020304" pitchFamily="18" charset="0"/>
                <a:cs typeface="Times New Roman" panose="02020603050405020304" pitchFamily="18" charset="0"/>
              </a:rPr>
              <a:t>, y no la </a:t>
            </a:r>
            <a:r>
              <a:rPr lang="en-US" sz="4000" dirty="0" err="1">
                <a:latin typeface="Times New Roman" panose="02020603050405020304" pitchFamily="18" charset="0"/>
                <a:cs typeface="Times New Roman" panose="02020603050405020304" pitchFamily="18" charset="0"/>
              </a:rPr>
              <a:t>percepción</a:t>
            </a:r>
            <a:r>
              <a:rPr lang="en-US" sz="4000" dirty="0">
                <a:latin typeface="Times New Roman" panose="02020603050405020304" pitchFamily="18" charset="0"/>
                <a:cs typeface="Times New Roman" panose="02020603050405020304" pitchFamily="18" charset="0"/>
              </a:rPr>
              <a:t> personal o el </a:t>
            </a:r>
            <a:r>
              <a:rPr lang="en-US" sz="4000" dirty="0" err="1">
                <a:latin typeface="Times New Roman" panose="02020603050405020304" pitchFamily="18" charset="0"/>
                <a:cs typeface="Times New Roman" panose="02020603050405020304" pitchFamily="18" charset="0"/>
              </a:rPr>
              <a:t>compromiso</a:t>
            </a:r>
            <a:r>
              <a:rPr lang="en-US" sz="4000" dirty="0">
                <a:latin typeface="Times New Roman" panose="02020603050405020304" pitchFamily="18" charset="0"/>
                <a:cs typeface="Times New Roman" panose="02020603050405020304" pitchFamily="18" charset="0"/>
              </a:rPr>
              <a:t>. La </a:t>
            </a:r>
            <a:r>
              <a:rPr lang="en-US" sz="4000" dirty="0" err="1">
                <a:latin typeface="Times New Roman" panose="02020603050405020304" pitchFamily="18" charset="0"/>
                <a:cs typeface="Times New Roman" panose="02020603050405020304" pitchFamily="18" charset="0"/>
              </a:rPr>
              <a:t>percepción</a:t>
            </a:r>
            <a:r>
              <a:rPr lang="en-US" sz="4000" dirty="0">
                <a:latin typeface="Times New Roman" panose="02020603050405020304" pitchFamily="18" charset="0"/>
                <a:cs typeface="Times New Roman" panose="02020603050405020304" pitchFamily="18" charset="0"/>
              </a:rPr>
              <a:t> y el </a:t>
            </a:r>
            <a:r>
              <a:rPr lang="en-US" sz="4000" dirty="0" err="1">
                <a:latin typeface="Times New Roman" panose="02020603050405020304" pitchFamily="18" charset="0"/>
                <a:cs typeface="Times New Roman" panose="02020603050405020304" pitchFamily="18" charset="0"/>
              </a:rPr>
              <a:t>compromiso</a:t>
            </a:r>
            <a:r>
              <a:rPr lang="en-US" sz="4000" dirty="0">
                <a:latin typeface="Times New Roman" panose="02020603050405020304" pitchFamily="18" charset="0"/>
                <a:cs typeface="Times New Roman" panose="02020603050405020304" pitchFamily="18" charset="0"/>
              </a:rPr>
              <a:t> son </a:t>
            </a:r>
            <a:r>
              <a:rPr lang="en-US" sz="4000" dirty="0" err="1">
                <a:latin typeface="Times New Roman" panose="02020603050405020304" pitchFamily="18" charset="0"/>
                <a:cs typeface="Times New Roman" panose="02020603050405020304" pitchFamily="18" charset="0"/>
              </a:rPr>
              <a:t>simplemente</a:t>
            </a:r>
            <a:r>
              <a:rPr lang="en-US" sz="4000" dirty="0">
                <a:latin typeface="Times New Roman" panose="02020603050405020304" pitchFamily="18" charset="0"/>
                <a:cs typeface="Times New Roman" panose="02020603050405020304" pitchFamily="18" charset="0"/>
              </a:rPr>
              <a:t> pasos </a:t>
            </a:r>
            <a:r>
              <a:rPr lang="en-US" sz="4000" dirty="0" err="1">
                <a:latin typeface="Times New Roman" panose="02020603050405020304" pitchFamily="18" charset="0"/>
                <a:cs typeface="Times New Roman" panose="02020603050405020304" pitchFamily="18" charset="0"/>
              </a:rPr>
              <a:t>hacia</a:t>
            </a:r>
            <a:r>
              <a:rPr lang="en-US" sz="4000" dirty="0">
                <a:latin typeface="Times New Roman" panose="02020603050405020304" pitchFamily="18" charset="0"/>
                <a:cs typeface="Times New Roman" panose="02020603050405020304" pitchFamily="18" charset="0"/>
              </a:rPr>
              <a:t> una </a:t>
            </a:r>
            <a:r>
              <a:rPr lang="en-US" sz="4000" dirty="0" err="1">
                <a:latin typeface="Times New Roman" panose="02020603050405020304" pitchFamily="18" charset="0"/>
                <a:cs typeface="Times New Roman" panose="02020603050405020304" pitchFamily="18" charset="0"/>
              </a:rPr>
              <a:t>vida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vivida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adoración</a:t>
            </a:r>
            <a:r>
              <a:rPr lang="en-US" sz="4000" dirty="0">
                <a:latin typeface="Times New Roman" panose="02020603050405020304" pitchFamily="18" charset="0"/>
                <a:cs typeface="Times New Roman" panose="02020603050405020304" pitchFamily="18" charset="0"/>
              </a:rPr>
              <a:t> a Dios.</a:t>
            </a:r>
          </a:p>
          <a:p>
            <a:endParaRPr lang="en-US" sz="5400" dirty="0"/>
          </a:p>
          <a:p>
            <a:endParaRPr lang="en-US" sz="4000" dirty="0"/>
          </a:p>
          <a:p>
            <a:endParaRPr lang="en-US" sz="5400" dirty="0"/>
          </a:p>
          <a:p>
            <a:endParaRPr lang="en-US" sz="5400" b="1" dirty="0"/>
          </a:p>
          <a:p>
            <a:endParaRPr lang="en-US" sz="4400" dirty="0"/>
          </a:p>
          <a:p>
            <a:endParaRPr lang="en-US" sz="4800" dirty="0"/>
          </a:p>
          <a:p>
            <a:endParaRPr lang="en-US" sz="4800" dirty="0"/>
          </a:p>
          <a:p>
            <a:endParaRPr lang="en-US" sz="4400" dirty="0"/>
          </a:p>
          <a:p>
            <a:endParaRPr lang="en-US" sz="5400" dirty="0">
              <a:highlight>
                <a:srgbClr val="FFFF00"/>
              </a:highlight>
            </a:endParaRPr>
          </a:p>
          <a:p>
            <a:endParaRPr lang="en-US" sz="5400" dirty="0"/>
          </a:p>
          <a:p>
            <a:endParaRPr lang="en-US" sz="4800" dirty="0"/>
          </a:p>
          <a:p>
            <a:endParaRPr lang="en-US" sz="4400" dirty="0"/>
          </a:p>
          <a:p>
            <a:endParaRPr lang="en-US" sz="4800" dirty="0"/>
          </a:p>
          <a:p>
            <a:endParaRPr lang="en-US" sz="5400" dirty="0"/>
          </a:p>
          <a:p>
            <a:endParaRPr lang="en-US" sz="4400" dirty="0"/>
          </a:p>
          <a:p>
            <a:endParaRPr lang="en-US" sz="4800" dirty="0"/>
          </a:p>
          <a:p>
            <a:endParaRPr lang="en-US" sz="4000" dirty="0"/>
          </a:p>
          <a:p>
            <a:endParaRPr lang="en-US" sz="4000" dirty="0"/>
          </a:p>
          <a:p>
            <a:endParaRPr lang="en-US" sz="3600" dirty="0"/>
          </a:p>
          <a:p>
            <a:endParaRPr lang="en-US" sz="4400" dirty="0"/>
          </a:p>
          <a:p>
            <a:endParaRPr lang="en-US" sz="5400" dirty="0"/>
          </a:p>
          <a:p>
            <a:endParaRPr lang="en-US" sz="3600" dirty="0">
              <a:effectLst/>
              <a:latin typeface="Helvetica" pitchFamily="2" charset="0"/>
            </a:endParaRPr>
          </a:p>
        </p:txBody>
      </p:sp>
    </p:spTree>
    <p:extLst>
      <p:ext uri="{BB962C8B-B14F-4D97-AF65-F5344CB8AC3E}">
        <p14:creationId xmlns:p14="http://schemas.microsoft.com/office/powerpoint/2010/main" val="395599185"/>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6863417"/>
          </a:xfrm>
          <a:prstGeom prst="rect">
            <a:avLst/>
          </a:prstGeom>
        </p:spPr>
        <p:txBody>
          <a:bodyPr wrap="square">
            <a:spAutoFit/>
          </a:bodyPr>
          <a:lstStyle/>
          <a:p>
            <a:r>
              <a:rPr lang="en-US" sz="4400" dirty="0" err="1"/>
              <a:t>Estos</a:t>
            </a:r>
            <a:r>
              <a:rPr lang="en-US" sz="4400" dirty="0"/>
              <a:t> </a:t>
            </a:r>
            <a:r>
              <a:rPr lang="en-US" sz="4400" dirty="0" err="1"/>
              <a:t>cuatro</a:t>
            </a:r>
            <a:r>
              <a:rPr lang="en-US" sz="4400" dirty="0"/>
              <a:t> pasos </a:t>
            </a:r>
            <a:r>
              <a:rPr lang="en-US" sz="4400" dirty="0" err="1"/>
              <a:t>proporcionan</a:t>
            </a:r>
            <a:r>
              <a:rPr lang="en-US" sz="4400" dirty="0"/>
              <a:t> un </a:t>
            </a:r>
            <a:r>
              <a:rPr lang="en-US" sz="4400" dirty="0" err="1"/>
              <a:t>mapa</a:t>
            </a:r>
            <a:r>
              <a:rPr lang="en-US" sz="4400" dirty="0"/>
              <a:t> de </a:t>
            </a:r>
            <a:r>
              <a:rPr lang="en-US" sz="4400" dirty="0" err="1"/>
              <a:t>rutas</a:t>
            </a:r>
            <a:r>
              <a:rPr lang="en-US" sz="4400" dirty="0"/>
              <a:t>.</a:t>
            </a:r>
          </a:p>
          <a:p>
            <a:r>
              <a:rPr lang="en-US" sz="4400" dirty="0"/>
              <a:t>1. </a:t>
            </a:r>
            <a:r>
              <a:rPr lang="en-US" sz="4400" i="1" dirty="0" err="1"/>
              <a:t>Consideración</a:t>
            </a:r>
            <a:r>
              <a:rPr lang="en-US" sz="4400" dirty="0"/>
              <a:t>. ¿</a:t>
            </a:r>
            <a:r>
              <a:rPr lang="en-US" sz="4400" dirty="0" err="1"/>
              <a:t>Qué</a:t>
            </a:r>
            <a:r>
              <a:rPr lang="en-US" sz="4400" dirty="0"/>
              <a:t> </a:t>
            </a:r>
            <a:r>
              <a:rPr lang="en-US" sz="4400" dirty="0" err="1"/>
              <a:t>quiere</a:t>
            </a:r>
            <a:r>
              <a:rPr lang="en-US" sz="4400" dirty="0"/>
              <a:t> Dios que la persona </a:t>
            </a:r>
            <a:r>
              <a:rPr lang="en-US" sz="4400" dirty="0" err="1"/>
              <a:t>vea</a:t>
            </a:r>
            <a:r>
              <a:rPr lang="en-US" sz="4400" dirty="0"/>
              <a:t>?</a:t>
            </a:r>
          </a:p>
          <a:p>
            <a:r>
              <a:rPr lang="en-US" sz="4400" dirty="0"/>
              <a:t>2. </a:t>
            </a:r>
            <a:r>
              <a:rPr lang="en-US" sz="4400" i="1" dirty="0" err="1"/>
              <a:t>Confesión</a:t>
            </a:r>
            <a:r>
              <a:rPr lang="en-US" sz="4400" dirty="0"/>
              <a:t>. ¿</a:t>
            </a:r>
            <a:r>
              <a:rPr lang="en-US" sz="4400" dirty="0" err="1"/>
              <a:t>Qué</a:t>
            </a:r>
            <a:r>
              <a:rPr lang="en-US" sz="4400" dirty="0"/>
              <a:t> </a:t>
            </a:r>
            <a:r>
              <a:rPr lang="en-US" sz="4400" dirty="0" err="1"/>
              <a:t>quiere</a:t>
            </a:r>
            <a:r>
              <a:rPr lang="en-US" sz="4400" dirty="0"/>
              <a:t> Dios que la persona </a:t>
            </a:r>
            <a:r>
              <a:rPr lang="en-US" sz="4400" dirty="0" err="1"/>
              <a:t>reconozca</a:t>
            </a:r>
            <a:r>
              <a:rPr lang="en-US" sz="4400" dirty="0"/>
              <a:t> y </a:t>
            </a:r>
            <a:r>
              <a:rPr lang="en-US" sz="4400" dirty="0" err="1"/>
              <a:t>confiese</a:t>
            </a:r>
            <a:r>
              <a:rPr lang="en-US" sz="4400" dirty="0"/>
              <a:t>?</a:t>
            </a:r>
          </a:p>
          <a:p>
            <a:r>
              <a:rPr lang="en-US" sz="4400" dirty="0"/>
              <a:t>3. </a:t>
            </a:r>
            <a:r>
              <a:rPr lang="en-US" sz="4400" i="1" dirty="0" err="1"/>
              <a:t>Compromiso</a:t>
            </a:r>
            <a:r>
              <a:rPr lang="en-US" sz="4400" dirty="0"/>
              <a:t>. ¿A </a:t>
            </a:r>
            <a:r>
              <a:rPr lang="en-US" sz="4400" dirty="0" err="1"/>
              <a:t>qué</a:t>
            </a:r>
            <a:r>
              <a:rPr lang="en-US" sz="4400" dirty="0"/>
              <a:t> </a:t>
            </a:r>
            <a:r>
              <a:rPr lang="en-US" sz="4400" dirty="0" err="1"/>
              <a:t>nuevas</a:t>
            </a:r>
            <a:r>
              <a:rPr lang="en-US" sz="4400" dirty="0"/>
              <a:t> </a:t>
            </a:r>
            <a:r>
              <a:rPr lang="en-US" sz="4400" dirty="0" err="1"/>
              <a:t>formas</a:t>
            </a:r>
            <a:r>
              <a:rPr lang="en-US" sz="4400" dirty="0"/>
              <a:t> de </a:t>
            </a:r>
            <a:r>
              <a:rPr lang="en-US" sz="4400" dirty="0" err="1"/>
              <a:t>vida</a:t>
            </a:r>
            <a:r>
              <a:rPr lang="en-US" sz="4400" dirty="0"/>
              <a:t> </a:t>
            </a:r>
            <a:r>
              <a:rPr lang="en-US" sz="4400" dirty="0" err="1"/>
              <a:t>está</a:t>
            </a:r>
            <a:r>
              <a:rPr lang="en-US" sz="4400" dirty="0"/>
              <a:t> </a:t>
            </a:r>
            <a:r>
              <a:rPr lang="en-US" sz="4400" dirty="0" err="1"/>
              <a:t>llamando</a:t>
            </a:r>
            <a:r>
              <a:rPr lang="en-US" sz="4400" dirty="0"/>
              <a:t> Dios a </a:t>
            </a:r>
            <a:r>
              <a:rPr lang="en-US" sz="4400" dirty="0" err="1"/>
              <a:t>esta</a:t>
            </a:r>
            <a:r>
              <a:rPr lang="en-US" sz="4400" dirty="0"/>
              <a:t> persona?</a:t>
            </a:r>
          </a:p>
          <a:p>
            <a:r>
              <a:rPr lang="en-US" sz="4400" dirty="0"/>
              <a:t>4. </a:t>
            </a:r>
            <a:r>
              <a:rPr lang="en-US" sz="4400" i="1" dirty="0"/>
              <a:t>Cambio</a:t>
            </a:r>
            <a:r>
              <a:rPr lang="en-US" sz="4400" dirty="0"/>
              <a:t>. ¿</a:t>
            </a:r>
            <a:r>
              <a:rPr lang="en-US" sz="4400" dirty="0" err="1"/>
              <a:t>Cómo</a:t>
            </a:r>
            <a:r>
              <a:rPr lang="en-US" sz="4400" dirty="0"/>
              <a:t> </a:t>
            </a:r>
            <a:r>
              <a:rPr lang="en-US" sz="4400" dirty="0" err="1"/>
              <a:t>deben</a:t>
            </a:r>
            <a:r>
              <a:rPr lang="en-US" sz="4400" dirty="0"/>
              <a:t> </a:t>
            </a:r>
            <a:r>
              <a:rPr lang="en-US" sz="4400" dirty="0" err="1"/>
              <a:t>aplicarse</a:t>
            </a:r>
            <a:r>
              <a:rPr lang="en-US" sz="4400" dirty="0"/>
              <a:t> </a:t>
            </a:r>
            <a:r>
              <a:rPr lang="en-US" sz="4400" dirty="0" err="1"/>
              <a:t>estos</a:t>
            </a:r>
            <a:r>
              <a:rPr lang="en-US" sz="4400" dirty="0"/>
              <a:t> </a:t>
            </a:r>
            <a:r>
              <a:rPr lang="en-US" sz="4400" dirty="0" err="1"/>
              <a:t>nuevos</a:t>
            </a:r>
            <a:r>
              <a:rPr lang="en-US" sz="4400" dirty="0"/>
              <a:t> </a:t>
            </a:r>
            <a:r>
              <a:rPr lang="en-US" sz="4400" dirty="0" err="1"/>
              <a:t>compromisos</a:t>
            </a:r>
            <a:r>
              <a:rPr lang="en-US" sz="4400" dirty="0"/>
              <a:t> a la </a:t>
            </a:r>
            <a:r>
              <a:rPr lang="en-US" sz="4400" dirty="0" err="1"/>
              <a:t>vida</a:t>
            </a:r>
            <a:r>
              <a:rPr lang="en-US" sz="4400" dirty="0"/>
              <a:t> </a:t>
            </a:r>
            <a:r>
              <a:rPr lang="en-US" sz="4400" dirty="0" err="1"/>
              <a:t>diaria</a:t>
            </a:r>
            <a:r>
              <a:rPr lang="en-US" sz="4400" dirty="0"/>
              <a:t>?</a:t>
            </a:r>
          </a:p>
          <a:p>
            <a:endParaRPr lang="en-US" sz="4400" dirty="0"/>
          </a:p>
        </p:txBody>
      </p:sp>
    </p:spTree>
    <p:extLst>
      <p:ext uri="{BB962C8B-B14F-4D97-AF65-F5344CB8AC3E}">
        <p14:creationId xmlns:p14="http://schemas.microsoft.com/office/powerpoint/2010/main" val="3267650470"/>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6432530"/>
          </a:xfrm>
          <a:prstGeom prst="rect">
            <a:avLst/>
          </a:prstGeom>
        </p:spPr>
        <p:txBody>
          <a:bodyPr wrap="square">
            <a:spAutoFit/>
          </a:bodyPr>
          <a:lstStyle/>
          <a:p>
            <a:r>
              <a:rPr lang="en-US" sz="5400" b="1" dirty="0"/>
              <a:t>CÓMO CONFRONTAR BÍBLICAMENTE</a:t>
            </a:r>
            <a:endParaRPr lang="en-US" sz="5400" dirty="0"/>
          </a:p>
          <a:p>
            <a:r>
              <a:rPr lang="en-US" sz="5400" dirty="0"/>
              <a:t>Al </a:t>
            </a:r>
            <a:r>
              <a:rPr lang="en-US" sz="5400" dirty="0" err="1"/>
              <a:t>igual</a:t>
            </a:r>
            <a:r>
              <a:rPr lang="en-US" sz="5400" dirty="0"/>
              <a:t> que </a:t>
            </a:r>
            <a:r>
              <a:rPr lang="en-US" sz="5400" dirty="0" err="1"/>
              <a:t>en</a:t>
            </a:r>
            <a:r>
              <a:rPr lang="en-US" sz="5400" dirty="0"/>
              <a:t> </a:t>
            </a:r>
            <a:r>
              <a:rPr lang="en-US" sz="5400" dirty="0" err="1"/>
              <a:t>todos</a:t>
            </a:r>
            <a:r>
              <a:rPr lang="en-US" sz="5400" dirty="0"/>
              <a:t> los </a:t>
            </a:r>
            <a:r>
              <a:rPr lang="en-US" sz="5400" dirty="0" err="1"/>
              <a:t>demás</a:t>
            </a:r>
            <a:r>
              <a:rPr lang="en-US" sz="5400" dirty="0"/>
              <a:t> </a:t>
            </a:r>
            <a:r>
              <a:rPr lang="en-US" sz="5400" dirty="0" err="1"/>
              <a:t>aspectos</a:t>
            </a:r>
            <a:r>
              <a:rPr lang="en-US" sz="5400" dirty="0"/>
              <a:t> del </a:t>
            </a:r>
            <a:r>
              <a:rPr lang="en-US" sz="5400" dirty="0" err="1"/>
              <a:t>ministerio</a:t>
            </a:r>
            <a:r>
              <a:rPr lang="en-US" sz="5400" dirty="0"/>
              <a:t> personal, la </a:t>
            </a:r>
            <a:r>
              <a:rPr lang="en-US" sz="5400" dirty="0" err="1"/>
              <a:t>confrontación</a:t>
            </a:r>
            <a:r>
              <a:rPr lang="en-US" sz="5400" dirty="0"/>
              <a:t> debe ser </a:t>
            </a:r>
            <a:r>
              <a:rPr lang="en-US" sz="5400" dirty="0" err="1"/>
              <a:t>moldeada</a:t>
            </a:r>
            <a:r>
              <a:rPr lang="en-US" sz="5400" dirty="0"/>
              <a:t> no solo por </a:t>
            </a:r>
            <a:r>
              <a:rPr lang="en-US" sz="5400" dirty="0" err="1"/>
              <a:t>metas</a:t>
            </a:r>
            <a:r>
              <a:rPr lang="en-US" sz="5400" dirty="0"/>
              <a:t> </a:t>
            </a:r>
            <a:r>
              <a:rPr lang="en-US" sz="5400" dirty="0" err="1"/>
              <a:t>bíblicas</a:t>
            </a:r>
            <a:r>
              <a:rPr lang="en-US" sz="5400" dirty="0"/>
              <a:t>, </a:t>
            </a:r>
            <a:r>
              <a:rPr lang="en-US" sz="5400" dirty="0" err="1"/>
              <a:t>sino</a:t>
            </a:r>
            <a:r>
              <a:rPr lang="en-US" sz="5400" dirty="0"/>
              <a:t> por </a:t>
            </a:r>
            <a:r>
              <a:rPr lang="en-US" sz="5400" dirty="0" err="1"/>
              <a:t>métodos</a:t>
            </a:r>
            <a:r>
              <a:rPr lang="en-US" sz="5400" dirty="0"/>
              <a:t> </a:t>
            </a:r>
            <a:r>
              <a:rPr lang="en-US" sz="5400" dirty="0" err="1"/>
              <a:t>bíblicos</a:t>
            </a:r>
            <a:r>
              <a:rPr lang="en-US" sz="5400" dirty="0"/>
              <a:t> </a:t>
            </a:r>
            <a:r>
              <a:rPr lang="en-US" sz="5400" dirty="0" err="1"/>
              <a:t>también</a:t>
            </a:r>
            <a:r>
              <a:rPr lang="en-US" sz="5400" dirty="0"/>
              <a:t>. </a:t>
            </a:r>
          </a:p>
          <a:p>
            <a:endParaRPr lang="en-US" sz="4400" dirty="0"/>
          </a:p>
          <a:p>
            <a:endParaRPr lang="en-US" sz="4400" dirty="0"/>
          </a:p>
        </p:txBody>
      </p:sp>
    </p:spTree>
    <p:extLst>
      <p:ext uri="{BB962C8B-B14F-4D97-AF65-F5344CB8AC3E}">
        <p14:creationId xmlns:p14="http://schemas.microsoft.com/office/powerpoint/2010/main" val="3585400309"/>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8094524"/>
          </a:xfrm>
          <a:prstGeom prst="rect">
            <a:avLst/>
          </a:prstGeom>
        </p:spPr>
        <p:txBody>
          <a:bodyPr wrap="square">
            <a:spAutoFit/>
          </a:bodyPr>
          <a:lstStyle/>
          <a:p>
            <a:r>
              <a:rPr lang="en-US" sz="5400" dirty="0" err="1"/>
              <a:t>En</a:t>
            </a:r>
            <a:r>
              <a:rPr lang="en-US" sz="5400" dirty="0"/>
              <a:t> la </a:t>
            </a:r>
            <a:r>
              <a:rPr lang="en-US" sz="5400" dirty="0" err="1"/>
              <a:t>Escritura</a:t>
            </a:r>
            <a:r>
              <a:rPr lang="en-US" sz="5400" dirty="0"/>
              <a:t>, el </a:t>
            </a:r>
            <a:r>
              <a:rPr lang="en-US" sz="5400" dirty="0" err="1"/>
              <a:t>estilo</a:t>
            </a:r>
            <a:r>
              <a:rPr lang="en-US" sz="5400" dirty="0"/>
              <a:t> </a:t>
            </a:r>
            <a:r>
              <a:rPr lang="en-US" sz="5400" dirty="0" err="1"/>
              <a:t>más</a:t>
            </a:r>
            <a:r>
              <a:rPr lang="en-US" sz="5400" dirty="0"/>
              <a:t> </a:t>
            </a:r>
            <a:r>
              <a:rPr lang="en-US" sz="5400" dirty="0" err="1"/>
              <a:t>común</a:t>
            </a:r>
            <a:r>
              <a:rPr lang="en-US" sz="5400" dirty="0"/>
              <a:t> de </a:t>
            </a:r>
            <a:r>
              <a:rPr lang="en-US" sz="5400" dirty="0" err="1"/>
              <a:t>confrontación</a:t>
            </a:r>
            <a:r>
              <a:rPr lang="en-US" sz="5400" dirty="0"/>
              <a:t> es la </a:t>
            </a:r>
            <a:r>
              <a:rPr lang="en-US" sz="5400" dirty="0" err="1"/>
              <a:t>interacción</a:t>
            </a:r>
            <a:r>
              <a:rPr lang="en-US" sz="5400" dirty="0"/>
              <a:t>. El que </a:t>
            </a:r>
            <a:r>
              <a:rPr lang="en-US" sz="5400" dirty="0" err="1"/>
              <a:t>confronta</a:t>
            </a:r>
            <a:r>
              <a:rPr lang="en-US" sz="5400" dirty="0"/>
              <a:t> se </a:t>
            </a:r>
            <a:r>
              <a:rPr lang="en-US" sz="5400" dirty="0" err="1"/>
              <a:t>encuentra</a:t>
            </a:r>
            <a:r>
              <a:rPr lang="en-US" sz="5400" dirty="0"/>
              <a:t> junto a la persona, y le </a:t>
            </a:r>
            <a:r>
              <a:rPr lang="en-US" sz="5400" dirty="0" err="1"/>
              <a:t>ayuda</a:t>
            </a:r>
            <a:r>
              <a:rPr lang="en-US" sz="5400" dirty="0"/>
              <a:t> a </a:t>
            </a:r>
            <a:r>
              <a:rPr lang="en-US" sz="5400" dirty="0" err="1"/>
              <a:t>ver</a:t>
            </a:r>
            <a:r>
              <a:rPr lang="en-US" sz="5400" dirty="0"/>
              <a:t>, le </a:t>
            </a:r>
            <a:r>
              <a:rPr lang="en-US" sz="5400" dirty="0" err="1"/>
              <a:t>narra</a:t>
            </a:r>
            <a:r>
              <a:rPr lang="en-US" sz="5400" dirty="0"/>
              <a:t> </a:t>
            </a:r>
            <a:r>
              <a:rPr lang="en-US" sz="5400" dirty="0" err="1"/>
              <a:t>historias</a:t>
            </a:r>
            <a:r>
              <a:rPr lang="en-US" sz="5400" dirty="0"/>
              <a:t>, le </a:t>
            </a:r>
            <a:r>
              <a:rPr lang="en-US" sz="5400" dirty="0" err="1"/>
              <a:t>hace</a:t>
            </a:r>
            <a:r>
              <a:rPr lang="en-US" sz="5400" dirty="0"/>
              <a:t> </a:t>
            </a:r>
            <a:r>
              <a:rPr lang="en-US" sz="5400" dirty="0" err="1"/>
              <a:t>preguntas</a:t>
            </a:r>
            <a:r>
              <a:rPr lang="en-US" sz="5400" dirty="0"/>
              <a:t>, le </a:t>
            </a:r>
            <a:r>
              <a:rPr lang="en-US" sz="5400" dirty="0" err="1"/>
              <a:t>saca</a:t>
            </a:r>
            <a:r>
              <a:rPr lang="en-US" sz="5400" dirty="0"/>
              <a:t> </a:t>
            </a:r>
            <a:r>
              <a:rPr lang="en-US" sz="5400" dirty="0" err="1"/>
              <a:t>respuestas</a:t>
            </a:r>
            <a:r>
              <a:rPr lang="en-US" sz="5400" dirty="0"/>
              <a:t>, y </a:t>
            </a:r>
            <a:r>
              <a:rPr lang="en-US" sz="5400" dirty="0" err="1"/>
              <a:t>luego</a:t>
            </a:r>
            <a:r>
              <a:rPr lang="en-US" sz="5400" dirty="0"/>
              <a:t> le </a:t>
            </a:r>
            <a:r>
              <a:rPr lang="en-US" sz="5400" dirty="0" err="1"/>
              <a:t>pide</a:t>
            </a:r>
            <a:r>
              <a:rPr lang="en-US" sz="5400" dirty="0"/>
              <a:t> una </a:t>
            </a:r>
            <a:r>
              <a:rPr lang="en-US" sz="5400" dirty="0" err="1"/>
              <a:t>respuesta</a:t>
            </a:r>
            <a:r>
              <a:rPr lang="en-US" sz="5400" dirty="0"/>
              <a:t>. Tiene </a:t>
            </a:r>
            <a:r>
              <a:rPr lang="en-US" sz="5400" dirty="0" err="1"/>
              <a:t>principalmente</a:t>
            </a:r>
            <a:r>
              <a:rPr lang="en-US" sz="5400" dirty="0"/>
              <a:t> una </a:t>
            </a:r>
            <a:r>
              <a:rPr lang="en-US" sz="5400" dirty="0" err="1"/>
              <a:t>estructura</a:t>
            </a:r>
            <a:r>
              <a:rPr lang="en-US" sz="5400" dirty="0"/>
              <a:t> </a:t>
            </a:r>
            <a:r>
              <a:rPr lang="en-US" sz="5400" dirty="0" err="1"/>
              <a:t>conversacional</a:t>
            </a:r>
            <a:r>
              <a:rPr lang="en-US" sz="5400" dirty="0"/>
              <a:t>. </a:t>
            </a:r>
          </a:p>
          <a:p>
            <a:endParaRPr lang="en-US" sz="4400" dirty="0"/>
          </a:p>
          <a:p>
            <a:endParaRPr lang="en-US" sz="4400" dirty="0"/>
          </a:p>
        </p:txBody>
      </p:sp>
    </p:spTree>
    <p:extLst>
      <p:ext uri="{BB962C8B-B14F-4D97-AF65-F5344CB8AC3E}">
        <p14:creationId xmlns:p14="http://schemas.microsoft.com/office/powerpoint/2010/main" val="3694595855"/>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8156079"/>
          </a:xfrm>
          <a:prstGeom prst="rect">
            <a:avLst/>
          </a:prstGeom>
        </p:spPr>
        <p:txBody>
          <a:bodyPr wrap="square">
            <a:spAutoFit/>
          </a:bodyPr>
          <a:lstStyle/>
          <a:p>
            <a:r>
              <a:rPr lang="en-US" sz="4800" dirty="0"/>
              <a:t>Cristo </a:t>
            </a:r>
            <a:r>
              <a:rPr lang="en-US" sz="4800" dirty="0" err="1"/>
              <a:t>empleó</a:t>
            </a:r>
            <a:r>
              <a:rPr lang="en-US" sz="4800" dirty="0"/>
              <a:t> </a:t>
            </a:r>
            <a:r>
              <a:rPr lang="en-US" sz="4800" dirty="0" err="1"/>
              <a:t>sabiamente</a:t>
            </a:r>
            <a:r>
              <a:rPr lang="en-US" sz="4800" dirty="0"/>
              <a:t> </a:t>
            </a:r>
            <a:r>
              <a:rPr lang="en-US" sz="4800" dirty="0" err="1"/>
              <a:t>este</a:t>
            </a:r>
            <a:r>
              <a:rPr lang="en-US" sz="4800" dirty="0"/>
              <a:t> </a:t>
            </a:r>
            <a:r>
              <a:rPr lang="en-US" sz="4800" dirty="0" err="1"/>
              <a:t>método</a:t>
            </a:r>
            <a:r>
              <a:rPr lang="en-US" sz="4800" dirty="0"/>
              <a:t> de </a:t>
            </a:r>
            <a:r>
              <a:rPr lang="en-US" sz="4800" dirty="0" err="1"/>
              <a:t>confrontación</a:t>
            </a:r>
            <a:r>
              <a:rPr lang="en-US" sz="4800" dirty="0"/>
              <a:t> </a:t>
            </a:r>
            <a:r>
              <a:rPr lang="en-US" sz="4800" dirty="0" err="1"/>
              <a:t>en</a:t>
            </a:r>
            <a:r>
              <a:rPr lang="en-US" sz="4800" dirty="0"/>
              <a:t> Sus </a:t>
            </a:r>
            <a:r>
              <a:rPr lang="en-US" sz="4800" dirty="0" err="1"/>
              <a:t>parábolas</a:t>
            </a:r>
            <a:r>
              <a:rPr lang="en-US" sz="4800" dirty="0"/>
              <a:t>. (Lucas 7:36–50; 14:1–14) </a:t>
            </a:r>
            <a:r>
              <a:rPr lang="en-US" sz="4800" dirty="0" err="1"/>
              <a:t>Él</a:t>
            </a:r>
            <a:r>
              <a:rPr lang="en-US" sz="4800" dirty="0"/>
              <a:t> </a:t>
            </a:r>
            <a:r>
              <a:rPr lang="en-US" sz="4800" dirty="0" err="1"/>
              <a:t>habló</a:t>
            </a:r>
            <a:r>
              <a:rPr lang="en-US" sz="4800" dirty="0"/>
              <a:t> de </a:t>
            </a:r>
            <a:r>
              <a:rPr lang="en-US" sz="4800" dirty="0" err="1"/>
              <a:t>tal</a:t>
            </a:r>
            <a:r>
              <a:rPr lang="en-US" sz="4800" dirty="0"/>
              <a:t> </a:t>
            </a:r>
            <a:r>
              <a:rPr lang="en-US" sz="4800" dirty="0" err="1"/>
              <a:t>manera</a:t>
            </a:r>
            <a:r>
              <a:rPr lang="en-US" sz="4800" dirty="0"/>
              <a:t> que la </a:t>
            </a:r>
            <a:r>
              <a:rPr lang="en-US" sz="4800" dirty="0" err="1"/>
              <a:t>gente</a:t>
            </a:r>
            <a:r>
              <a:rPr lang="en-US" sz="4800" dirty="0"/>
              <a:t> </a:t>
            </a:r>
            <a:r>
              <a:rPr lang="en-US" sz="4800" dirty="0" err="1"/>
              <a:t>pueda</a:t>
            </a:r>
            <a:r>
              <a:rPr lang="en-US" sz="4800" dirty="0"/>
              <a:t> </a:t>
            </a:r>
            <a:r>
              <a:rPr lang="en-US" sz="4800" dirty="0" err="1"/>
              <a:t>ver</a:t>
            </a:r>
            <a:r>
              <a:rPr lang="en-US" sz="4800" dirty="0"/>
              <a:t>, y al </a:t>
            </a:r>
            <a:r>
              <a:rPr lang="en-US" sz="4800" dirty="0" err="1"/>
              <a:t>ver</a:t>
            </a:r>
            <a:r>
              <a:rPr lang="en-US" sz="4800" dirty="0"/>
              <a:t>, </a:t>
            </a:r>
            <a:r>
              <a:rPr lang="en-US" sz="4800" dirty="0" err="1"/>
              <a:t>pueda</a:t>
            </a:r>
            <a:r>
              <a:rPr lang="en-US" sz="4800" dirty="0"/>
              <a:t> </a:t>
            </a:r>
            <a:r>
              <a:rPr lang="en-US" sz="4800" dirty="0" err="1"/>
              <a:t>confesar</a:t>
            </a:r>
            <a:r>
              <a:rPr lang="en-US" sz="4800" dirty="0"/>
              <a:t>, y al </a:t>
            </a:r>
            <a:r>
              <a:rPr lang="en-US" sz="4800" dirty="0" err="1"/>
              <a:t>confesar</a:t>
            </a:r>
            <a:r>
              <a:rPr lang="en-US" sz="4800" dirty="0"/>
              <a:t> </a:t>
            </a:r>
            <a:r>
              <a:rPr lang="en-US" sz="4800" dirty="0" err="1"/>
              <a:t>pueda</a:t>
            </a:r>
            <a:r>
              <a:rPr lang="en-US" sz="4800" dirty="0"/>
              <a:t> </a:t>
            </a:r>
            <a:r>
              <a:rPr lang="en-US" sz="4800" dirty="0" err="1"/>
              <a:t>arrepentirse</a:t>
            </a:r>
            <a:r>
              <a:rPr lang="en-US" sz="4800" dirty="0"/>
              <a:t>. </a:t>
            </a:r>
            <a:r>
              <a:rPr lang="en-US" sz="4800" dirty="0" err="1"/>
              <a:t>Él</a:t>
            </a:r>
            <a:r>
              <a:rPr lang="en-US" sz="4800" dirty="0"/>
              <a:t> </a:t>
            </a:r>
            <a:r>
              <a:rPr lang="en-US" sz="4800" dirty="0" err="1"/>
              <a:t>confrontó</a:t>
            </a:r>
            <a:r>
              <a:rPr lang="en-US" sz="4800" dirty="0"/>
              <a:t> </a:t>
            </a:r>
            <a:r>
              <a:rPr lang="en-US" sz="4800" dirty="0" err="1"/>
              <a:t>actitudes</a:t>
            </a:r>
            <a:r>
              <a:rPr lang="en-US" sz="4800" dirty="0"/>
              <a:t>, </a:t>
            </a:r>
            <a:r>
              <a:rPr lang="en-US" sz="4800" dirty="0" err="1"/>
              <a:t>creencias</a:t>
            </a:r>
            <a:r>
              <a:rPr lang="en-US" sz="4800" dirty="0"/>
              <a:t> y </a:t>
            </a:r>
            <a:r>
              <a:rPr lang="en-US" sz="4800" dirty="0" err="1"/>
              <a:t>acciones</a:t>
            </a:r>
            <a:r>
              <a:rPr lang="en-US" sz="4800" dirty="0"/>
              <a:t> </a:t>
            </a:r>
            <a:r>
              <a:rPr lang="en-US" sz="4800" dirty="0" err="1"/>
              <a:t>poderosas</a:t>
            </a:r>
            <a:r>
              <a:rPr lang="en-US" sz="4800" dirty="0"/>
              <a:t>, sin embargo, lo </a:t>
            </a:r>
            <a:r>
              <a:rPr lang="en-US" sz="4800" dirty="0" err="1"/>
              <a:t>hizo</a:t>
            </a:r>
            <a:r>
              <a:rPr lang="en-US" sz="4800" dirty="0"/>
              <a:t> de una </a:t>
            </a:r>
            <a:r>
              <a:rPr lang="en-US" sz="4800" dirty="0" err="1"/>
              <a:t>manera</a:t>
            </a:r>
            <a:r>
              <a:rPr lang="en-US" sz="4800" dirty="0"/>
              <a:t> </a:t>
            </a:r>
            <a:r>
              <a:rPr lang="en-US" sz="4800" dirty="0" err="1"/>
              <a:t>muy</a:t>
            </a:r>
            <a:r>
              <a:rPr lang="en-US" sz="4800" dirty="0"/>
              <a:t> </a:t>
            </a:r>
            <a:r>
              <a:rPr lang="en-US" sz="4800" dirty="0" err="1"/>
              <a:t>diferente</a:t>
            </a:r>
            <a:r>
              <a:rPr lang="en-US" sz="4800" dirty="0"/>
              <a:t> a </a:t>
            </a:r>
            <a:r>
              <a:rPr lang="en-US" sz="4800" dirty="0" err="1"/>
              <a:t>nuestras</a:t>
            </a:r>
            <a:r>
              <a:rPr lang="en-US" sz="4800" dirty="0"/>
              <a:t> </a:t>
            </a:r>
            <a:r>
              <a:rPr lang="en-US" sz="4800" dirty="0" err="1"/>
              <a:t>escenas</a:t>
            </a:r>
            <a:r>
              <a:rPr lang="en-US" sz="4800" dirty="0"/>
              <a:t> de </a:t>
            </a:r>
            <a:r>
              <a:rPr lang="en-US" sz="4800" dirty="0" err="1"/>
              <a:t>tensa</a:t>
            </a:r>
            <a:r>
              <a:rPr lang="en-US" sz="4800" dirty="0"/>
              <a:t> </a:t>
            </a:r>
            <a:r>
              <a:rPr lang="en-US" sz="4800" dirty="0" err="1"/>
              <a:t>confrontación</a:t>
            </a:r>
            <a:r>
              <a:rPr lang="en-US" sz="4800" dirty="0"/>
              <a:t>.</a:t>
            </a:r>
          </a:p>
          <a:p>
            <a:endParaRPr lang="en-US" sz="9600" dirty="0"/>
          </a:p>
          <a:p>
            <a:endParaRPr lang="en-US" sz="4400" dirty="0"/>
          </a:p>
        </p:txBody>
      </p:sp>
    </p:spTree>
    <p:extLst>
      <p:ext uri="{BB962C8B-B14F-4D97-AF65-F5344CB8AC3E}">
        <p14:creationId xmlns:p14="http://schemas.microsoft.com/office/powerpoint/2010/main" val="2219928850"/>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7909858"/>
          </a:xfrm>
          <a:prstGeom prst="rect">
            <a:avLst/>
          </a:prstGeom>
        </p:spPr>
        <p:txBody>
          <a:bodyPr wrap="square">
            <a:spAutoFit/>
          </a:bodyPr>
          <a:lstStyle/>
          <a:p>
            <a:r>
              <a:rPr lang="en-US" sz="8000" dirty="0" err="1"/>
              <a:t>Otro</a:t>
            </a:r>
            <a:r>
              <a:rPr lang="en-US" sz="8000" dirty="0"/>
              <a:t> </a:t>
            </a:r>
            <a:r>
              <a:rPr lang="en-US" sz="8000" dirty="0" err="1"/>
              <a:t>ejemplo</a:t>
            </a:r>
            <a:r>
              <a:rPr lang="en-US" sz="8000" dirty="0"/>
              <a:t> de </a:t>
            </a:r>
            <a:r>
              <a:rPr lang="en-US" sz="8000" dirty="0" err="1"/>
              <a:t>confrontación</a:t>
            </a:r>
            <a:r>
              <a:rPr lang="en-US" sz="8000" dirty="0"/>
              <a:t> </a:t>
            </a:r>
            <a:r>
              <a:rPr lang="en-US" sz="8000" dirty="0" err="1"/>
              <a:t>interactiva</a:t>
            </a:r>
            <a:r>
              <a:rPr lang="en-US" sz="8000" dirty="0"/>
              <a:t> se </a:t>
            </a:r>
            <a:r>
              <a:rPr lang="en-US" sz="8000" dirty="0" err="1"/>
              <a:t>encuentra</a:t>
            </a:r>
            <a:r>
              <a:rPr lang="en-US" sz="8000" dirty="0"/>
              <a:t> </a:t>
            </a:r>
            <a:r>
              <a:rPr lang="en-US" sz="8000" dirty="0" err="1"/>
              <a:t>en</a:t>
            </a:r>
            <a:r>
              <a:rPr lang="en-US" sz="8000" dirty="0"/>
              <a:t> </a:t>
            </a:r>
          </a:p>
          <a:p>
            <a:r>
              <a:rPr lang="en-US" sz="8000" dirty="0"/>
              <a:t>2 Samuel 12:1–7.</a:t>
            </a:r>
          </a:p>
          <a:p>
            <a:endParaRPr lang="en-US" sz="4800" dirty="0"/>
          </a:p>
          <a:p>
            <a:endParaRPr lang="en-US" sz="9600" dirty="0"/>
          </a:p>
          <a:p>
            <a:endParaRPr lang="en-US" sz="4400" dirty="0"/>
          </a:p>
        </p:txBody>
      </p:sp>
    </p:spTree>
    <p:extLst>
      <p:ext uri="{BB962C8B-B14F-4D97-AF65-F5344CB8AC3E}">
        <p14:creationId xmlns:p14="http://schemas.microsoft.com/office/powerpoint/2010/main" val="2268733215"/>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8402300"/>
          </a:xfrm>
          <a:prstGeom prst="rect">
            <a:avLst/>
          </a:prstGeom>
        </p:spPr>
        <p:txBody>
          <a:bodyPr wrap="square">
            <a:spAutoFit/>
          </a:bodyPr>
          <a:lstStyle/>
          <a:p>
            <a:r>
              <a:rPr lang="en-US" sz="8800" dirty="0"/>
              <a:t>El </a:t>
            </a:r>
            <a:r>
              <a:rPr lang="en-US" sz="8800" dirty="0" err="1"/>
              <a:t>enfoque</a:t>
            </a:r>
            <a:r>
              <a:rPr lang="en-US" sz="8800" dirty="0"/>
              <a:t> de </a:t>
            </a:r>
            <a:r>
              <a:rPr lang="en-US" sz="8800" dirty="0" err="1"/>
              <a:t>Natán</a:t>
            </a:r>
            <a:r>
              <a:rPr lang="en-US" sz="8800" dirty="0"/>
              <a:t> es </a:t>
            </a:r>
            <a:r>
              <a:rPr lang="en-US" sz="8800" dirty="0" err="1"/>
              <a:t>digno</a:t>
            </a:r>
            <a:r>
              <a:rPr lang="en-US" sz="8800" dirty="0"/>
              <a:t> de </a:t>
            </a:r>
            <a:r>
              <a:rPr lang="en-US" sz="8800" dirty="0" err="1"/>
              <a:t>mencionar</a:t>
            </a:r>
            <a:r>
              <a:rPr lang="en-US" sz="8800" dirty="0"/>
              <a:t>, </a:t>
            </a:r>
            <a:r>
              <a:rPr lang="en-US" sz="8800" dirty="0" err="1"/>
              <a:t>pero</a:t>
            </a:r>
            <a:r>
              <a:rPr lang="en-US" sz="8800" dirty="0"/>
              <a:t> </a:t>
            </a:r>
            <a:r>
              <a:rPr lang="en-US" sz="8800" dirty="0" err="1"/>
              <a:t>veremos</a:t>
            </a:r>
            <a:r>
              <a:rPr lang="en-US" sz="8800" dirty="0"/>
              <a:t> </a:t>
            </a:r>
            <a:r>
              <a:rPr lang="en-US" sz="8800" dirty="0" err="1"/>
              <a:t>solamente</a:t>
            </a:r>
            <a:r>
              <a:rPr lang="en-US" sz="8800" dirty="0"/>
              <a:t> </a:t>
            </a:r>
            <a:r>
              <a:rPr lang="en-US" sz="8800" dirty="0" err="1"/>
              <a:t>doce</a:t>
            </a:r>
            <a:r>
              <a:rPr lang="en-US" sz="8800" dirty="0"/>
              <a:t> </a:t>
            </a:r>
            <a:r>
              <a:rPr lang="en-US" sz="8800" dirty="0" err="1"/>
              <a:t>aspectos</a:t>
            </a:r>
            <a:r>
              <a:rPr lang="en-US" dirty="0"/>
              <a:t>.</a:t>
            </a:r>
          </a:p>
          <a:p>
            <a:endParaRPr lang="en-US" sz="4800" dirty="0"/>
          </a:p>
          <a:p>
            <a:endParaRPr lang="en-US" sz="9600" dirty="0"/>
          </a:p>
          <a:p>
            <a:endParaRPr lang="en-US" sz="4400" dirty="0"/>
          </a:p>
        </p:txBody>
      </p:sp>
    </p:spTree>
    <p:extLst>
      <p:ext uri="{BB962C8B-B14F-4D97-AF65-F5344CB8AC3E}">
        <p14:creationId xmlns:p14="http://schemas.microsoft.com/office/powerpoint/2010/main" val="2482158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C9255-434C-B641-ACC8-81CEB4BD1357}"/>
              </a:ext>
            </a:extLst>
          </p:cNvPr>
          <p:cNvSpPr txBox="1"/>
          <p:nvPr/>
        </p:nvSpPr>
        <p:spPr>
          <a:xfrm>
            <a:off x="216569" y="240632"/>
            <a:ext cx="11742820" cy="6340197"/>
          </a:xfrm>
          <a:prstGeom prst="rect">
            <a:avLst/>
          </a:prstGeom>
          <a:noFill/>
        </p:spPr>
        <p:txBody>
          <a:bodyPr wrap="square" rtlCol="0">
            <a:spAutoFit/>
          </a:bodyPr>
          <a:lstStyle/>
          <a:p>
            <a:r>
              <a:rPr lang="en-US" sz="4400" dirty="0"/>
              <a:t> </a:t>
            </a:r>
            <a:r>
              <a:rPr lang="en-US" sz="4400" dirty="0" err="1"/>
              <a:t>Somos</a:t>
            </a:r>
            <a:r>
              <a:rPr lang="en-US" sz="4400" dirty="0"/>
              <a:t> </a:t>
            </a:r>
            <a:r>
              <a:rPr lang="en-US" sz="4400" dirty="0" err="1"/>
              <a:t>criaturas</a:t>
            </a:r>
            <a:r>
              <a:rPr lang="en-US" sz="4400" dirty="0"/>
              <a:t> </a:t>
            </a:r>
            <a:r>
              <a:rPr lang="en-US" sz="4400" dirty="0" err="1"/>
              <a:t>asustadizas</a:t>
            </a:r>
            <a:r>
              <a:rPr lang="en-US" sz="4400" dirty="0"/>
              <a:t> que </a:t>
            </a:r>
            <a:r>
              <a:rPr lang="en-US" sz="4400" dirty="0" err="1"/>
              <a:t>pierden</a:t>
            </a:r>
            <a:r>
              <a:rPr lang="en-US" sz="4400" dirty="0"/>
              <a:t> el </a:t>
            </a:r>
            <a:r>
              <a:rPr lang="en-US" sz="4400" dirty="0" err="1"/>
              <a:t>tiempo</a:t>
            </a:r>
            <a:r>
              <a:rPr lang="en-US" sz="4400" dirty="0"/>
              <a:t> con la </a:t>
            </a:r>
            <a:r>
              <a:rPr lang="en-US" sz="4400" dirty="0" err="1"/>
              <a:t>bebida</a:t>
            </a:r>
            <a:r>
              <a:rPr lang="en-US" sz="4400" dirty="0"/>
              <a:t>, el </a:t>
            </a:r>
            <a:r>
              <a:rPr lang="en-US" sz="4400" dirty="0" err="1"/>
              <a:t>sexo</a:t>
            </a:r>
            <a:r>
              <a:rPr lang="en-US" sz="4400" dirty="0"/>
              <a:t> y la </a:t>
            </a:r>
            <a:r>
              <a:rPr lang="en-US" sz="4400" dirty="0" err="1"/>
              <a:t>ambición</a:t>
            </a:r>
            <a:r>
              <a:rPr lang="en-US" sz="4400" dirty="0"/>
              <a:t> </a:t>
            </a:r>
            <a:r>
              <a:rPr lang="en-US" sz="4400" dirty="0" err="1"/>
              <a:t>cuando</a:t>
            </a:r>
            <a:r>
              <a:rPr lang="en-US" sz="4400" dirty="0"/>
              <a:t> se </a:t>
            </a:r>
            <a:r>
              <a:rPr lang="en-US" sz="4400" dirty="0" err="1"/>
              <a:t>nos</a:t>
            </a:r>
            <a:r>
              <a:rPr lang="en-US" sz="4400" dirty="0"/>
              <a:t> </a:t>
            </a:r>
            <a:r>
              <a:rPr lang="en-US" sz="4400" dirty="0" err="1"/>
              <a:t>está</a:t>
            </a:r>
            <a:r>
              <a:rPr lang="en-US" sz="4400" dirty="0"/>
              <a:t> </a:t>
            </a:r>
            <a:r>
              <a:rPr lang="en-US" sz="4400" dirty="0" err="1"/>
              <a:t>ofreciendo</a:t>
            </a:r>
            <a:r>
              <a:rPr lang="en-US" sz="4400" dirty="0"/>
              <a:t> una </a:t>
            </a:r>
            <a:r>
              <a:rPr lang="en-US" sz="4400" dirty="0" err="1"/>
              <a:t>alegría</a:t>
            </a:r>
            <a:r>
              <a:rPr lang="en-US" sz="4400" dirty="0"/>
              <a:t> </a:t>
            </a:r>
            <a:r>
              <a:rPr lang="en-US" sz="4400" dirty="0" err="1"/>
              <a:t>infinita</a:t>
            </a:r>
            <a:r>
              <a:rPr lang="en-US" sz="4400" dirty="0"/>
              <a:t>, </a:t>
            </a:r>
            <a:r>
              <a:rPr lang="en-US" sz="4400" dirty="0" err="1"/>
              <a:t>como</a:t>
            </a:r>
            <a:r>
              <a:rPr lang="en-US" sz="4400" dirty="0"/>
              <a:t> un </a:t>
            </a:r>
            <a:r>
              <a:rPr lang="en-US" sz="4400" dirty="0" err="1"/>
              <a:t>niño</a:t>
            </a:r>
            <a:r>
              <a:rPr lang="en-US" sz="4400" dirty="0"/>
              <a:t> </a:t>
            </a:r>
            <a:r>
              <a:rPr lang="en-US" sz="4400" dirty="0" err="1"/>
              <a:t>ignorante</a:t>
            </a:r>
            <a:r>
              <a:rPr lang="en-US" sz="4400" dirty="0"/>
              <a:t> que </a:t>
            </a:r>
            <a:r>
              <a:rPr lang="en-US" sz="4400" dirty="0" err="1"/>
              <a:t>quiere</a:t>
            </a:r>
            <a:r>
              <a:rPr lang="en-US" sz="4400" dirty="0"/>
              <a:t> </a:t>
            </a:r>
            <a:r>
              <a:rPr lang="en-US" sz="4400" dirty="0" err="1"/>
              <a:t>seguir</a:t>
            </a:r>
            <a:r>
              <a:rPr lang="en-US" sz="4400" dirty="0"/>
              <a:t> </a:t>
            </a:r>
            <a:r>
              <a:rPr lang="en-US" sz="4400" dirty="0" err="1"/>
              <a:t>jugando</a:t>
            </a:r>
            <a:r>
              <a:rPr lang="en-US" sz="4400" dirty="0"/>
              <a:t> con el barro </a:t>
            </a:r>
            <a:r>
              <a:rPr lang="en-US" sz="4400" dirty="0" err="1"/>
              <a:t>en</a:t>
            </a:r>
            <a:r>
              <a:rPr lang="en-US" sz="4400" dirty="0"/>
              <a:t> los </a:t>
            </a:r>
            <a:r>
              <a:rPr lang="en-US" sz="4400" dirty="0" err="1"/>
              <a:t>suburbios</a:t>
            </a:r>
            <a:r>
              <a:rPr lang="en-US" sz="4400" dirty="0"/>
              <a:t> </a:t>
            </a:r>
            <a:r>
              <a:rPr lang="en-US" sz="4400" dirty="0" err="1"/>
              <a:t>porque</a:t>
            </a:r>
            <a:r>
              <a:rPr lang="en-US" sz="4400" dirty="0"/>
              <a:t> no se </a:t>
            </a:r>
            <a:r>
              <a:rPr lang="en-US" sz="4400" dirty="0" err="1"/>
              <a:t>puede</a:t>
            </a:r>
            <a:r>
              <a:rPr lang="en-US" sz="4400" dirty="0"/>
              <a:t> </a:t>
            </a:r>
            <a:r>
              <a:rPr lang="en-US" sz="4400" dirty="0" err="1"/>
              <a:t>imaginar</a:t>
            </a:r>
            <a:r>
              <a:rPr lang="en-US" sz="4400" dirty="0"/>
              <a:t> lo que </a:t>
            </a:r>
            <a:r>
              <a:rPr lang="en-US" sz="4400" dirty="0" err="1"/>
              <a:t>significa</a:t>
            </a:r>
            <a:r>
              <a:rPr lang="en-US" sz="4400" dirty="0"/>
              <a:t> el </a:t>
            </a:r>
            <a:r>
              <a:rPr lang="en-US" sz="4400" dirty="0" err="1"/>
              <a:t>ofrecimiento</a:t>
            </a:r>
            <a:r>
              <a:rPr lang="en-US" sz="4400" dirty="0"/>
              <a:t> de </a:t>
            </a:r>
            <a:r>
              <a:rPr lang="en-US" sz="4400" dirty="0" err="1"/>
              <a:t>unas</a:t>
            </a:r>
            <a:r>
              <a:rPr lang="en-US" sz="4400" dirty="0"/>
              <a:t> </a:t>
            </a:r>
            <a:r>
              <a:rPr lang="en-US" sz="4400" dirty="0" err="1"/>
              <a:t>vacaciones</a:t>
            </a:r>
            <a:r>
              <a:rPr lang="en-US" sz="4400" dirty="0"/>
              <a:t> junto al mar. Nos </a:t>
            </a:r>
            <a:r>
              <a:rPr lang="en-US" sz="4400" dirty="0" err="1"/>
              <a:t>quedamos</a:t>
            </a:r>
            <a:r>
              <a:rPr lang="en-US" sz="4400" dirty="0"/>
              <a:t> </a:t>
            </a:r>
            <a:r>
              <a:rPr lang="en-US" sz="4400" dirty="0" err="1"/>
              <a:t>contentos</a:t>
            </a:r>
            <a:r>
              <a:rPr lang="en-US" sz="4400" dirty="0"/>
              <a:t> con </a:t>
            </a:r>
            <a:r>
              <a:rPr lang="en-US" sz="4400" dirty="0" err="1"/>
              <a:t>demasiada</a:t>
            </a:r>
            <a:r>
              <a:rPr lang="en-US" sz="4400" dirty="0"/>
              <a:t> </a:t>
            </a:r>
            <a:r>
              <a:rPr lang="en-US" sz="4400" dirty="0" err="1"/>
              <a:t>facilidad</a:t>
            </a:r>
            <a:r>
              <a:rPr lang="en-US" sz="4400" dirty="0"/>
              <a:t>".</a:t>
            </a:r>
          </a:p>
          <a:p>
            <a:r>
              <a:rPr lang="en-US" sz="3600" dirty="0"/>
              <a:t>- C. S. Lewis, El Peso de la Gloria.</a:t>
            </a:r>
          </a:p>
          <a:p>
            <a:endParaRPr lang="en-US" dirty="0"/>
          </a:p>
        </p:txBody>
      </p:sp>
    </p:spTree>
    <p:extLst>
      <p:ext uri="{BB962C8B-B14F-4D97-AF65-F5344CB8AC3E}">
        <p14:creationId xmlns:p14="http://schemas.microsoft.com/office/powerpoint/2010/main" val="737502992"/>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8525411"/>
          </a:xfrm>
          <a:prstGeom prst="rect">
            <a:avLst/>
          </a:prstGeom>
        </p:spPr>
        <p:txBody>
          <a:bodyPr wrap="square">
            <a:spAutoFit/>
          </a:bodyPr>
          <a:lstStyle/>
          <a:p>
            <a:r>
              <a:rPr lang="en-US" sz="7200" dirty="0"/>
              <a:t>1. </a:t>
            </a:r>
            <a:r>
              <a:rPr lang="en-US" sz="7200" dirty="0" err="1"/>
              <a:t>Tenga</a:t>
            </a:r>
            <a:r>
              <a:rPr lang="en-US" sz="7200" dirty="0"/>
              <a:t> </a:t>
            </a:r>
            <a:r>
              <a:rPr lang="en-US" sz="7200" dirty="0" err="1"/>
              <a:t>en</a:t>
            </a:r>
            <a:r>
              <a:rPr lang="en-US" sz="7200" dirty="0"/>
              <a:t> </a:t>
            </a:r>
            <a:r>
              <a:rPr lang="en-US" sz="7200" dirty="0" err="1"/>
              <a:t>cuenta</a:t>
            </a:r>
            <a:r>
              <a:rPr lang="en-US" sz="7200" dirty="0"/>
              <a:t> la </a:t>
            </a:r>
            <a:r>
              <a:rPr lang="en-US" sz="7200" dirty="0" err="1"/>
              <a:t>gravedad</a:t>
            </a:r>
            <a:r>
              <a:rPr lang="en-US" sz="7200" dirty="0"/>
              <a:t> de los </a:t>
            </a:r>
            <a:r>
              <a:rPr lang="en-US" sz="7200" dirty="0" err="1"/>
              <a:t>problemas</a:t>
            </a:r>
            <a:r>
              <a:rPr lang="en-US" sz="7200" dirty="0"/>
              <a:t>. </a:t>
            </a:r>
            <a:r>
              <a:rPr lang="en-US" sz="7200" dirty="0" err="1"/>
              <a:t>Natán</a:t>
            </a:r>
            <a:r>
              <a:rPr lang="en-US" sz="7200" dirty="0"/>
              <a:t> no solo </a:t>
            </a:r>
            <a:r>
              <a:rPr lang="en-US" sz="7200" dirty="0" err="1"/>
              <a:t>brinda</a:t>
            </a:r>
            <a:r>
              <a:rPr lang="en-US" sz="7200" dirty="0"/>
              <a:t> una “</a:t>
            </a:r>
            <a:r>
              <a:rPr lang="en-US" sz="7200" dirty="0" err="1"/>
              <a:t>guía</a:t>
            </a:r>
            <a:r>
              <a:rPr lang="en-US" sz="7200" dirty="0"/>
              <a:t> </a:t>
            </a:r>
            <a:r>
              <a:rPr lang="en-US" sz="7200" dirty="0" err="1"/>
              <a:t>espiritual</a:t>
            </a:r>
            <a:r>
              <a:rPr lang="en-US" sz="7200" dirty="0"/>
              <a:t>.” David ha </a:t>
            </a:r>
            <a:r>
              <a:rPr lang="en-US" sz="7200" dirty="0" err="1"/>
              <a:t>cometido</a:t>
            </a:r>
            <a:r>
              <a:rPr lang="en-US" sz="7200" dirty="0"/>
              <a:t> </a:t>
            </a:r>
            <a:r>
              <a:rPr lang="en-US" sz="7200" dirty="0" err="1"/>
              <a:t>asesinato</a:t>
            </a:r>
            <a:r>
              <a:rPr lang="en-US" sz="7200" dirty="0"/>
              <a:t> y </a:t>
            </a:r>
            <a:r>
              <a:rPr lang="en-US" sz="7200" dirty="0" err="1"/>
              <a:t>adulterio</a:t>
            </a:r>
            <a:r>
              <a:rPr lang="en-US" sz="7200" dirty="0"/>
              <a:t>.</a:t>
            </a:r>
          </a:p>
          <a:p>
            <a:endParaRPr lang="en-US" sz="4800" dirty="0"/>
          </a:p>
          <a:p>
            <a:endParaRPr lang="en-US" sz="9600" dirty="0"/>
          </a:p>
          <a:p>
            <a:endParaRPr lang="en-US" sz="4400" dirty="0"/>
          </a:p>
        </p:txBody>
      </p:sp>
    </p:spTree>
    <p:extLst>
      <p:ext uri="{BB962C8B-B14F-4D97-AF65-F5344CB8AC3E}">
        <p14:creationId xmlns:p14="http://schemas.microsoft.com/office/powerpoint/2010/main" val="399044060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9633406"/>
          </a:xfrm>
          <a:prstGeom prst="rect">
            <a:avLst/>
          </a:prstGeom>
        </p:spPr>
        <p:txBody>
          <a:bodyPr wrap="square">
            <a:spAutoFit/>
          </a:bodyPr>
          <a:lstStyle/>
          <a:p>
            <a:r>
              <a:rPr lang="en-US" sz="5400" dirty="0"/>
              <a:t>2. </a:t>
            </a:r>
            <a:r>
              <a:rPr lang="en-US" sz="5400" dirty="0" err="1"/>
              <a:t>Tenga</a:t>
            </a:r>
            <a:r>
              <a:rPr lang="en-US" sz="5400" dirty="0"/>
              <a:t> </a:t>
            </a:r>
            <a:r>
              <a:rPr lang="en-US" sz="5400" dirty="0" err="1"/>
              <a:t>en</a:t>
            </a:r>
            <a:r>
              <a:rPr lang="en-US" sz="5400" dirty="0"/>
              <a:t> </a:t>
            </a:r>
            <a:r>
              <a:rPr lang="en-US" sz="5400" dirty="0" err="1"/>
              <a:t>cuenta</a:t>
            </a:r>
            <a:r>
              <a:rPr lang="en-US" sz="5400" dirty="0"/>
              <a:t> el </a:t>
            </a:r>
            <a:r>
              <a:rPr lang="en-US" sz="5400" dirty="0" err="1"/>
              <a:t>grado</a:t>
            </a:r>
            <a:r>
              <a:rPr lang="en-US" sz="5400" dirty="0"/>
              <a:t> de </a:t>
            </a:r>
            <a:r>
              <a:rPr lang="en-US" sz="5400" dirty="0" err="1"/>
              <a:t>ceguera</a:t>
            </a:r>
            <a:r>
              <a:rPr lang="en-US" sz="5400" dirty="0"/>
              <a:t> </a:t>
            </a:r>
            <a:r>
              <a:rPr lang="en-US" sz="5400" dirty="0" err="1"/>
              <a:t>espiritual</a:t>
            </a:r>
            <a:r>
              <a:rPr lang="en-US" sz="5400" dirty="0"/>
              <a:t>. David es el </a:t>
            </a:r>
            <a:r>
              <a:rPr lang="en-US" sz="5400" dirty="0" err="1"/>
              <a:t>rey</a:t>
            </a:r>
            <a:r>
              <a:rPr lang="en-US" sz="5400" dirty="0"/>
              <a:t> </a:t>
            </a:r>
            <a:r>
              <a:rPr lang="en-US" sz="5400" dirty="0" err="1"/>
              <a:t>ungido</a:t>
            </a:r>
            <a:r>
              <a:rPr lang="en-US" sz="5400" dirty="0"/>
              <a:t> de Dios, sin embargo, no solo ha </a:t>
            </a:r>
            <a:r>
              <a:rPr lang="en-US" sz="5400" dirty="0" err="1"/>
              <a:t>cometido</a:t>
            </a:r>
            <a:r>
              <a:rPr lang="en-US" sz="5400" dirty="0"/>
              <a:t> </a:t>
            </a:r>
            <a:r>
              <a:rPr lang="en-US" sz="5400" dirty="0" err="1"/>
              <a:t>adulterio</a:t>
            </a:r>
            <a:r>
              <a:rPr lang="en-US" sz="5400" dirty="0"/>
              <a:t> con </a:t>
            </a:r>
            <a:r>
              <a:rPr lang="en-US" sz="5400" dirty="0" err="1"/>
              <a:t>Betsabé</a:t>
            </a:r>
            <a:r>
              <a:rPr lang="en-US" sz="5400" dirty="0"/>
              <a:t> y ha </a:t>
            </a:r>
            <a:r>
              <a:rPr lang="en-US" sz="5400" dirty="0" err="1"/>
              <a:t>asesinado</a:t>
            </a:r>
            <a:r>
              <a:rPr lang="en-US" sz="5400" dirty="0"/>
              <a:t> a </a:t>
            </a:r>
            <a:r>
              <a:rPr lang="en-US" sz="5400" dirty="0" err="1"/>
              <a:t>su</a:t>
            </a:r>
            <a:r>
              <a:rPr lang="en-US" sz="5400" dirty="0"/>
              <a:t> </a:t>
            </a:r>
            <a:r>
              <a:rPr lang="en-US" sz="5400" dirty="0" err="1"/>
              <a:t>marido</a:t>
            </a:r>
            <a:r>
              <a:rPr lang="en-US" sz="5400" dirty="0"/>
              <a:t>, </a:t>
            </a:r>
            <a:r>
              <a:rPr lang="en-US" sz="5400" dirty="0" err="1"/>
              <a:t>sino</a:t>
            </a:r>
            <a:r>
              <a:rPr lang="en-US" sz="5400" dirty="0"/>
              <a:t> que la ha </a:t>
            </a:r>
            <a:r>
              <a:rPr lang="en-US" sz="5400" dirty="0" err="1"/>
              <a:t>traído</a:t>
            </a:r>
            <a:r>
              <a:rPr lang="en-US" sz="5400" dirty="0"/>
              <a:t> al palacio a </a:t>
            </a:r>
            <a:r>
              <a:rPr lang="en-US" sz="5400" dirty="0" err="1"/>
              <a:t>vivir</a:t>
            </a:r>
            <a:r>
              <a:rPr lang="en-US" sz="5400" dirty="0"/>
              <a:t> con </a:t>
            </a:r>
            <a:r>
              <a:rPr lang="en-US" sz="5400" dirty="0" err="1"/>
              <a:t>él</a:t>
            </a:r>
            <a:r>
              <a:rPr lang="en-US" sz="5400" dirty="0"/>
              <a:t>. </a:t>
            </a:r>
            <a:r>
              <a:rPr lang="en-US" sz="5400" dirty="0" err="1"/>
              <a:t>Mientras</a:t>
            </a:r>
            <a:r>
              <a:rPr lang="en-US" sz="5400" dirty="0"/>
              <a:t> </a:t>
            </a:r>
            <a:r>
              <a:rPr lang="en-US" sz="5400" dirty="0" err="1"/>
              <a:t>más</a:t>
            </a:r>
            <a:r>
              <a:rPr lang="en-US" sz="5400" dirty="0"/>
              <a:t> </a:t>
            </a:r>
            <a:r>
              <a:rPr lang="en-US" sz="5400" dirty="0" err="1"/>
              <a:t>vergonzoso</a:t>
            </a:r>
            <a:r>
              <a:rPr lang="en-US" sz="5400" dirty="0"/>
              <a:t> es el </a:t>
            </a:r>
            <a:r>
              <a:rPr lang="en-US" sz="5400" dirty="0" err="1"/>
              <a:t>pecado</a:t>
            </a:r>
            <a:r>
              <a:rPr lang="en-US" sz="5400" dirty="0"/>
              <a:t>, </a:t>
            </a:r>
            <a:r>
              <a:rPr lang="en-US" sz="5400" dirty="0" err="1"/>
              <a:t>más</a:t>
            </a:r>
            <a:r>
              <a:rPr lang="en-US" sz="5400" dirty="0"/>
              <a:t> fundamental es la </a:t>
            </a:r>
            <a:r>
              <a:rPr lang="en-US" sz="5400" dirty="0" err="1"/>
              <a:t>ceguera</a:t>
            </a:r>
            <a:r>
              <a:rPr lang="en-US" sz="5400" dirty="0"/>
              <a:t> que lo </a:t>
            </a:r>
            <a:r>
              <a:rPr lang="en-US" sz="5400" dirty="0" err="1"/>
              <a:t>cubre</a:t>
            </a:r>
            <a:r>
              <a:rPr lang="en-US" sz="5400" dirty="0"/>
              <a:t>.</a:t>
            </a:r>
          </a:p>
          <a:p>
            <a:endParaRPr lang="en-US" sz="4800" dirty="0"/>
          </a:p>
          <a:p>
            <a:endParaRPr lang="en-US" sz="9600" dirty="0"/>
          </a:p>
          <a:p>
            <a:endParaRPr lang="en-US" sz="4400" dirty="0"/>
          </a:p>
        </p:txBody>
      </p:sp>
    </p:spTree>
    <p:extLst>
      <p:ext uri="{BB962C8B-B14F-4D97-AF65-F5344CB8AC3E}">
        <p14:creationId xmlns:p14="http://schemas.microsoft.com/office/powerpoint/2010/main" val="1322247255"/>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8248412"/>
          </a:xfrm>
          <a:prstGeom prst="rect">
            <a:avLst/>
          </a:prstGeom>
        </p:spPr>
        <p:txBody>
          <a:bodyPr wrap="square">
            <a:spAutoFit/>
          </a:bodyPr>
          <a:lstStyle/>
          <a:p>
            <a:r>
              <a:rPr lang="en-US" sz="4800" dirty="0"/>
              <a:t>3. No hay </a:t>
            </a:r>
            <a:r>
              <a:rPr lang="en-US" sz="4800" dirty="0" err="1"/>
              <a:t>evidencia</a:t>
            </a:r>
            <a:r>
              <a:rPr lang="en-US" sz="4800" dirty="0"/>
              <a:t> de que </a:t>
            </a:r>
            <a:r>
              <a:rPr lang="en-US" sz="4800" dirty="0" err="1"/>
              <a:t>Natán</a:t>
            </a:r>
            <a:r>
              <a:rPr lang="en-US" sz="4800" dirty="0"/>
              <a:t> entre </a:t>
            </a:r>
            <a:r>
              <a:rPr lang="en-US" sz="4800" dirty="0" err="1"/>
              <a:t>en</a:t>
            </a:r>
            <a:r>
              <a:rPr lang="en-US" sz="4800" dirty="0"/>
              <a:t> el </a:t>
            </a:r>
            <a:r>
              <a:rPr lang="en-US" sz="4800" dirty="0" err="1"/>
              <a:t>salón</a:t>
            </a:r>
            <a:r>
              <a:rPr lang="en-US" sz="4800" dirty="0"/>
              <a:t> del </a:t>
            </a:r>
            <a:r>
              <a:rPr lang="en-US" sz="4800" dirty="0" err="1"/>
              <a:t>trono</a:t>
            </a:r>
            <a:r>
              <a:rPr lang="en-US" sz="4800" dirty="0"/>
              <a:t> con </a:t>
            </a:r>
            <a:r>
              <a:rPr lang="en-US" sz="4800" dirty="0" err="1"/>
              <a:t>ojos</a:t>
            </a:r>
            <a:r>
              <a:rPr lang="en-US" sz="4800" dirty="0"/>
              <a:t> </a:t>
            </a:r>
            <a:r>
              <a:rPr lang="en-US" sz="4800" dirty="0" err="1"/>
              <a:t>brillantes</a:t>
            </a:r>
            <a:r>
              <a:rPr lang="en-US" sz="4800" dirty="0"/>
              <a:t>, </a:t>
            </a:r>
            <a:r>
              <a:rPr lang="en-US" sz="4800" dirty="0" err="1"/>
              <a:t>venas</a:t>
            </a:r>
            <a:r>
              <a:rPr lang="en-US" sz="4800" dirty="0"/>
              <a:t> </a:t>
            </a:r>
            <a:r>
              <a:rPr lang="en-US" sz="4800" dirty="0" err="1"/>
              <a:t>dilatadas</a:t>
            </a:r>
            <a:r>
              <a:rPr lang="en-US" sz="4800" dirty="0"/>
              <a:t>, </a:t>
            </a:r>
            <a:r>
              <a:rPr lang="en-US" sz="4800" dirty="0" err="1"/>
              <a:t>ardientes</a:t>
            </a:r>
            <a:r>
              <a:rPr lang="en-US" sz="4800" dirty="0"/>
              <a:t> palabras y </a:t>
            </a:r>
            <a:r>
              <a:rPr lang="en-US" sz="4800" dirty="0" err="1"/>
              <a:t>acusando</a:t>
            </a:r>
            <a:r>
              <a:rPr lang="en-US" sz="4800" dirty="0"/>
              <a:t> con el </a:t>
            </a:r>
            <a:r>
              <a:rPr lang="en-US" sz="4800" dirty="0" err="1"/>
              <a:t>dedo</a:t>
            </a:r>
            <a:r>
              <a:rPr lang="en-US" sz="4800" dirty="0"/>
              <a:t>. (“¡David, </a:t>
            </a:r>
            <a:r>
              <a:rPr lang="en-US" sz="4800" dirty="0" err="1"/>
              <a:t>eres</a:t>
            </a:r>
            <a:r>
              <a:rPr lang="en-US" sz="4800" dirty="0"/>
              <a:t> un </a:t>
            </a:r>
            <a:r>
              <a:rPr lang="en-US" sz="4800" dirty="0" err="1"/>
              <a:t>asesino</a:t>
            </a:r>
            <a:r>
              <a:rPr lang="en-US" sz="4800" dirty="0"/>
              <a:t> y </a:t>
            </a:r>
            <a:r>
              <a:rPr lang="en-US" sz="4800" dirty="0" err="1"/>
              <a:t>adúltero</a:t>
            </a:r>
            <a:r>
              <a:rPr lang="en-US" sz="4800" dirty="0"/>
              <a:t>!”) De </a:t>
            </a:r>
            <a:r>
              <a:rPr lang="en-US" sz="4800" dirty="0" err="1"/>
              <a:t>hecho</a:t>
            </a:r>
            <a:r>
              <a:rPr lang="en-US" sz="4800" dirty="0"/>
              <a:t>, es </a:t>
            </a:r>
            <a:r>
              <a:rPr lang="en-US" sz="4800" dirty="0" err="1"/>
              <a:t>posible</a:t>
            </a:r>
            <a:r>
              <a:rPr lang="en-US" sz="4800" dirty="0"/>
              <a:t> que </a:t>
            </a:r>
            <a:r>
              <a:rPr lang="en-US" sz="4800" dirty="0" err="1"/>
              <a:t>usted</a:t>
            </a:r>
            <a:r>
              <a:rPr lang="en-US" sz="4800" dirty="0"/>
              <a:t> se </a:t>
            </a:r>
            <a:r>
              <a:rPr lang="en-US" sz="4800" dirty="0" err="1"/>
              <a:t>inquiete</a:t>
            </a:r>
            <a:r>
              <a:rPr lang="en-US" sz="4800" dirty="0"/>
              <a:t> al </a:t>
            </a:r>
            <a:r>
              <a:rPr lang="en-US" sz="4800" dirty="0" err="1"/>
              <a:t>ver</a:t>
            </a:r>
            <a:r>
              <a:rPr lang="en-US" sz="4800" dirty="0"/>
              <a:t> la forma </a:t>
            </a:r>
            <a:r>
              <a:rPr lang="en-US" sz="4800" dirty="0" err="1"/>
              <a:t>paciente</a:t>
            </a:r>
            <a:r>
              <a:rPr lang="en-US" sz="4800" dirty="0"/>
              <a:t> de </a:t>
            </a:r>
            <a:r>
              <a:rPr lang="en-US" sz="4800" dirty="0" err="1"/>
              <a:t>Natán</a:t>
            </a:r>
            <a:r>
              <a:rPr lang="en-US" sz="4800" dirty="0"/>
              <a:t>.</a:t>
            </a:r>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3647773160"/>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9971961"/>
          </a:xfrm>
          <a:prstGeom prst="rect">
            <a:avLst/>
          </a:prstGeom>
        </p:spPr>
        <p:txBody>
          <a:bodyPr wrap="square">
            <a:spAutoFit/>
          </a:bodyPr>
          <a:lstStyle/>
          <a:p>
            <a:r>
              <a:rPr lang="en-US" sz="8000" dirty="0"/>
              <a:t>4. </a:t>
            </a:r>
            <a:r>
              <a:rPr lang="en-US" sz="8000" dirty="0" err="1"/>
              <a:t>Natán</a:t>
            </a:r>
            <a:r>
              <a:rPr lang="en-US" sz="8000" dirty="0"/>
              <a:t> </a:t>
            </a:r>
            <a:r>
              <a:rPr lang="en-US" sz="8000" dirty="0" err="1"/>
              <a:t>está</a:t>
            </a:r>
            <a:r>
              <a:rPr lang="en-US" sz="8000" dirty="0"/>
              <a:t> ante David y le </a:t>
            </a:r>
            <a:r>
              <a:rPr lang="en-US" sz="8000" dirty="0" err="1"/>
              <a:t>cuenta</a:t>
            </a:r>
            <a:r>
              <a:rPr lang="en-US" sz="8000" dirty="0"/>
              <a:t> una </a:t>
            </a:r>
            <a:r>
              <a:rPr lang="en-US" sz="8000" dirty="0" err="1"/>
              <a:t>historia</a:t>
            </a:r>
            <a:r>
              <a:rPr lang="en-US" sz="8000" dirty="0"/>
              <a:t>, una </a:t>
            </a:r>
            <a:r>
              <a:rPr lang="en-US" sz="8000" dirty="0" err="1"/>
              <a:t>larga</a:t>
            </a:r>
            <a:r>
              <a:rPr lang="en-US" sz="8000" dirty="0"/>
              <a:t> </a:t>
            </a:r>
            <a:r>
              <a:rPr lang="en-US" sz="8000" dirty="0" err="1"/>
              <a:t>metáfora</a:t>
            </a:r>
            <a:r>
              <a:rPr lang="en-US" sz="8000" dirty="0"/>
              <a:t> </a:t>
            </a:r>
            <a:r>
              <a:rPr lang="en-US" sz="8000" dirty="0" err="1"/>
              <a:t>diseñada</a:t>
            </a:r>
            <a:r>
              <a:rPr lang="en-US" sz="8000" dirty="0"/>
              <a:t> para </a:t>
            </a:r>
            <a:r>
              <a:rPr lang="en-US" sz="8000" dirty="0" err="1"/>
              <a:t>abrir</a:t>
            </a:r>
            <a:r>
              <a:rPr lang="en-US" sz="8000" dirty="0"/>
              <a:t> los </a:t>
            </a:r>
            <a:r>
              <a:rPr lang="en-US" sz="8000" dirty="0" err="1"/>
              <a:t>ojos</a:t>
            </a:r>
            <a:r>
              <a:rPr lang="en-US" sz="8000" dirty="0"/>
              <a:t> del </a:t>
            </a:r>
            <a:r>
              <a:rPr lang="en-US" sz="8000" dirty="0" err="1"/>
              <a:t>corazón</a:t>
            </a:r>
            <a:r>
              <a:rPr lang="en-US" sz="8000" dirty="0"/>
              <a:t> de David.</a:t>
            </a:r>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2938268397"/>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0033516"/>
          </a:xfrm>
          <a:prstGeom prst="rect">
            <a:avLst/>
          </a:prstGeom>
        </p:spPr>
        <p:txBody>
          <a:bodyPr wrap="square">
            <a:spAutoFit/>
          </a:bodyPr>
          <a:lstStyle/>
          <a:p>
            <a:r>
              <a:rPr lang="en-US" sz="5400" dirty="0"/>
              <a:t> 5. </a:t>
            </a:r>
            <a:r>
              <a:rPr lang="en-US" sz="5400" dirty="0" err="1"/>
              <a:t>Tenga</a:t>
            </a:r>
            <a:r>
              <a:rPr lang="en-US" sz="5400" dirty="0"/>
              <a:t> </a:t>
            </a:r>
            <a:r>
              <a:rPr lang="en-US" sz="5400" dirty="0" err="1"/>
              <a:t>en</a:t>
            </a:r>
            <a:r>
              <a:rPr lang="en-US" sz="5400" dirty="0"/>
              <a:t> </a:t>
            </a:r>
            <a:r>
              <a:rPr lang="en-US" sz="5400" dirty="0" err="1"/>
              <a:t>cuenta</a:t>
            </a:r>
            <a:r>
              <a:rPr lang="en-US" sz="5400" dirty="0"/>
              <a:t> que la </a:t>
            </a:r>
            <a:r>
              <a:rPr lang="en-US" sz="5400" dirty="0" err="1"/>
              <a:t>historia</a:t>
            </a:r>
            <a:r>
              <a:rPr lang="en-US" sz="5400" dirty="0"/>
              <a:t> se </a:t>
            </a:r>
            <a:r>
              <a:rPr lang="en-US" sz="5400" dirty="0" err="1"/>
              <a:t>basa</a:t>
            </a:r>
            <a:r>
              <a:rPr lang="en-US" sz="5400" dirty="0"/>
              <a:t> </a:t>
            </a:r>
            <a:r>
              <a:rPr lang="en-US" sz="5400" dirty="0" err="1"/>
              <a:t>en</a:t>
            </a:r>
            <a:r>
              <a:rPr lang="en-US" sz="5400" dirty="0"/>
              <a:t> un </a:t>
            </a:r>
            <a:r>
              <a:rPr lang="en-US" sz="5400" dirty="0" err="1"/>
              <a:t>tema</a:t>
            </a:r>
            <a:r>
              <a:rPr lang="en-US" sz="5400" dirty="0"/>
              <a:t> </a:t>
            </a:r>
            <a:r>
              <a:rPr lang="en-US" sz="5400" dirty="0" err="1"/>
              <a:t>relacionado</a:t>
            </a:r>
            <a:r>
              <a:rPr lang="en-US" sz="5400" dirty="0"/>
              <a:t> con la </a:t>
            </a:r>
            <a:r>
              <a:rPr lang="en-US" sz="5400" dirty="0" err="1"/>
              <a:t>vida</a:t>
            </a:r>
            <a:r>
              <a:rPr lang="en-US" sz="5400" dirty="0"/>
              <a:t> de David (las </a:t>
            </a:r>
            <a:r>
              <a:rPr lang="en-US" sz="5400" dirty="0" err="1"/>
              <a:t>ovejas</a:t>
            </a:r>
            <a:r>
              <a:rPr lang="en-US" sz="5400" dirty="0"/>
              <a:t>). Si </a:t>
            </a:r>
            <a:r>
              <a:rPr lang="en-US" sz="5400" dirty="0" err="1"/>
              <a:t>prestamos</a:t>
            </a:r>
            <a:r>
              <a:rPr lang="en-US" sz="5400" dirty="0"/>
              <a:t> </a:t>
            </a:r>
            <a:r>
              <a:rPr lang="en-US" sz="5400" dirty="0" err="1"/>
              <a:t>atención</a:t>
            </a:r>
            <a:r>
              <a:rPr lang="en-US" sz="5400" dirty="0"/>
              <a:t>, </a:t>
            </a:r>
            <a:r>
              <a:rPr lang="en-US" sz="5400" dirty="0" err="1"/>
              <a:t>podemos</a:t>
            </a:r>
            <a:r>
              <a:rPr lang="en-US" sz="5400" dirty="0"/>
              <a:t> </a:t>
            </a:r>
            <a:r>
              <a:rPr lang="en-US" sz="5400" dirty="0" err="1"/>
              <a:t>aprender</a:t>
            </a:r>
            <a:r>
              <a:rPr lang="en-US" sz="5400" dirty="0"/>
              <a:t> </a:t>
            </a:r>
            <a:r>
              <a:rPr lang="en-US" sz="5400" dirty="0" err="1"/>
              <a:t>muchas</a:t>
            </a:r>
            <a:r>
              <a:rPr lang="en-US" sz="5400" dirty="0"/>
              <a:t> </a:t>
            </a:r>
            <a:r>
              <a:rPr lang="en-US" sz="5400" dirty="0" err="1"/>
              <a:t>cosas</a:t>
            </a:r>
            <a:r>
              <a:rPr lang="en-US" sz="5400" dirty="0"/>
              <a:t> </a:t>
            </a:r>
            <a:r>
              <a:rPr lang="en-US" sz="5400" dirty="0" err="1"/>
              <a:t>sobre</a:t>
            </a:r>
            <a:r>
              <a:rPr lang="en-US" sz="5400" dirty="0"/>
              <a:t> una persona que </a:t>
            </a:r>
            <a:r>
              <a:rPr lang="en-US" sz="5400" dirty="0" err="1"/>
              <a:t>nos</a:t>
            </a:r>
            <a:r>
              <a:rPr lang="en-US" sz="5400" dirty="0"/>
              <a:t> </a:t>
            </a:r>
            <a:r>
              <a:rPr lang="en-US" sz="5400" dirty="0" err="1"/>
              <a:t>ayudarán</a:t>
            </a:r>
            <a:r>
              <a:rPr lang="en-US" sz="5400" dirty="0"/>
              <a:t> </a:t>
            </a:r>
            <a:r>
              <a:rPr lang="en-US" sz="5400" dirty="0" err="1"/>
              <a:t>cuando</a:t>
            </a:r>
            <a:r>
              <a:rPr lang="en-US" sz="5400" dirty="0"/>
              <a:t> </a:t>
            </a:r>
            <a:r>
              <a:rPr lang="en-US" sz="5400" dirty="0" err="1"/>
              <a:t>llegue</a:t>
            </a:r>
            <a:r>
              <a:rPr lang="en-US" sz="5400" dirty="0"/>
              <a:t> el </a:t>
            </a:r>
            <a:r>
              <a:rPr lang="en-US" sz="5400" dirty="0" err="1"/>
              <a:t>momento</a:t>
            </a:r>
            <a:r>
              <a:rPr lang="en-US" sz="5400" dirty="0"/>
              <a:t> de </a:t>
            </a:r>
            <a:r>
              <a:rPr lang="en-US" sz="5400" dirty="0" err="1"/>
              <a:t>confrontarla</a:t>
            </a:r>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3925128434"/>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0956846"/>
          </a:xfrm>
          <a:prstGeom prst="rect">
            <a:avLst/>
          </a:prstGeom>
        </p:spPr>
        <p:txBody>
          <a:bodyPr wrap="square">
            <a:spAutoFit/>
          </a:bodyPr>
          <a:lstStyle/>
          <a:p>
            <a:r>
              <a:rPr lang="en-US" sz="6600" dirty="0"/>
              <a:t> 6. </a:t>
            </a:r>
            <a:r>
              <a:rPr lang="en-US" sz="6600" dirty="0" err="1"/>
              <a:t>En</a:t>
            </a:r>
            <a:r>
              <a:rPr lang="en-US" sz="6600" dirty="0"/>
              <a:t> el </a:t>
            </a:r>
            <a:r>
              <a:rPr lang="en-US" sz="6600" dirty="0" err="1"/>
              <a:t>estilo</a:t>
            </a:r>
            <a:r>
              <a:rPr lang="en-US" sz="6600" dirty="0"/>
              <a:t> </a:t>
            </a:r>
            <a:r>
              <a:rPr lang="en-US" sz="6600" dirty="0" err="1"/>
              <a:t>interactivo</a:t>
            </a:r>
            <a:r>
              <a:rPr lang="en-US" sz="6600" dirty="0"/>
              <a:t> de </a:t>
            </a:r>
            <a:r>
              <a:rPr lang="en-US" sz="6600" dirty="0" err="1"/>
              <a:t>confrontación</a:t>
            </a:r>
            <a:r>
              <a:rPr lang="en-US" sz="6600" dirty="0"/>
              <a:t> de </a:t>
            </a:r>
            <a:r>
              <a:rPr lang="en-US" sz="6600" dirty="0" err="1"/>
              <a:t>Natán</a:t>
            </a:r>
            <a:r>
              <a:rPr lang="en-US" sz="6600" dirty="0"/>
              <a:t>, la </a:t>
            </a:r>
            <a:r>
              <a:rPr lang="en-US" sz="6600" dirty="0" err="1"/>
              <a:t>atención</a:t>
            </a:r>
            <a:r>
              <a:rPr lang="en-US" sz="6600" dirty="0"/>
              <a:t> se centra </a:t>
            </a:r>
            <a:r>
              <a:rPr lang="en-US" sz="6600" dirty="0" err="1"/>
              <a:t>en</a:t>
            </a:r>
            <a:r>
              <a:rPr lang="en-US" sz="6600" dirty="0"/>
              <a:t> la </a:t>
            </a:r>
            <a:r>
              <a:rPr lang="en-US" sz="6600" dirty="0" err="1"/>
              <a:t>historia</a:t>
            </a:r>
            <a:r>
              <a:rPr lang="en-US" sz="6600" dirty="0"/>
              <a:t>, con el </a:t>
            </a:r>
            <a:r>
              <a:rPr lang="en-US" sz="6600" dirty="0" err="1"/>
              <a:t>objetivo</a:t>
            </a:r>
            <a:r>
              <a:rPr lang="en-US" sz="6600" dirty="0"/>
              <a:t> de </a:t>
            </a:r>
            <a:r>
              <a:rPr lang="en-US" sz="6600" dirty="0" err="1"/>
              <a:t>estimular</a:t>
            </a:r>
            <a:r>
              <a:rPr lang="en-US" sz="6600" dirty="0"/>
              <a:t> a David a </a:t>
            </a:r>
            <a:r>
              <a:rPr lang="en-US" sz="6600" dirty="0" err="1"/>
              <a:t>ver</a:t>
            </a:r>
            <a:r>
              <a:rPr lang="en-US" sz="6600" dirty="0"/>
              <a:t> lo que no ha visto.</a:t>
            </a:r>
          </a:p>
          <a:p>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2665589797"/>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2064841"/>
          </a:xfrm>
          <a:prstGeom prst="rect">
            <a:avLst/>
          </a:prstGeom>
        </p:spPr>
        <p:txBody>
          <a:bodyPr wrap="square">
            <a:spAutoFit/>
          </a:bodyPr>
          <a:lstStyle/>
          <a:p>
            <a:r>
              <a:rPr lang="en-US" sz="4800" dirty="0"/>
              <a:t>7. </a:t>
            </a:r>
            <a:r>
              <a:rPr lang="en-US" sz="4800" dirty="0" err="1"/>
              <a:t>Tenga</a:t>
            </a:r>
            <a:r>
              <a:rPr lang="en-US" sz="4800" dirty="0"/>
              <a:t> </a:t>
            </a:r>
            <a:r>
              <a:rPr lang="en-US" sz="4800" dirty="0" err="1"/>
              <a:t>en</a:t>
            </a:r>
            <a:r>
              <a:rPr lang="en-US" sz="4800" dirty="0"/>
              <a:t> </a:t>
            </a:r>
            <a:r>
              <a:rPr lang="en-US" sz="4800" dirty="0" err="1"/>
              <a:t>cuenta</a:t>
            </a:r>
            <a:r>
              <a:rPr lang="en-US" sz="4800" dirty="0"/>
              <a:t> que la </a:t>
            </a:r>
            <a:r>
              <a:rPr lang="en-US" sz="4800" dirty="0" err="1"/>
              <a:t>historia</a:t>
            </a:r>
            <a:r>
              <a:rPr lang="en-US" sz="4800" dirty="0"/>
              <a:t> es </a:t>
            </a:r>
            <a:r>
              <a:rPr lang="en-US" sz="4800" dirty="0" err="1"/>
              <a:t>corta</a:t>
            </a:r>
            <a:r>
              <a:rPr lang="en-US" sz="4800" dirty="0"/>
              <a:t> </a:t>
            </a:r>
            <a:r>
              <a:rPr lang="en-US" sz="4800" dirty="0" err="1"/>
              <a:t>en</a:t>
            </a:r>
            <a:r>
              <a:rPr lang="en-US" sz="4800" dirty="0"/>
              <a:t> los </a:t>
            </a:r>
            <a:r>
              <a:rPr lang="en-US" sz="4800" dirty="0" err="1"/>
              <a:t>detalles</a:t>
            </a:r>
            <a:r>
              <a:rPr lang="en-US" sz="4800" dirty="0"/>
              <a:t>, </a:t>
            </a:r>
            <a:r>
              <a:rPr lang="en-US" sz="4800" dirty="0" err="1"/>
              <a:t>pero</a:t>
            </a:r>
            <a:r>
              <a:rPr lang="en-US" sz="4800" dirty="0"/>
              <a:t> </a:t>
            </a:r>
            <a:r>
              <a:rPr lang="en-US" sz="4800" dirty="0" err="1"/>
              <a:t>muy</a:t>
            </a:r>
            <a:r>
              <a:rPr lang="en-US" sz="4800" dirty="0"/>
              <a:t> </a:t>
            </a:r>
            <a:r>
              <a:rPr lang="en-US" sz="4800" dirty="0" err="1"/>
              <a:t>específica</a:t>
            </a:r>
            <a:r>
              <a:rPr lang="en-US" sz="4800" dirty="0"/>
              <a:t> </a:t>
            </a:r>
            <a:r>
              <a:rPr lang="en-US" sz="4800" dirty="0" err="1"/>
              <a:t>en</a:t>
            </a:r>
            <a:r>
              <a:rPr lang="en-US" sz="4800" dirty="0"/>
              <a:t> </a:t>
            </a:r>
            <a:r>
              <a:rPr lang="en-US" sz="4800" dirty="0" err="1"/>
              <a:t>su</a:t>
            </a:r>
            <a:r>
              <a:rPr lang="en-US" sz="4800" dirty="0"/>
              <a:t> </a:t>
            </a:r>
            <a:r>
              <a:rPr lang="en-US" sz="4800" dirty="0" err="1"/>
              <a:t>aplicación</a:t>
            </a:r>
            <a:r>
              <a:rPr lang="en-US" sz="4800" dirty="0"/>
              <a:t>. La </a:t>
            </a:r>
            <a:r>
              <a:rPr lang="en-US" sz="4800" dirty="0" err="1"/>
              <a:t>historia</a:t>
            </a:r>
            <a:r>
              <a:rPr lang="en-US" sz="4800" dirty="0"/>
              <a:t> no es la meta, </a:t>
            </a:r>
            <a:r>
              <a:rPr lang="en-US" sz="4800" dirty="0" err="1"/>
              <a:t>sino</a:t>
            </a:r>
            <a:r>
              <a:rPr lang="en-US" sz="4800" dirty="0"/>
              <a:t> que es un medio </a:t>
            </a:r>
            <a:r>
              <a:rPr lang="en-US" sz="4800" dirty="0" err="1"/>
              <a:t>hacia</a:t>
            </a:r>
            <a:r>
              <a:rPr lang="en-US" sz="4800" dirty="0"/>
              <a:t> la meta. Debe ser lo </a:t>
            </a:r>
            <a:r>
              <a:rPr lang="en-US" sz="4800" dirty="0" err="1"/>
              <a:t>suficientemente</a:t>
            </a:r>
            <a:r>
              <a:rPr lang="en-US" sz="4800" dirty="0"/>
              <a:t> </a:t>
            </a:r>
            <a:r>
              <a:rPr lang="en-US" sz="4800" dirty="0" err="1"/>
              <a:t>aguda</a:t>
            </a:r>
            <a:r>
              <a:rPr lang="en-US" sz="4800" dirty="0"/>
              <a:t> </a:t>
            </a:r>
            <a:r>
              <a:rPr lang="en-US" sz="4800" dirty="0" err="1"/>
              <a:t>como</a:t>
            </a:r>
            <a:r>
              <a:rPr lang="en-US" sz="4800" dirty="0"/>
              <a:t> para </a:t>
            </a:r>
            <a:r>
              <a:rPr lang="en-US" sz="4800" dirty="0" err="1"/>
              <a:t>cortar</a:t>
            </a:r>
            <a:r>
              <a:rPr lang="en-US" sz="4800" dirty="0"/>
              <a:t> a </a:t>
            </a:r>
            <a:r>
              <a:rPr lang="en-US" sz="4800" dirty="0" err="1"/>
              <a:t>través</a:t>
            </a:r>
            <a:r>
              <a:rPr lang="en-US" sz="4800" dirty="0"/>
              <a:t> de las </a:t>
            </a:r>
            <a:r>
              <a:rPr lang="en-US" sz="4800" dirty="0" err="1"/>
              <a:t>capas</a:t>
            </a:r>
            <a:r>
              <a:rPr lang="en-US" sz="4800" dirty="0"/>
              <a:t> de la </a:t>
            </a:r>
            <a:r>
              <a:rPr lang="en-US" sz="4800" dirty="0" err="1"/>
              <a:t>ceguera</a:t>
            </a:r>
            <a:r>
              <a:rPr lang="en-US" sz="4800" dirty="0"/>
              <a:t> y </a:t>
            </a:r>
            <a:r>
              <a:rPr lang="en-US" sz="4800" dirty="0" err="1"/>
              <a:t>exponer</a:t>
            </a:r>
            <a:r>
              <a:rPr lang="en-US" sz="4800" dirty="0"/>
              <a:t> el </a:t>
            </a:r>
            <a:r>
              <a:rPr lang="en-US" sz="4800" dirty="0" err="1"/>
              <a:t>corazón</a:t>
            </a:r>
            <a:r>
              <a:rPr lang="en-US" sz="4800" dirty="0"/>
              <a:t>.</a:t>
            </a:r>
          </a:p>
          <a:p>
            <a:endParaRPr lang="en-US" sz="6600" dirty="0"/>
          </a:p>
          <a:p>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4211496416"/>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0956846"/>
          </a:xfrm>
          <a:prstGeom prst="rect">
            <a:avLst/>
          </a:prstGeom>
        </p:spPr>
        <p:txBody>
          <a:bodyPr wrap="square">
            <a:spAutoFit/>
          </a:bodyPr>
          <a:lstStyle/>
          <a:p>
            <a:r>
              <a:rPr lang="en-US" sz="6600" dirty="0"/>
              <a:t>8. La </a:t>
            </a:r>
            <a:r>
              <a:rPr lang="en-US" sz="6600" dirty="0" err="1"/>
              <a:t>historia</a:t>
            </a:r>
            <a:r>
              <a:rPr lang="en-US" sz="6600" dirty="0"/>
              <a:t> </a:t>
            </a:r>
            <a:r>
              <a:rPr lang="en-US" sz="6600" dirty="0" err="1"/>
              <a:t>cumple</a:t>
            </a:r>
            <a:r>
              <a:rPr lang="en-US" sz="6600" dirty="0"/>
              <a:t> </a:t>
            </a:r>
            <a:r>
              <a:rPr lang="en-US" sz="6600" dirty="0" err="1"/>
              <a:t>su</a:t>
            </a:r>
            <a:r>
              <a:rPr lang="en-US" sz="6600" dirty="0"/>
              <a:t> </a:t>
            </a:r>
            <a:r>
              <a:rPr lang="en-US" sz="6600" dirty="0" err="1"/>
              <a:t>objetivo</a:t>
            </a:r>
            <a:r>
              <a:rPr lang="en-US" sz="6600" dirty="0"/>
              <a:t>, </a:t>
            </a:r>
            <a:r>
              <a:rPr lang="en-US" sz="6600" dirty="0" err="1"/>
              <a:t>dando</a:t>
            </a:r>
            <a:r>
              <a:rPr lang="en-US" sz="6600" dirty="0"/>
              <a:t> </a:t>
            </a:r>
            <a:r>
              <a:rPr lang="en-US" sz="6600" dirty="0" err="1"/>
              <a:t>lugar</a:t>
            </a:r>
            <a:r>
              <a:rPr lang="en-US" sz="6600" dirty="0"/>
              <a:t> a una </a:t>
            </a:r>
            <a:r>
              <a:rPr lang="en-US" sz="6600" dirty="0" err="1"/>
              <a:t>reacción</a:t>
            </a:r>
            <a:r>
              <a:rPr lang="en-US" sz="6600" dirty="0"/>
              <a:t> del </a:t>
            </a:r>
            <a:r>
              <a:rPr lang="en-US" sz="6600" dirty="0" err="1"/>
              <a:t>corazón</a:t>
            </a:r>
            <a:r>
              <a:rPr lang="en-US" sz="6600" dirty="0"/>
              <a:t>: “se </a:t>
            </a:r>
            <a:r>
              <a:rPr lang="en-US" sz="6600" dirty="0" err="1"/>
              <a:t>encendió</a:t>
            </a:r>
            <a:r>
              <a:rPr lang="en-US" sz="6600" dirty="0"/>
              <a:t> el furor de David” (v. 5).</a:t>
            </a:r>
            <a:endParaRPr lang="en-US" sz="19900" dirty="0"/>
          </a:p>
          <a:p>
            <a:endParaRPr lang="en-US" sz="6600" dirty="0"/>
          </a:p>
          <a:p>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3450987543"/>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3542169"/>
          </a:xfrm>
          <a:prstGeom prst="rect">
            <a:avLst/>
          </a:prstGeom>
        </p:spPr>
        <p:txBody>
          <a:bodyPr wrap="square">
            <a:spAutoFit/>
          </a:bodyPr>
          <a:lstStyle/>
          <a:p>
            <a:r>
              <a:rPr lang="en-US" sz="5400" dirty="0"/>
              <a:t>9. </a:t>
            </a:r>
            <a:r>
              <a:rPr lang="en-US" sz="5400" dirty="0" err="1"/>
              <a:t>Tenga</a:t>
            </a:r>
            <a:r>
              <a:rPr lang="en-US" sz="5400" dirty="0"/>
              <a:t> </a:t>
            </a:r>
            <a:r>
              <a:rPr lang="en-US" sz="5400" dirty="0" err="1"/>
              <a:t>en</a:t>
            </a:r>
            <a:r>
              <a:rPr lang="en-US" sz="5400" dirty="0"/>
              <a:t> </a:t>
            </a:r>
            <a:r>
              <a:rPr lang="en-US" sz="5400" dirty="0" err="1"/>
              <a:t>cuenta</a:t>
            </a:r>
            <a:r>
              <a:rPr lang="en-US" sz="5400" dirty="0"/>
              <a:t> que David es el primero </a:t>
            </a:r>
            <a:r>
              <a:rPr lang="en-US" sz="5400" dirty="0" err="1"/>
              <a:t>en</a:t>
            </a:r>
            <a:r>
              <a:rPr lang="en-US" sz="5400" dirty="0"/>
              <a:t> </a:t>
            </a:r>
            <a:r>
              <a:rPr lang="en-US" sz="5400" dirty="0" err="1"/>
              <a:t>hablar</a:t>
            </a:r>
            <a:r>
              <a:rPr lang="en-US" sz="5400" dirty="0"/>
              <a:t> </a:t>
            </a:r>
            <a:r>
              <a:rPr lang="en-US" sz="5400" dirty="0" err="1"/>
              <a:t>después</a:t>
            </a:r>
            <a:r>
              <a:rPr lang="en-US" sz="5400" dirty="0"/>
              <a:t> que la </a:t>
            </a:r>
            <a:r>
              <a:rPr lang="en-US" sz="5400" dirty="0" err="1"/>
              <a:t>historia</a:t>
            </a:r>
            <a:r>
              <a:rPr lang="en-US" sz="5400" dirty="0"/>
              <a:t> se termina. Ha </a:t>
            </a:r>
            <a:r>
              <a:rPr lang="en-US" sz="5400" dirty="0" err="1"/>
              <a:t>captado</a:t>
            </a:r>
            <a:r>
              <a:rPr lang="en-US" sz="5400" dirty="0"/>
              <a:t> la </a:t>
            </a:r>
            <a:r>
              <a:rPr lang="en-US" sz="5400" dirty="0" err="1"/>
              <a:t>esencia</a:t>
            </a:r>
            <a:r>
              <a:rPr lang="en-US" sz="5400" dirty="0"/>
              <a:t> de la </a:t>
            </a:r>
            <a:r>
              <a:rPr lang="en-US" sz="5400" dirty="0" err="1"/>
              <a:t>historia</a:t>
            </a:r>
            <a:r>
              <a:rPr lang="en-US" sz="5400" dirty="0"/>
              <a:t> y dice: “¡el que </a:t>
            </a:r>
            <a:r>
              <a:rPr lang="en-US" sz="5400" dirty="0" err="1"/>
              <a:t>tal</a:t>
            </a:r>
            <a:r>
              <a:rPr lang="en-US" sz="5400" dirty="0"/>
              <a:t> </a:t>
            </a:r>
            <a:r>
              <a:rPr lang="en-US" sz="5400" dirty="0" err="1"/>
              <a:t>hizo</a:t>
            </a:r>
            <a:r>
              <a:rPr lang="en-US" sz="5400" dirty="0"/>
              <a:t> es </a:t>
            </a:r>
            <a:r>
              <a:rPr lang="en-US" sz="5400" dirty="0" err="1"/>
              <a:t>digno</a:t>
            </a:r>
            <a:r>
              <a:rPr lang="en-US" sz="5400" dirty="0"/>
              <a:t> de </a:t>
            </a:r>
            <a:r>
              <a:rPr lang="en-US" sz="5400" dirty="0" err="1"/>
              <a:t>muerte</a:t>
            </a:r>
            <a:r>
              <a:rPr lang="en-US" sz="5400" dirty="0"/>
              <a:t>!” (v. 5). La </a:t>
            </a:r>
            <a:r>
              <a:rPr lang="en-US" sz="5400" dirty="0" err="1"/>
              <a:t>historia</a:t>
            </a:r>
            <a:r>
              <a:rPr lang="en-US" sz="5400" dirty="0"/>
              <a:t> </a:t>
            </a:r>
            <a:r>
              <a:rPr lang="en-US" sz="5400" dirty="0" err="1"/>
              <a:t>lleva</a:t>
            </a:r>
            <a:r>
              <a:rPr lang="en-US" sz="5400" dirty="0"/>
              <a:t> a David a </a:t>
            </a:r>
            <a:r>
              <a:rPr lang="en-US" sz="5400" dirty="0" err="1"/>
              <a:t>confrontarse</a:t>
            </a:r>
            <a:r>
              <a:rPr lang="en-US" sz="5400" dirty="0"/>
              <a:t> a </a:t>
            </a:r>
            <a:r>
              <a:rPr lang="en-US" sz="5400" dirty="0" err="1"/>
              <a:t>sí</a:t>
            </a:r>
            <a:r>
              <a:rPr lang="en-US" sz="5400" dirty="0"/>
              <a:t> </a:t>
            </a:r>
            <a:r>
              <a:rPr lang="en-US" sz="5400" dirty="0" err="1"/>
              <a:t>mismo</a:t>
            </a:r>
            <a:r>
              <a:rPr lang="en-US" sz="5400" dirty="0"/>
              <a:t>, </a:t>
            </a:r>
            <a:r>
              <a:rPr lang="en-US" sz="5400" dirty="0" err="1"/>
              <a:t>incluso</a:t>
            </a:r>
            <a:r>
              <a:rPr lang="en-US" sz="5400" dirty="0"/>
              <a:t> antes de que </a:t>
            </a:r>
            <a:r>
              <a:rPr lang="en-US" sz="5400" dirty="0" err="1"/>
              <a:t>él</a:t>
            </a:r>
            <a:r>
              <a:rPr lang="en-US" sz="5400" dirty="0"/>
              <a:t> se </a:t>
            </a:r>
            <a:r>
              <a:rPr lang="en-US" sz="5400" dirty="0" err="1"/>
              <a:t>dé</a:t>
            </a:r>
            <a:r>
              <a:rPr lang="en-US" sz="5400" dirty="0"/>
              <a:t> </a:t>
            </a:r>
            <a:r>
              <a:rPr lang="en-US" sz="5400" dirty="0" err="1"/>
              <a:t>cuenta</a:t>
            </a:r>
            <a:r>
              <a:rPr lang="en-US" sz="5400" dirty="0"/>
              <a:t> de la </a:t>
            </a:r>
            <a:r>
              <a:rPr lang="en-US" sz="5400" dirty="0" err="1"/>
              <a:t>aplicación</a:t>
            </a:r>
            <a:r>
              <a:rPr lang="en-US" sz="5400" dirty="0"/>
              <a:t> a </a:t>
            </a:r>
            <a:r>
              <a:rPr lang="en-US" sz="5400" dirty="0" err="1"/>
              <a:t>su</a:t>
            </a:r>
            <a:r>
              <a:rPr lang="en-US" sz="5400" dirty="0"/>
              <a:t> </a:t>
            </a:r>
            <a:r>
              <a:rPr lang="en-US" sz="5400" dirty="0" err="1"/>
              <a:t>vida</a:t>
            </a:r>
            <a:r>
              <a:rPr lang="en-US" sz="5400" dirty="0"/>
              <a:t>.</a:t>
            </a:r>
          </a:p>
          <a:p>
            <a:endParaRPr lang="en-US" sz="6600" dirty="0"/>
          </a:p>
          <a:p>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1358198652"/>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3542169"/>
          </a:xfrm>
          <a:prstGeom prst="rect">
            <a:avLst/>
          </a:prstGeom>
        </p:spPr>
        <p:txBody>
          <a:bodyPr wrap="square">
            <a:spAutoFit/>
          </a:bodyPr>
          <a:lstStyle/>
          <a:p>
            <a:r>
              <a:rPr lang="en-US" sz="7200" dirty="0"/>
              <a:t>10. </a:t>
            </a:r>
            <a:r>
              <a:rPr lang="en-US" sz="7200" dirty="0" err="1"/>
              <a:t>Natán</a:t>
            </a:r>
            <a:r>
              <a:rPr lang="en-US" sz="7200" dirty="0"/>
              <a:t> </a:t>
            </a:r>
            <a:r>
              <a:rPr lang="en-US" sz="7200" dirty="0" err="1"/>
              <a:t>sigue</a:t>
            </a:r>
            <a:r>
              <a:rPr lang="en-US" sz="7200" dirty="0"/>
              <a:t> la auto-</a:t>
            </a:r>
            <a:r>
              <a:rPr lang="en-US" sz="7200" dirty="0" err="1"/>
              <a:t>confrontación</a:t>
            </a:r>
            <a:r>
              <a:rPr lang="en-US" sz="7200" dirty="0"/>
              <a:t> de David al </a:t>
            </a:r>
            <a:r>
              <a:rPr lang="en-US" sz="7200" dirty="0" err="1"/>
              <a:t>aplicar</a:t>
            </a:r>
            <a:r>
              <a:rPr lang="en-US" sz="7200" dirty="0"/>
              <a:t> </a:t>
            </a:r>
            <a:r>
              <a:rPr lang="en-US" sz="7200" dirty="0" err="1"/>
              <a:t>específicamente</a:t>
            </a:r>
            <a:r>
              <a:rPr lang="en-US" sz="7200" dirty="0"/>
              <a:t> la </a:t>
            </a:r>
            <a:r>
              <a:rPr lang="en-US" sz="7200" dirty="0" err="1"/>
              <a:t>historia</a:t>
            </a:r>
            <a:r>
              <a:rPr lang="en-US" sz="7200" dirty="0"/>
              <a:t> a sus </a:t>
            </a:r>
            <a:r>
              <a:rPr lang="en-US" sz="7200" dirty="0" err="1"/>
              <a:t>pecados</a:t>
            </a:r>
            <a:r>
              <a:rPr lang="en-US" sz="7200" dirty="0"/>
              <a:t> de </a:t>
            </a:r>
            <a:r>
              <a:rPr lang="en-US" sz="7200" dirty="0" err="1"/>
              <a:t>adulterio</a:t>
            </a:r>
            <a:r>
              <a:rPr lang="en-US" sz="7200" dirty="0"/>
              <a:t> y </a:t>
            </a:r>
            <a:r>
              <a:rPr lang="en-US" sz="7200" dirty="0" err="1"/>
              <a:t>asesinato</a:t>
            </a:r>
            <a:r>
              <a:rPr lang="en-US" sz="7200" dirty="0"/>
              <a:t> </a:t>
            </a:r>
            <a:br>
              <a:rPr lang="en-US" sz="7200" dirty="0"/>
            </a:br>
            <a:r>
              <a:rPr lang="en-US" sz="7200" dirty="0"/>
              <a:t>(vv. 7–12).</a:t>
            </a:r>
          </a:p>
          <a:p>
            <a:endParaRPr lang="en-US" sz="6600" dirty="0"/>
          </a:p>
          <a:p>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13436834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2E76F7-2D8A-A444-A14F-995303C6EC54}"/>
              </a:ext>
            </a:extLst>
          </p:cNvPr>
          <p:cNvSpPr txBox="1"/>
          <p:nvPr/>
        </p:nvSpPr>
        <p:spPr>
          <a:xfrm>
            <a:off x="288758" y="529389"/>
            <a:ext cx="11574379" cy="6863417"/>
          </a:xfrm>
          <a:prstGeom prst="rect">
            <a:avLst/>
          </a:prstGeom>
          <a:noFill/>
        </p:spPr>
        <p:txBody>
          <a:bodyPr wrap="square" rtlCol="0">
            <a:spAutoFit/>
          </a:bodyPr>
          <a:lstStyle/>
          <a:p>
            <a:r>
              <a:rPr lang="en-US" sz="6000" dirty="0" err="1"/>
              <a:t>Su</a:t>
            </a:r>
            <a:r>
              <a:rPr lang="en-US" sz="6000" dirty="0"/>
              <a:t> </a:t>
            </a:r>
            <a:r>
              <a:rPr lang="en-US" sz="6000" dirty="0" err="1"/>
              <a:t>vida</a:t>
            </a:r>
            <a:r>
              <a:rPr lang="en-US" sz="6000" dirty="0"/>
              <a:t> es </a:t>
            </a:r>
            <a:r>
              <a:rPr lang="en-US" sz="6000" dirty="0" err="1"/>
              <a:t>mucho</a:t>
            </a:r>
            <a:r>
              <a:rPr lang="en-US" sz="6000" dirty="0"/>
              <a:t> </a:t>
            </a:r>
            <a:r>
              <a:rPr lang="en-US" sz="6000" dirty="0" err="1"/>
              <a:t>más</a:t>
            </a:r>
            <a:r>
              <a:rPr lang="en-US" sz="6000" dirty="0"/>
              <a:t> </a:t>
            </a:r>
            <a:r>
              <a:rPr lang="en-US" sz="6000" dirty="0" err="1"/>
              <a:t>grande</a:t>
            </a:r>
            <a:r>
              <a:rPr lang="en-US" sz="6000" dirty="0"/>
              <a:t> que un </a:t>
            </a:r>
            <a:r>
              <a:rPr lang="en-US" sz="6000" dirty="0" err="1"/>
              <a:t>buen</a:t>
            </a:r>
            <a:r>
              <a:rPr lang="en-US" sz="6000" dirty="0"/>
              <a:t> </a:t>
            </a:r>
            <a:r>
              <a:rPr lang="en-US" sz="6000" dirty="0" err="1"/>
              <a:t>trabajo</a:t>
            </a:r>
            <a:r>
              <a:rPr lang="en-US" sz="6000" dirty="0"/>
              <a:t>, un </a:t>
            </a:r>
            <a:r>
              <a:rPr lang="en-US" sz="6000" dirty="0" err="1"/>
              <a:t>cónyuge</a:t>
            </a:r>
            <a:r>
              <a:rPr lang="en-US" sz="6000" dirty="0"/>
              <a:t> </a:t>
            </a:r>
            <a:r>
              <a:rPr lang="en-US" sz="6000" dirty="0" err="1"/>
              <a:t>comprensible</a:t>
            </a:r>
            <a:r>
              <a:rPr lang="en-US" sz="6000" dirty="0"/>
              <a:t>, y </a:t>
            </a:r>
            <a:r>
              <a:rPr lang="en-US" sz="6000" dirty="0" err="1"/>
              <a:t>niños</a:t>
            </a:r>
            <a:r>
              <a:rPr lang="en-US" sz="6000" dirty="0"/>
              <a:t> no </a:t>
            </a:r>
            <a:r>
              <a:rPr lang="en-US" sz="6000" dirty="0" err="1"/>
              <a:t>delincuentes</a:t>
            </a:r>
            <a:r>
              <a:rPr lang="en-US" sz="6000" dirty="0"/>
              <a:t>. Es </a:t>
            </a:r>
            <a:r>
              <a:rPr lang="en-US" sz="6000" dirty="0" err="1"/>
              <a:t>más</a:t>
            </a:r>
            <a:r>
              <a:rPr lang="en-US" sz="6000" dirty="0"/>
              <a:t> </a:t>
            </a:r>
            <a:r>
              <a:rPr lang="en-US" sz="6000" dirty="0" err="1"/>
              <a:t>grande</a:t>
            </a:r>
            <a:r>
              <a:rPr lang="en-US" sz="6000" dirty="0"/>
              <a:t> que </a:t>
            </a:r>
            <a:r>
              <a:rPr lang="en-US" sz="6000" dirty="0" err="1"/>
              <a:t>jardines</a:t>
            </a:r>
            <a:r>
              <a:rPr lang="en-US" sz="6000" dirty="0"/>
              <a:t> </a:t>
            </a:r>
            <a:r>
              <a:rPr lang="en-US" sz="6000" dirty="0" err="1"/>
              <a:t>hermosos</a:t>
            </a:r>
            <a:r>
              <a:rPr lang="en-US" sz="6000" dirty="0"/>
              <a:t>, </a:t>
            </a:r>
            <a:r>
              <a:rPr lang="en-US" sz="6000" dirty="0" err="1"/>
              <a:t>vacaciones</a:t>
            </a:r>
            <a:r>
              <a:rPr lang="en-US" sz="6000" dirty="0"/>
              <a:t> </a:t>
            </a:r>
            <a:r>
              <a:rPr lang="en-US" sz="6000" dirty="0" err="1"/>
              <a:t>agradables</a:t>
            </a:r>
            <a:r>
              <a:rPr lang="en-US" sz="6000" dirty="0"/>
              <a:t> y </a:t>
            </a:r>
            <a:r>
              <a:rPr lang="en-US" sz="6000" dirty="0" err="1"/>
              <a:t>ropa</a:t>
            </a:r>
            <a:r>
              <a:rPr lang="en-US" sz="6000" dirty="0"/>
              <a:t> de </a:t>
            </a:r>
            <a:r>
              <a:rPr lang="en-US" sz="6000" dirty="0" err="1"/>
              <a:t>moda</a:t>
            </a:r>
            <a:r>
              <a:rPr lang="en-US" sz="6000" dirty="0"/>
              <a:t> </a:t>
            </a:r>
          </a:p>
          <a:p>
            <a:endParaRPr lang="en-US" sz="4000" dirty="0"/>
          </a:p>
          <a:p>
            <a:r>
              <a:rPr lang="en-US" sz="4000" dirty="0"/>
              <a:t> </a:t>
            </a:r>
          </a:p>
        </p:txBody>
      </p:sp>
    </p:spTree>
    <p:extLst>
      <p:ext uri="{BB962C8B-B14F-4D97-AF65-F5344CB8AC3E}">
        <p14:creationId xmlns:p14="http://schemas.microsoft.com/office/powerpoint/2010/main" val="335978230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1818620"/>
          </a:xfrm>
          <a:prstGeom prst="rect">
            <a:avLst/>
          </a:prstGeom>
        </p:spPr>
        <p:txBody>
          <a:bodyPr wrap="square">
            <a:spAutoFit/>
          </a:bodyPr>
          <a:lstStyle/>
          <a:p>
            <a:r>
              <a:rPr lang="en-US" sz="8000" dirty="0"/>
              <a:t>11. David </a:t>
            </a:r>
            <a:r>
              <a:rPr lang="en-US" sz="8000" dirty="0" err="1"/>
              <a:t>entonces</a:t>
            </a:r>
            <a:r>
              <a:rPr lang="en-US" sz="8000" dirty="0"/>
              <a:t> </a:t>
            </a:r>
            <a:r>
              <a:rPr lang="en-US" sz="8000" dirty="0" err="1"/>
              <a:t>habla</a:t>
            </a:r>
            <a:r>
              <a:rPr lang="en-US" sz="8000" dirty="0"/>
              <a:t> palabras </a:t>
            </a:r>
            <a:r>
              <a:rPr lang="en-US" sz="8000" dirty="0" err="1"/>
              <a:t>claras</a:t>
            </a:r>
            <a:r>
              <a:rPr lang="en-US" sz="8000" dirty="0"/>
              <a:t> de </a:t>
            </a:r>
            <a:r>
              <a:rPr lang="en-US" sz="8000" dirty="0" err="1"/>
              <a:t>confesión</a:t>
            </a:r>
            <a:r>
              <a:rPr lang="en-US" sz="8000" dirty="0"/>
              <a:t> que </a:t>
            </a:r>
            <a:r>
              <a:rPr lang="en-US" sz="8000" dirty="0" err="1"/>
              <a:t>están</a:t>
            </a:r>
            <a:r>
              <a:rPr lang="en-US" sz="8000" dirty="0"/>
              <a:t> </a:t>
            </a:r>
            <a:r>
              <a:rPr lang="en-US" sz="8000" dirty="0" err="1"/>
              <a:t>libres</a:t>
            </a:r>
            <a:r>
              <a:rPr lang="en-US" sz="8000" dirty="0"/>
              <a:t> de </a:t>
            </a:r>
            <a:r>
              <a:rPr lang="en-US" sz="8000" dirty="0" err="1"/>
              <a:t>culpar</a:t>
            </a:r>
            <a:r>
              <a:rPr lang="en-US" sz="8000" dirty="0"/>
              <a:t> a </a:t>
            </a:r>
            <a:r>
              <a:rPr lang="en-US" sz="8000" dirty="0" err="1"/>
              <a:t>otros</a:t>
            </a:r>
            <a:r>
              <a:rPr lang="en-US" sz="8000" dirty="0"/>
              <a:t> y de </a:t>
            </a:r>
            <a:r>
              <a:rPr lang="en-US" sz="8000" dirty="0" err="1"/>
              <a:t>excusas</a:t>
            </a:r>
            <a:r>
              <a:rPr lang="en-US" sz="8000" dirty="0"/>
              <a:t> (v. 13).</a:t>
            </a:r>
            <a:endParaRPr lang="en-US" sz="59500" dirty="0"/>
          </a:p>
          <a:p>
            <a:endParaRPr lang="en-US" sz="6600" dirty="0"/>
          </a:p>
          <a:p>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678535990"/>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3049726"/>
          </a:xfrm>
          <a:prstGeom prst="rect">
            <a:avLst/>
          </a:prstGeom>
        </p:spPr>
        <p:txBody>
          <a:bodyPr wrap="square">
            <a:spAutoFit/>
          </a:bodyPr>
          <a:lstStyle/>
          <a:p>
            <a:r>
              <a:rPr lang="en-US" sz="8000" dirty="0"/>
              <a:t>12. </a:t>
            </a:r>
            <a:r>
              <a:rPr lang="en-US" sz="8000" dirty="0" err="1"/>
              <a:t>Natán</a:t>
            </a:r>
            <a:r>
              <a:rPr lang="en-US" sz="8000" dirty="0"/>
              <a:t> termina </a:t>
            </a:r>
            <a:r>
              <a:rPr lang="en-US" sz="8000" dirty="0" err="1"/>
              <a:t>asegurando</a:t>
            </a:r>
            <a:r>
              <a:rPr lang="en-US" sz="8000" dirty="0"/>
              <a:t> a David del </a:t>
            </a:r>
            <a:r>
              <a:rPr lang="en-US" sz="8000" dirty="0" err="1"/>
              <a:t>perdón</a:t>
            </a:r>
            <a:r>
              <a:rPr lang="en-US" sz="8000" dirty="0"/>
              <a:t> de Dios y las </a:t>
            </a:r>
            <a:r>
              <a:rPr lang="en-US" sz="8000" dirty="0" err="1"/>
              <a:t>consecuencias</a:t>
            </a:r>
            <a:r>
              <a:rPr lang="en-US" sz="8000" dirty="0"/>
              <a:t> de </a:t>
            </a:r>
            <a:r>
              <a:rPr lang="en-US" sz="8000" dirty="0" err="1"/>
              <a:t>su</a:t>
            </a:r>
            <a:r>
              <a:rPr lang="en-US" sz="8000" dirty="0"/>
              <a:t> </a:t>
            </a:r>
            <a:r>
              <a:rPr lang="en-US" sz="8000" dirty="0" err="1"/>
              <a:t>pecado</a:t>
            </a:r>
            <a:r>
              <a:rPr lang="en-US" sz="8000" dirty="0"/>
              <a:t> (vv. 13–14).</a:t>
            </a:r>
            <a:endParaRPr lang="en-US" sz="400000" dirty="0"/>
          </a:p>
          <a:p>
            <a:endParaRPr lang="en-US" sz="6600" dirty="0"/>
          </a:p>
          <a:p>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2266817836"/>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1326178"/>
          </a:xfrm>
          <a:prstGeom prst="rect">
            <a:avLst/>
          </a:prstGeom>
        </p:spPr>
        <p:txBody>
          <a:bodyPr wrap="square">
            <a:spAutoFit/>
          </a:bodyPr>
          <a:lstStyle/>
          <a:p>
            <a:r>
              <a:rPr lang="en-US" sz="4800" b="1" i="1" dirty="0" err="1"/>
              <a:t>Comunicación</a:t>
            </a:r>
            <a:r>
              <a:rPr lang="en-US" sz="4800" b="1" i="1" dirty="0"/>
              <a:t> </a:t>
            </a:r>
            <a:r>
              <a:rPr lang="en-US" sz="4800" b="1" i="1" dirty="0" err="1"/>
              <a:t>en</a:t>
            </a:r>
            <a:r>
              <a:rPr lang="en-US" sz="4800" b="1" i="1" dirty="0"/>
              <a:t> dos </a:t>
            </a:r>
            <a:r>
              <a:rPr lang="en-US" sz="4800" b="1" i="1" dirty="0" err="1"/>
              <a:t>sentidos</a:t>
            </a:r>
            <a:r>
              <a:rPr lang="en-US" sz="4800" b="1" dirty="0"/>
              <a:t>.</a:t>
            </a:r>
            <a:r>
              <a:rPr lang="en-US" sz="4800" dirty="0"/>
              <a:t> La persona que es </a:t>
            </a:r>
            <a:r>
              <a:rPr lang="en-US" sz="4800" dirty="0" err="1"/>
              <a:t>confrontada</a:t>
            </a:r>
            <a:r>
              <a:rPr lang="en-US" sz="4800" dirty="0"/>
              <a:t> debe ser </a:t>
            </a:r>
            <a:r>
              <a:rPr lang="en-US" sz="4800" dirty="0" err="1"/>
              <a:t>invitada</a:t>
            </a:r>
            <a:r>
              <a:rPr lang="en-US" sz="4800" dirty="0"/>
              <a:t> a </a:t>
            </a:r>
            <a:r>
              <a:rPr lang="en-US" sz="4800" dirty="0" err="1"/>
              <a:t>hablar</a:t>
            </a:r>
            <a:r>
              <a:rPr lang="en-US" sz="4800" dirty="0"/>
              <a:t>. </a:t>
            </a:r>
            <a:r>
              <a:rPr lang="en-US" sz="4800" dirty="0" err="1"/>
              <a:t>Esta</a:t>
            </a:r>
            <a:r>
              <a:rPr lang="en-US" sz="4800" dirty="0"/>
              <a:t> es la </a:t>
            </a:r>
            <a:r>
              <a:rPr lang="en-US" sz="4800" dirty="0" err="1"/>
              <a:t>única</a:t>
            </a:r>
            <a:r>
              <a:rPr lang="en-US" sz="4800" dirty="0"/>
              <a:t> </a:t>
            </a:r>
            <a:r>
              <a:rPr lang="en-US" sz="4800" dirty="0" err="1"/>
              <a:t>manera</a:t>
            </a:r>
            <a:r>
              <a:rPr lang="en-US" sz="4800" dirty="0"/>
              <a:t> de saber </a:t>
            </a:r>
            <a:r>
              <a:rPr lang="en-US" sz="4800" dirty="0" err="1"/>
              <a:t>si</a:t>
            </a:r>
            <a:r>
              <a:rPr lang="en-US" sz="4800" dirty="0"/>
              <a:t> ha </a:t>
            </a:r>
            <a:r>
              <a:rPr lang="en-US" sz="4800" dirty="0" err="1"/>
              <a:t>entendido</a:t>
            </a:r>
            <a:r>
              <a:rPr lang="en-US" sz="4800" dirty="0"/>
              <a:t> lo que </a:t>
            </a:r>
            <a:r>
              <a:rPr lang="en-US" sz="4800" dirty="0" err="1"/>
              <a:t>usted</a:t>
            </a:r>
            <a:r>
              <a:rPr lang="en-US" sz="4800" dirty="0"/>
              <a:t> le </a:t>
            </a:r>
            <a:r>
              <a:rPr lang="en-US" sz="4800" dirty="0" err="1"/>
              <a:t>señala</a:t>
            </a:r>
            <a:r>
              <a:rPr lang="en-US" sz="4800" dirty="0"/>
              <a:t>, </a:t>
            </a:r>
            <a:r>
              <a:rPr lang="en-US" sz="4800" dirty="0" err="1"/>
              <a:t>si</a:t>
            </a:r>
            <a:r>
              <a:rPr lang="en-US" sz="4800" dirty="0"/>
              <a:t> ha </a:t>
            </a:r>
            <a:r>
              <a:rPr lang="en-US" sz="4800" dirty="0" err="1"/>
              <a:t>reconocido</a:t>
            </a:r>
            <a:r>
              <a:rPr lang="en-US" sz="4800" dirty="0"/>
              <a:t> lo que se </a:t>
            </a:r>
            <a:r>
              <a:rPr lang="en-US" sz="4800" dirty="0" err="1"/>
              <a:t>necesita</a:t>
            </a:r>
            <a:r>
              <a:rPr lang="en-US" sz="4800" dirty="0"/>
              <a:t> </a:t>
            </a:r>
            <a:r>
              <a:rPr lang="en-US" sz="4800" dirty="0" err="1"/>
              <a:t>admitir</a:t>
            </a:r>
            <a:r>
              <a:rPr lang="en-US" sz="4800" dirty="0"/>
              <a:t> y </a:t>
            </a:r>
            <a:r>
              <a:rPr lang="en-US" sz="4800" dirty="0" err="1"/>
              <a:t>confesar</a:t>
            </a:r>
            <a:r>
              <a:rPr lang="en-US" sz="4800" dirty="0"/>
              <a:t>, y </a:t>
            </a:r>
            <a:r>
              <a:rPr lang="en-US" sz="4800" dirty="0" err="1"/>
              <a:t>si</a:t>
            </a:r>
            <a:r>
              <a:rPr lang="en-US" sz="4800" dirty="0"/>
              <a:t> se ha </a:t>
            </a:r>
            <a:r>
              <a:rPr lang="en-US" sz="4800" dirty="0" err="1"/>
              <a:t>comprometido</a:t>
            </a:r>
            <a:r>
              <a:rPr lang="en-US" sz="4800" dirty="0"/>
              <a:t> a </a:t>
            </a:r>
            <a:r>
              <a:rPr lang="en-US" sz="4800" dirty="0" err="1"/>
              <a:t>nuevas</a:t>
            </a:r>
            <a:r>
              <a:rPr lang="en-US" sz="4800" dirty="0"/>
              <a:t> </a:t>
            </a:r>
            <a:r>
              <a:rPr lang="en-US" sz="4800" dirty="0" err="1"/>
              <a:t>formas</a:t>
            </a:r>
            <a:r>
              <a:rPr lang="en-US" sz="4800" dirty="0"/>
              <a:t> de </a:t>
            </a:r>
            <a:r>
              <a:rPr lang="en-US" sz="4800" dirty="0" err="1"/>
              <a:t>vida</a:t>
            </a:r>
            <a:r>
              <a:rPr lang="en-US" sz="4800" dirty="0"/>
              <a:t>.</a:t>
            </a:r>
            <a:endParaRPr lang="en-US" sz="400000" dirty="0"/>
          </a:p>
          <a:p>
            <a:endParaRPr lang="en-US" sz="6600" dirty="0"/>
          </a:p>
          <a:p>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1098222902"/>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2803505"/>
          </a:xfrm>
          <a:prstGeom prst="rect">
            <a:avLst/>
          </a:prstGeom>
        </p:spPr>
        <p:txBody>
          <a:bodyPr wrap="square">
            <a:spAutoFit/>
          </a:bodyPr>
          <a:lstStyle/>
          <a:p>
            <a:r>
              <a:rPr lang="en-US" sz="4800" b="1" i="1" dirty="0"/>
              <a:t>El </a:t>
            </a:r>
            <a:r>
              <a:rPr lang="en-US" sz="4800" b="1" i="1" dirty="0" err="1"/>
              <a:t>uso</a:t>
            </a:r>
            <a:r>
              <a:rPr lang="en-US" sz="4800" b="1" i="1" dirty="0"/>
              <a:t> de la </a:t>
            </a:r>
            <a:r>
              <a:rPr lang="en-US" sz="4800" b="1" i="1" dirty="0" err="1"/>
              <a:t>metáfora</a:t>
            </a:r>
            <a:r>
              <a:rPr lang="en-US" sz="4800" b="1" dirty="0"/>
              <a:t>.</a:t>
            </a:r>
            <a:r>
              <a:rPr lang="en-US" sz="4800" dirty="0"/>
              <a:t> Una </a:t>
            </a:r>
            <a:r>
              <a:rPr lang="en-US" sz="4800" dirty="0" err="1"/>
              <a:t>metáfora</a:t>
            </a:r>
            <a:r>
              <a:rPr lang="en-US" sz="4800" dirty="0"/>
              <a:t> es una </a:t>
            </a:r>
            <a:r>
              <a:rPr lang="en-US" sz="4800" dirty="0" err="1"/>
              <a:t>cosa</a:t>
            </a:r>
            <a:r>
              <a:rPr lang="en-US" sz="4800" dirty="0"/>
              <a:t> familiar que se </a:t>
            </a:r>
            <a:r>
              <a:rPr lang="en-US" sz="4800" dirty="0" err="1"/>
              <a:t>utiliza</a:t>
            </a:r>
            <a:r>
              <a:rPr lang="en-US" sz="4800" dirty="0"/>
              <a:t> para </a:t>
            </a:r>
            <a:r>
              <a:rPr lang="en-US" sz="4800" dirty="0" err="1"/>
              <a:t>comunicar</a:t>
            </a:r>
            <a:r>
              <a:rPr lang="en-US" sz="4800" dirty="0"/>
              <a:t> una idea </a:t>
            </a:r>
            <a:r>
              <a:rPr lang="en-US" sz="4800" dirty="0" err="1"/>
              <a:t>menos</a:t>
            </a:r>
            <a:r>
              <a:rPr lang="en-US" sz="4800" dirty="0"/>
              <a:t> familiar. Dios </a:t>
            </a:r>
            <a:r>
              <a:rPr lang="en-US" sz="4800" dirty="0" err="1"/>
              <a:t>emplea</a:t>
            </a:r>
            <a:r>
              <a:rPr lang="en-US" sz="4800" dirty="0"/>
              <a:t> una extensa </a:t>
            </a:r>
            <a:r>
              <a:rPr lang="en-US" sz="4800" dirty="0" err="1"/>
              <a:t>lista</a:t>
            </a:r>
            <a:r>
              <a:rPr lang="en-US" sz="4800" dirty="0"/>
              <a:t> de </a:t>
            </a:r>
            <a:r>
              <a:rPr lang="en-US" sz="4800" dirty="0" err="1"/>
              <a:t>metáforas</a:t>
            </a:r>
            <a:r>
              <a:rPr lang="en-US" sz="4800" dirty="0"/>
              <a:t> para </a:t>
            </a:r>
            <a:r>
              <a:rPr lang="en-US" sz="4800" dirty="0" err="1"/>
              <a:t>ayudarnos</a:t>
            </a:r>
            <a:r>
              <a:rPr lang="en-US" sz="4800" dirty="0"/>
              <a:t> a </a:t>
            </a:r>
            <a:r>
              <a:rPr lang="en-US" sz="4800" dirty="0" err="1"/>
              <a:t>verlo</a:t>
            </a:r>
            <a:r>
              <a:rPr lang="en-US" sz="4800" dirty="0"/>
              <a:t> y a </a:t>
            </a:r>
            <a:r>
              <a:rPr lang="en-US" sz="4800" dirty="0" err="1"/>
              <a:t>conocerlo</a:t>
            </a:r>
            <a:r>
              <a:rPr lang="en-US" sz="4800" dirty="0"/>
              <a:t>. </a:t>
            </a:r>
            <a:r>
              <a:rPr lang="en-US" sz="4800" dirty="0" err="1"/>
              <a:t>Metáforas</a:t>
            </a:r>
            <a:r>
              <a:rPr lang="en-US" sz="4800" dirty="0"/>
              <a:t> </a:t>
            </a:r>
            <a:r>
              <a:rPr lang="en-US" sz="4800" dirty="0" err="1"/>
              <a:t>como</a:t>
            </a:r>
            <a:r>
              <a:rPr lang="en-US" sz="4800" dirty="0"/>
              <a:t> </a:t>
            </a:r>
            <a:r>
              <a:rPr lang="en-US" sz="4800" dirty="0" err="1"/>
              <a:t>roca</a:t>
            </a:r>
            <a:r>
              <a:rPr lang="en-US" sz="4800" dirty="0"/>
              <a:t>, sol, </a:t>
            </a:r>
            <a:r>
              <a:rPr lang="en-US" sz="4800" dirty="0" err="1"/>
              <a:t>fortaleza</a:t>
            </a:r>
            <a:r>
              <a:rPr lang="en-US" sz="4800" dirty="0"/>
              <a:t>, escudo, </a:t>
            </a:r>
            <a:r>
              <a:rPr lang="en-US" sz="4800" dirty="0" err="1"/>
              <a:t>puerta</a:t>
            </a:r>
            <a:r>
              <a:rPr lang="en-US" sz="4800" dirty="0"/>
              <a:t> y luz </a:t>
            </a:r>
            <a:r>
              <a:rPr lang="en-US" sz="4800" dirty="0" err="1"/>
              <a:t>nos</a:t>
            </a:r>
            <a:r>
              <a:rPr lang="en-US" sz="4800" dirty="0"/>
              <a:t> </a:t>
            </a:r>
            <a:r>
              <a:rPr lang="en-US" sz="4800" dirty="0" err="1"/>
              <a:t>enseñan</a:t>
            </a:r>
            <a:r>
              <a:rPr lang="en-US" sz="4800" dirty="0"/>
              <a:t> que Dios es </a:t>
            </a:r>
            <a:r>
              <a:rPr lang="en-US" sz="4800" dirty="0" err="1"/>
              <a:t>firme</a:t>
            </a:r>
            <a:r>
              <a:rPr lang="en-US" sz="4800" dirty="0"/>
              <a:t>, </a:t>
            </a:r>
            <a:r>
              <a:rPr lang="en-US" sz="4800" dirty="0" err="1"/>
              <a:t>estable</a:t>
            </a:r>
            <a:r>
              <a:rPr lang="en-US" sz="4800" dirty="0"/>
              <a:t>, </a:t>
            </a:r>
            <a:r>
              <a:rPr lang="en-US" sz="4800" dirty="0" err="1"/>
              <a:t>impasible</a:t>
            </a:r>
            <a:r>
              <a:rPr lang="en-US" sz="4800" dirty="0"/>
              <a:t>, </a:t>
            </a:r>
            <a:r>
              <a:rPr lang="en-US" sz="4800" dirty="0" err="1"/>
              <a:t>inmutable</a:t>
            </a:r>
            <a:r>
              <a:rPr lang="en-US" sz="4800" dirty="0"/>
              <a:t>, </a:t>
            </a:r>
            <a:r>
              <a:rPr lang="en-US" sz="4800" dirty="0" err="1"/>
              <a:t>alguien</a:t>
            </a:r>
            <a:r>
              <a:rPr lang="en-US" sz="4800" dirty="0"/>
              <a:t> </a:t>
            </a:r>
            <a:r>
              <a:rPr lang="en-US" sz="4800" dirty="0" err="1"/>
              <a:t>sobre</a:t>
            </a:r>
            <a:r>
              <a:rPr lang="en-US" sz="4800" dirty="0"/>
              <a:t> el que </a:t>
            </a:r>
            <a:r>
              <a:rPr lang="en-US" sz="4800" dirty="0" err="1"/>
              <a:t>podemos</a:t>
            </a:r>
            <a:r>
              <a:rPr lang="en-US" sz="4800" dirty="0"/>
              <a:t> </a:t>
            </a:r>
            <a:r>
              <a:rPr lang="en-US" sz="4800" dirty="0" err="1"/>
              <a:t>estar</a:t>
            </a:r>
            <a:r>
              <a:rPr lang="en-US" sz="4800" dirty="0"/>
              <a:t> </a:t>
            </a:r>
            <a:r>
              <a:rPr lang="en-US" sz="4800" dirty="0" err="1"/>
              <a:t>firmes</a:t>
            </a:r>
            <a:r>
              <a:rPr lang="en-US" sz="4800" dirty="0"/>
              <a:t>.</a:t>
            </a:r>
          </a:p>
          <a:p>
            <a:endParaRPr lang="en-US" sz="6600" dirty="0"/>
          </a:p>
          <a:p>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682886828"/>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14C8D-C5E6-D742-9F6B-BEBA1C328F47}"/>
              </a:ext>
            </a:extLst>
          </p:cNvPr>
          <p:cNvSpPr>
            <a:spLocks noGrp="1"/>
          </p:cNvSpPr>
          <p:nvPr>
            <p:ph idx="1"/>
          </p:nvPr>
        </p:nvSpPr>
        <p:spPr>
          <a:xfrm>
            <a:off x="643467" y="1782981"/>
            <a:ext cx="10905066" cy="4393982"/>
          </a:xfrm>
        </p:spPr>
        <p:txBody>
          <a:bodyPr>
            <a:normAutofit/>
          </a:bodyPr>
          <a:lstStyle/>
          <a:p>
            <a:pPr marL="0" indent="0">
              <a:buNone/>
            </a:pPr>
            <a:r>
              <a:rPr lang="en-US" sz="2000"/>
              <a:t> </a:t>
            </a: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b="1">
              <a:highlight>
                <a:srgbClr val="FFFF00"/>
              </a:highligh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01E86C2-E8C6-C647-92A5-E1425CDF67EF}"/>
              </a:ext>
            </a:extLst>
          </p:cNvPr>
          <p:cNvSpPr txBox="1"/>
          <p:nvPr/>
        </p:nvSpPr>
        <p:spPr>
          <a:xfrm>
            <a:off x="0" y="0"/>
            <a:ext cx="12039600" cy="3077766"/>
          </a:xfrm>
          <a:prstGeom prst="rect">
            <a:avLst/>
          </a:prstGeom>
          <a:noFill/>
        </p:spPr>
        <p:txBody>
          <a:bodyPr wrap="square" rtlCol="0">
            <a:spAutoFit/>
          </a:bodyPr>
          <a:lstStyle/>
          <a:p>
            <a:r>
              <a:rPr lang="en-US" sz="4000"/>
              <a:t> </a:t>
            </a:r>
            <a:endParaRPr lang="en-US" sz="4000" dirty="0"/>
          </a:p>
          <a:p>
            <a:pPr algn="ctr"/>
            <a:endParaRPr lang="en-US" sz="6600" dirty="0"/>
          </a:p>
          <a:p>
            <a:pPr algn="ctr"/>
            <a:endParaRPr lang="en-US" sz="8800" b="1" dirty="0"/>
          </a:p>
        </p:txBody>
      </p:sp>
      <p:sp>
        <p:nvSpPr>
          <p:cNvPr id="2" name="Rectangle 1">
            <a:extLst>
              <a:ext uri="{FF2B5EF4-FFF2-40B4-BE49-F238E27FC236}">
                <a16:creationId xmlns:a16="http://schemas.microsoft.com/office/drawing/2014/main" id="{6F943542-9975-D243-97C3-07054AF25AEA}"/>
              </a:ext>
            </a:extLst>
          </p:cNvPr>
          <p:cNvSpPr/>
          <p:nvPr/>
        </p:nvSpPr>
        <p:spPr>
          <a:xfrm>
            <a:off x="152400" y="110336"/>
            <a:ext cx="11887200" cy="14280833"/>
          </a:xfrm>
          <a:prstGeom prst="rect">
            <a:avLst/>
          </a:prstGeom>
        </p:spPr>
        <p:txBody>
          <a:bodyPr wrap="square">
            <a:spAutoFit/>
          </a:bodyPr>
          <a:lstStyle/>
          <a:p>
            <a:r>
              <a:rPr lang="en-US" sz="5400" b="1" i="1" dirty="0" err="1"/>
              <a:t>Declaraciones</a:t>
            </a:r>
            <a:r>
              <a:rPr lang="en-US" sz="5400" dirty="0"/>
              <a:t> </a:t>
            </a:r>
            <a:r>
              <a:rPr lang="en-US" sz="5400" i="1" dirty="0"/>
              <a:t>de auto-</a:t>
            </a:r>
            <a:r>
              <a:rPr lang="en-US" sz="5400" i="1" dirty="0" err="1"/>
              <a:t>confrontación</a:t>
            </a:r>
            <a:r>
              <a:rPr lang="en-US" sz="5400" dirty="0"/>
              <a:t>. </a:t>
            </a:r>
            <a:r>
              <a:rPr lang="en-US" sz="5400" dirty="0" err="1"/>
              <a:t>Aquí</a:t>
            </a:r>
            <a:r>
              <a:rPr lang="en-US" sz="5400" dirty="0"/>
              <a:t>, </a:t>
            </a:r>
            <a:r>
              <a:rPr lang="en-US" sz="5400" dirty="0" err="1"/>
              <a:t>usted</a:t>
            </a:r>
            <a:r>
              <a:rPr lang="en-US" sz="5400" dirty="0"/>
              <a:t> anima a la persona a </a:t>
            </a:r>
            <a:r>
              <a:rPr lang="en-US" sz="5400" dirty="0" err="1"/>
              <a:t>establecer</a:t>
            </a:r>
            <a:r>
              <a:rPr lang="en-US" sz="5400" dirty="0"/>
              <a:t> </a:t>
            </a:r>
            <a:r>
              <a:rPr lang="en-US" sz="5400" dirty="0" err="1"/>
              <a:t>conexiones</a:t>
            </a:r>
            <a:r>
              <a:rPr lang="en-US" sz="5400" dirty="0"/>
              <a:t> entre sus </a:t>
            </a:r>
            <a:r>
              <a:rPr lang="en-US" sz="5400" dirty="0" err="1"/>
              <a:t>ejemplos</a:t>
            </a:r>
            <a:r>
              <a:rPr lang="en-US" sz="5400" dirty="0"/>
              <a:t> y </a:t>
            </a:r>
            <a:r>
              <a:rPr lang="en-US" sz="5400" dirty="0" err="1"/>
              <a:t>su</a:t>
            </a:r>
            <a:r>
              <a:rPr lang="en-US" sz="5400" dirty="0"/>
              <a:t> </a:t>
            </a:r>
            <a:r>
              <a:rPr lang="en-US" sz="5400" dirty="0" err="1"/>
              <a:t>propia</a:t>
            </a:r>
            <a:r>
              <a:rPr lang="en-US" sz="5400" dirty="0"/>
              <a:t> </a:t>
            </a:r>
            <a:r>
              <a:rPr lang="en-US" sz="5400" dirty="0" err="1"/>
              <a:t>vida</a:t>
            </a:r>
            <a:r>
              <a:rPr lang="en-US" sz="5400" dirty="0"/>
              <a:t>. ¡No </a:t>
            </a:r>
            <a:r>
              <a:rPr lang="en-US" sz="5400" dirty="0" err="1"/>
              <a:t>haga</a:t>
            </a:r>
            <a:r>
              <a:rPr lang="en-US" sz="5400" dirty="0"/>
              <a:t> las </a:t>
            </a:r>
            <a:r>
              <a:rPr lang="en-US" sz="5400" dirty="0" err="1"/>
              <a:t>conexiones</a:t>
            </a:r>
            <a:r>
              <a:rPr lang="en-US" sz="5400" dirty="0"/>
              <a:t> </a:t>
            </a:r>
            <a:r>
              <a:rPr lang="en-US" sz="5400" dirty="0" err="1"/>
              <a:t>en</a:t>
            </a:r>
            <a:r>
              <a:rPr lang="en-US" sz="5400" dirty="0"/>
              <a:t> </a:t>
            </a:r>
            <a:r>
              <a:rPr lang="en-US" sz="5400" dirty="0" err="1"/>
              <a:t>lugar</a:t>
            </a:r>
            <a:r>
              <a:rPr lang="en-US" sz="5400" dirty="0"/>
              <a:t> de </a:t>
            </a:r>
            <a:r>
              <a:rPr lang="en-US" sz="5400" dirty="0" err="1"/>
              <a:t>ella</a:t>
            </a:r>
            <a:r>
              <a:rPr lang="en-US" sz="5400" dirty="0"/>
              <a:t>! </a:t>
            </a:r>
            <a:r>
              <a:rPr lang="en-US" sz="5400" i="1" dirty="0" err="1"/>
              <a:t>Su</a:t>
            </a:r>
            <a:r>
              <a:rPr lang="en-US" sz="5400" dirty="0"/>
              <a:t> </a:t>
            </a:r>
            <a:r>
              <a:rPr lang="en-US" sz="5400" dirty="0" err="1"/>
              <a:t>corazón</a:t>
            </a:r>
            <a:r>
              <a:rPr lang="en-US" sz="5400" dirty="0"/>
              <a:t> </a:t>
            </a:r>
            <a:r>
              <a:rPr lang="en-US" sz="5400" dirty="0" err="1"/>
              <a:t>tiene</a:t>
            </a:r>
            <a:r>
              <a:rPr lang="en-US" sz="5400" dirty="0"/>
              <a:t> que </a:t>
            </a:r>
            <a:r>
              <a:rPr lang="en-US" sz="5400" dirty="0" err="1"/>
              <a:t>aceptar</a:t>
            </a:r>
            <a:r>
              <a:rPr lang="en-US" sz="5400" dirty="0"/>
              <a:t> lo que Dios le </a:t>
            </a:r>
            <a:r>
              <a:rPr lang="en-US" sz="5400" dirty="0" err="1"/>
              <a:t>está</a:t>
            </a:r>
            <a:r>
              <a:rPr lang="en-US" sz="5400" dirty="0"/>
              <a:t> </a:t>
            </a:r>
            <a:r>
              <a:rPr lang="en-US" sz="5400" dirty="0" err="1"/>
              <a:t>mostrando</a:t>
            </a:r>
            <a:r>
              <a:rPr lang="en-US" sz="5400" dirty="0"/>
              <a:t>, y sin </a:t>
            </a:r>
            <a:r>
              <a:rPr lang="en-US" sz="5400" dirty="0" err="1"/>
              <a:t>presión</a:t>
            </a:r>
            <a:r>
              <a:rPr lang="en-US" sz="5400" dirty="0"/>
              <a:t>, </a:t>
            </a:r>
            <a:r>
              <a:rPr lang="en-US" sz="5400" dirty="0" err="1"/>
              <a:t>estar</a:t>
            </a:r>
            <a:r>
              <a:rPr lang="en-US" sz="5400" dirty="0"/>
              <a:t> </a:t>
            </a:r>
            <a:r>
              <a:rPr lang="en-US" sz="5400" dirty="0" err="1"/>
              <a:t>dispuesto</a:t>
            </a:r>
            <a:r>
              <a:rPr lang="en-US" sz="5400" dirty="0"/>
              <a:t> a </a:t>
            </a:r>
            <a:r>
              <a:rPr lang="en-US" sz="5400" dirty="0" err="1"/>
              <a:t>confesar</a:t>
            </a:r>
            <a:r>
              <a:rPr lang="en-US" sz="5400" dirty="0"/>
              <a:t> y a </a:t>
            </a:r>
            <a:r>
              <a:rPr lang="en-US" sz="5400" dirty="0" err="1"/>
              <a:t>apartarse</a:t>
            </a:r>
            <a:r>
              <a:rPr lang="en-US" sz="5400" dirty="0"/>
              <a:t> del </a:t>
            </a:r>
            <a:r>
              <a:rPr lang="en-US" sz="5400" dirty="0" err="1"/>
              <a:t>pecado</a:t>
            </a:r>
            <a:r>
              <a:rPr lang="en-US" sz="5400" dirty="0"/>
              <a:t>.</a:t>
            </a:r>
          </a:p>
          <a:p>
            <a:endParaRPr lang="en-US" sz="4800" dirty="0"/>
          </a:p>
          <a:p>
            <a:endParaRPr lang="en-US" sz="6600" dirty="0"/>
          </a:p>
          <a:p>
            <a:endParaRPr lang="en-US" sz="5400" dirty="0"/>
          </a:p>
          <a:p>
            <a:endParaRPr lang="en-US" sz="8000" dirty="0"/>
          </a:p>
          <a:p>
            <a:endParaRPr lang="en-US" sz="5400" dirty="0"/>
          </a:p>
          <a:p>
            <a:endParaRPr lang="en-US" sz="4800" dirty="0"/>
          </a:p>
          <a:p>
            <a:endParaRPr lang="en-US" sz="9600" dirty="0"/>
          </a:p>
          <a:p>
            <a:endParaRPr lang="en-US" sz="4400" dirty="0"/>
          </a:p>
        </p:txBody>
      </p:sp>
    </p:spTree>
    <p:extLst>
      <p:ext uri="{BB962C8B-B14F-4D97-AF65-F5344CB8AC3E}">
        <p14:creationId xmlns:p14="http://schemas.microsoft.com/office/powerpoint/2010/main" val="1031237818"/>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7C8C-8391-BF4C-B583-2C52FCD2A777}"/>
              </a:ext>
            </a:extLst>
          </p:cNvPr>
          <p:cNvSpPr>
            <a:spLocks noGrp="1"/>
          </p:cNvSpPr>
          <p:nvPr>
            <p:ph type="title"/>
          </p:nvPr>
        </p:nvSpPr>
        <p:spPr/>
        <p:txBody>
          <a:bodyPr>
            <a:normAutofit fontScale="90000"/>
          </a:bodyPr>
          <a:lstStyle/>
          <a:p>
            <a:r>
              <a:rPr lang="en-US" dirty="0"/>
              <a:t>13 CAPÍTULO</a:t>
            </a:r>
            <a:br>
              <a:rPr lang="en-US" dirty="0"/>
            </a:br>
            <a:r>
              <a:rPr lang="en-US" dirty="0"/>
              <a:t>ESTABLECIENDO LA AGENDA Y DEFINIENDO LA RESPONSABILIDAD</a:t>
            </a:r>
            <a:br>
              <a:rPr lang="en-US" dirty="0"/>
            </a:br>
            <a:endParaRPr lang="en-US" dirty="0"/>
          </a:p>
        </p:txBody>
      </p:sp>
      <p:sp>
        <p:nvSpPr>
          <p:cNvPr id="3" name="Text Placeholder 2">
            <a:extLst>
              <a:ext uri="{FF2B5EF4-FFF2-40B4-BE49-F238E27FC236}">
                <a16:creationId xmlns:a16="http://schemas.microsoft.com/office/drawing/2014/main" id="{A071A7EC-3576-ED46-A79D-2658029690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85033097"/>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2" name="Rectangle 1">
            <a:extLst>
              <a:ext uri="{FF2B5EF4-FFF2-40B4-BE49-F238E27FC236}">
                <a16:creationId xmlns:a16="http://schemas.microsoft.com/office/drawing/2014/main" id="{ED2C79C7-B2E6-4E47-B986-413BA61DA322}"/>
              </a:ext>
            </a:extLst>
          </p:cNvPr>
          <p:cNvSpPr/>
          <p:nvPr/>
        </p:nvSpPr>
        <p:spPr>
          <a:xfrm>
            <a:off x="214313" y="285750"/>
            <a:ext cx="11872912" cy="5016758"/>
          </a:xfrm>
          <a:prstGeom prst="rect">
            <a:avLst/>
          </a:prstGeom>
        </p:spPr>
        <p:txBody>
          <a:bodyPr wrap="square">
            <a:spAutoFit/>
          </a:bodyPr>
          <a:lstStyle/>
          <a:p>
            <a:pPr algn="just"/>
            <a:r>
              <a:rPr lang="en-US" sz="4000" dirty="0">
                <a:latin typeface="Helvetica" pitchFamily="2" charset="0"/>
              </a:rPr>
              <a:t>“</a:t>
            </a:r>
            <a:r>
              <a:rPr lang="en-US" sz="4000" dirty="0" err="1">
                <a:latin typeface="Helvetica" pitchFamily="2" charset="0"/>
              </a:rPr>
              <a:t>vivir</a:t>
            </a:r>
            <a:r>
              <a:rPr lang="en-US" sz="4000" dirty="0">
                <a:latin typeface="Helvetica" pitchFamily="2" charset="0"/>
              </a:rPr>
              <a:t> con una </a:t>
            </a:r>
            <a:r>
              <a:rPr lang="en-US" sz="4000" dirty="0" err="1">
                <a:latin typeface="Helvetica" pitchFamily="2" charset="0"/>
              </a:rPr>
              <a:t>visión</a:t>
            </a:r>
            <a:r>
              <a:rPr lang="en-US" sz="4000" dirty="0">
                <a:latin typeface="Helvetica" pitchFamily="2" charset="0"/>
              </a:rPr>
              <a:t> </a:t>
            </a:r>
            <a:r>
              <a:rPr lang="en-US" sz="4000" dirty="0" err="1">
                <a:latin typeface="Helvetica" pitchFamily="2" charset="0"/>
              </a:rPr>
              <a:t>larga</a:t>
            </a:r>
            <a:r>
              <a:rPr lang="en-US" sz="4000" dirty="0">
                <a:latin typeface="Helvetica" pitchFamily="2" charset="0"/>
              </a:rPr>
              <a:t>” </a:t>
            </a:r>
            <a:r>
              <a:rPr lang="en-US" sz="4000" dirty="0" err="1">
                <a:latin typeface="Helvetica" pitchFamily="2" charset="0"/>
              </a:rPr>
              <a:t>en</a:t>
            </a:r>
            <a:r>
              <a:rPr lang="en-US" sz="4000" dirty="0">
                <a:latin typeface="Helvetica" pitchFamily="2" charset="0"/>
              </a:rPr>
              <a:t> 2 </a:t>
            </a:r>
            <a:r>
              <a:rPr lang="en-US" sz="4000" dirty="0" err="1">
                <a:latin typeface="Helvetica" pitchFamily="2" charset="0"/>
              </a:rPr>
              <a:t>Corintios</a:t>
            </a:r>
            <a:r>
              <a:rPr lang="en-US" sz="4000" dirty="0">
                <a:latin typeface="Helvetica" pitchFamily="2" charset="0"/>
              </a:rPr>
              <a:t> 11:1–3.</a:t>
            </a:r>
          </a:p>
          <a:p>
            <a:pPr algn="just"/>
            <a:r>
              <a:rPr lang="en-US" sz="4000" dirty="0">
                <a:latin typeface="Helvetica" pitchFamily="2" charset="0"/>
              </a:rPr>
              <a:t>¡</a:t>
            </a:r>
            <a:r>
              <a:rPr lang="en-US" sz="4000" dirty="0" err="1">
                <a:latin typeface="Helvetica" pitchFamily="2" charset="0"/>
              </a:rPr>
              <a:t>Ojalá</a:t>
            </a:r>
            <a:r>
              <a:rPr lang="en-US" sz="4000" dirty="0">
                <a:latin typeface="Helvetica" pitchFamily="2" charset="0"/>
              </a:rPr>
              <a:t> me </a:t>
            </a:r>
            <a:r>
              <a:rPr lang="en-US" sz="4000" dirty="0" err="1">
                <a:latin typeface="Helvetica" pitchFamily="2" charset="0"/>
              </a:rPr>
              <a:t>toleraseis</a:t>
            </a:r>
            <a:r>
              <a:rPr lang="en-US" sz="4000" dirty="0">
                <a:latin typeface="Helvetica" pitchFamily="2" charset="0"/>
              </a:rPr>
              <a:t> un poco de </a:t>
            </a:r>
            <a:r>
              <a:rPr lang="en-US" sz="4000" dirty="0" err="1">
                <a:latin typeface="Helvetica" pitchFamily="2" charset="0"/>
              </a:rPr>
              <a:t>locura</a:t>
            </a:r>
            <a:r>
              <a:rPr lang="en-US" sz="4000" dirty="0">
                <a:latin typeface="Helvetica" pitchFamily="2" charset="0"/>
              </a:rPr>
              <a:t>! </a:t>
            </a:r>
            <a:r>
              <a:rPr lang="en-US" sz="4000" dirty="0" err="1">
                <a:latin typeface="Helvetica" pitchFamily="2" charset="0"/>
              </a:rPr>
              <a:t>Sí</a:t>
            </a:r>
            <a:r>
              <a:rPr lang="en-US" sz="4000" dirty="0">
                <a:latin typeface="Helvetica" pitchFamily="2" charset="0"/>
              </a:rPr>
              <a:t>, </a:t>
            </a:r>
            <a:r>
              <a:rPr lang="en-US" sz="4000" dirty="0" err="1">
                <a:latin typeface="Helvetica" pitchFamily="2" charset="0"/>
              </a:rPr>
              <a:t>toleradme</a:t>
            </a:r>
            <a:r>
              <a:rPr lang="en-US" sz="4000" dirty="0">
                <a:latin typeface="Helvetica" pitchFamily="2" charset="0"/>
              </a:rPr>
              <a:t>. </a:t>
            </a:r>
            <a:r>
              <a:rPr lang="en-US" sz="4000" dirty="0" err="1">
                <a:latin typeface="Helvetica" pitchFamily="2" charset="0"/>
              </a:rPr>
              <a:t>Porque</a:t>
            </a:r>
            <a:r>
              <a:rPr lang="en-US" sz="4000" dirty="0">
                <a:latin typeface="Helvetica" pitchFamily="2" charset="0"/>
              </a:rPr>
              <a:t> </a:t>
            </a:r>
            <a:r>
              <a:rPr lang="en-US" sz="4000" dirty="0" err="1">
                <a:latin typeface="Helvetica" pitchFamily="2" charset="0"/>
              </a:rPr>
              <a:t>os</a:t>
            </a:r>
            <a:r>
              <a:rPr lang="en-US" sz="4000" dirty="0">
                <a:latin typeface="Helvetica" pitchFamily="2" charset="0"/>
              </a:rPr>
              <a:t> </a:t>
            </a:r>
            <a:r>
              <a:rPr lang="en-US" sz="4000" dirty="0" err="1">
                <a:latin typeface="Helvetica" pitchFamily="2" charset="0"/>
              </a:rPr>
              <a:t>celo</a:t>
            </a:r>
            <a:r>
              <a:rPr lang="en-US" sz="4000" dirty="0">
                <a:latin typeface="Helvetica" pitchFamily="2" charset="0"/>
              </a:rPr>
              <a:t> con </a:t>
            </a:r>
            <a:r>
              <a:rPr lang="en-US" sz="4000" dirty="0" err="1">
                <a:latin typeface="Helvetica" pitchFamily="2" charset="0"/>
              </a:rPr>
              <a:t>celo</a:t>
            </a:r>
            <a:r>
              <a:rPr lang="en-US" sz="4000" dirty="0">
                <a:latin typeface="Helvetica" pitchFamily="2" charset="0"/>
              </a:rPr>
              <a:t> de Dios; </a:t>
            </a:r>
            <a:r>
              <a:rPr lang="en-US" sz="4000" dirty="0" err="1">
                <a:latin typeface="Helvetica" pitchFamily="2" charset="0"/>
              </a:rPr>
              <a:t>pues</a:t>
            </a:r>
            <a:r>
              <a:rPr lang="en-US" sz="4000" dirty="0">
                <a:latin typeface="Helvetica" pitchFamily="2" charset="0"/>
              </a:rPr>
              <a:t> </a:t>
            </a:r>
            <a:r>
              <a:rPr lang="en-US" sz="4000" dirty="0" err="1">
                <a:latin typeface="Helvetica" pitchFamily="2" charset="0"/>
              </a:rPr>
              <a:t>os</a:t>
            </a:r>
            <a:r>
              <a:rPr lang="en-US" sz="4000" dirty="0">
                <a:latin typeface="Helvetica" pitchFamily="2" charset="0"/>
              </a:rPr>
              <a:t> he </a:t>
            </a:r>
            <a:r>
              <a:rPr lang="en-US" sz="4000" dirty="0" err="1">
                <a:latin typeface="Helvetica" pitchFamily="2" charset="0"/>
              </a:rPr>
              <a:t>desposado</a:t>
            </a:r>
            <a:r>
              <a:rPr lang="en-US" sz="4000" dirty="0">
                <a:latin typeface="Helvetica" pitchFamily="2" charset="0"/>
              </a:rPr>
              <a:t> con un solo </a:t>
            </a:r>
            <a:r>
              <a:rPr lang="en-US" sz="4000" dirty="0" err="1">
                <a:latin typeface="Helvetica" pitchFamily="2" charset="0"/>
              </a:rPr>
              <a:t>esposo</a:t>
            </a:r>
            <a:r>
              <a:rPr lang="en-US" sz="4000" dirty="0">
                <a:latin typeface="Helvetica" pitchFamily="2" charset="0"/>
              </a:rPr>
              <a:t>, para </a:t>
            </a:r>
            <a:r>
              <a:rPr lang="en-US" sz="4000" dirty="0" err="1">
                <a:latin typeface="Helvetica" pitchFamily="2" charset="0"/>
              </a:rPr>
              <a:t>presentaros</a:t>
            </a:r>
            <a:r>
              <a:rPr lang="en-US" sz="4000" dirty="0">
                <a:latin typeface="Helvetica" pitchFamily="2" charset="0"/>
              </a:rPr>
              <a:t> </a:t>
            </a:r>
            <a:r>
              <a:rPr lang="en-US" sz="4000" dirty="0" err="1">
                <a:latin typeface="Helvetica" pitchFamily="2" charset="0"/>
              </a:rPr>
              <a:t>como</a:t>
            </a:r>
            <a:r>
              <a:rPr lang="en-US" sz="4000" dirty="0">
                <a:latin typeface="Helvetica" pitchFamily="2" charset="0"/>
              </a:rPr>
              <a:t> una </a:t>
            </a:r>
            <a:r>
              <a:rPr lang="en-US" sz="4000" dirty="0" err="1">
                <a:latin typeface="Helvetica" pitchFamily="2" charset="0"/>
              </a:rPr>
              <a:t>virgen</a:t>
            </a:r>
            <a:r>
              <a:rPr lang="en-US" sz="4000" dirty="0">
                <a:latin typeface="Helvetica" pitchFamily="2" charset="0"/>
              </a:rPr>
              <a:t> </a:t>
            </a:r>
            <a:r>
              <a:rPr lang="en-US" sz="4000" dirty="0" err="1">
                <a:latin typeface="Helvetica" pitchFamily="2" charset="0"/>
              </a:rPr>
              <a:t>pura</a:t>
            </a:r>
            <a:r>
              <a:rPr lang="en-US" sz="4000" dirty="0">
                <a:latin typeface="Helvetica" pitchFamily="2" charset="0"/>
              </a:rPr>
              <a:t> a Cristo. Pero </a:t>
            </a:r>
            <a:r>
              <a:rPr lang="en-US" sz="4000" dirty="0" err="1">
                <a:latin typeface="Helvetica" pitchFamily="2" charset="0"/>
              </a:rPr>
              <a:t>temo</a:t>
            </a:r>
            <a:r>
              <a:rPr lang="en-US" sz="4000" dirty="0">
                <a:latin typeface="Helvetica" pitchFamily="2" charset="0"/>
              </a:rPr>
              <a:t> que </a:t>
            </a:r>
            <a:r>
              <a:rPr lang="en-US" sz="4000" dirty="0" err="1">
                <a:latin typeface="Helvetica" pitchFamily="2" charset="0"/>
              </a:rPr>
              <a:t>como</a:t>
            </a:r>
            <a:r>
              <a:rPr lang="en-US" sz="4000" dirty="0">
                <a:latin typeface="Helvetica" pitchFamily="2" charset="0"/>
              </a:rPr>
              <a:t> la </a:t>
            </a:r>
            <a:r>
              <a:rPr lang="en-US" sz="4000" dirty="0" err="1">
                <a:latin typeface="Helvetica" pitchFamily="2" charset="0"/>
              </a:rPr>
              <a:t>serpiente</a:t>
            </a:r>
            <a:r>
              <a:rPr lang="en-US" sz="4000" dirty="0">
                <a:latin typeface="Helvetica" pitchFamily="2" charset="0"/>
              </a:rPr>
              <a:t> con </a:t>
            </a:r>
            <a:r>
              <a:rPr lang="en-US" sz="4000" dirty="0" err="1">
                <a:latin typeface="Helvetica" pitchFamily="2" charset="0"/>
              </a:rPr>
              <a:t>su</a:t>
            </a:r>
            <a:r>
              <a:rPr lang="en-US" sz="4000" dirty="0">
                <a:latin typeface="Helvetica" pitchFamily="2" charset="0"/>
              </a:rPr>
              <a:t> </a:t>
            </a:r>
            <a:r>
              <a:rPr lang="en-US" sz="4000" dirty="0" err="1">
                <a:latin typeface="Helvetica" pitchFamily="2" charset="0"/>
              </a:rPr>
              <a:t>astucia</a:t>
            </a:r>
            <a:r>
              <a:rPr lang="en-US" sz="4000" dirty="0">
                <a:latin typeface="Helvetica" pitchFamily="2" charset="0"/>
              </a:rPr>
              <a:t> </a:t>
            </a:r>
            <a:r>
              <a:rPr lang="en-US" sz="4000" dirty="0" err="1">
                <a:latin typeface="Helvetica" pitchFamily="2" charset="0"/>
              </a:rPr>
              <a:t>engañó</a:t>
            </a:r>
            <a:r>
              <a:rPr lang="en-US" sz="4000" dirty="0">
                <a:latin typeface="Helvetica" pitchFamily="2" charset="0"/>
              </a:rPr>
              <a:t> a Eva, </a:t>
            </a:r>
            <a:r>
              <a:rPr lang="en-US" sz="4000" dirty="0" err="1">
                <a:latin typeface="Helvetica" pitchFamily="2" charset="0"/>
              </a:rPr>
              <a:t>vuestros</a:t>
            </a:r>
            <a:r>
              <a:rPr lang="en-US" sz="4000" dirty="0">
                <a:latin typeface="Helvetica" pitchFamily="2" charset="0"/>
              </a:rPr>
              <a:t> </a:t>
            </a:r>
            <a:r>
              <a:rPr lang="en-US" sz="4000" dirty="0" err="1">
                <a:latin typeface="Helvetica" pitchFamily="2" charset="0"/>
              </a:rPr>
              <a:t>sentidos</a:t>
            </a:r>
            <a:r>
              <a:rPr lang="en-US" sz="4000" dirty="0">
                <a:latin typeface="Helvetica" pitchFamily="2" charset="0"/>
              </a:rPr>
              <a:t> </a:t>
            </a:r>
            <a:r>
              <a:rPr lang="en-US" sz="4000" dirty="0" err="1">
                <a:latin typeface="Helvetica" pitchFamily="2" charset="0"/>
              </a:rPr>
              <a:t>sean</a:t>
            </a:r>
            <a:r>
              <a:rPr lang="en-US" sz="4000" dirty="0">
                <a:latin typeface="Helvetica" pitchFamily="2" charset="0"/>
              </a:rPr>
              <a:t> de </a:t>
            </a:r>
            <a:r>
              <a:rPr lang="en-US" sz="4000" dirty="0" err="1">
                <a:latin typeface="Helvetica" pitchFamily="2" charset="0"/>
              </a:rPr>
              <a:t>alguna</a:t>
            </a:r>
            <a:r>
              <a:rPr lang="en-US" sz="4000" dirty="0">
                <a:latin typeface="Helvetica" pitchFamily="2" charset="0"/>
              </a:rPr>
              <a:t> </a:t>
            </a:r>
            <a:r>
              <a:rPr lang="en-US" sz="4000" dirty="0" err="1">
                <a:latin typeface="Helvetica" pitchFamily="2" charset="0"/>
              </a:rPr>
              <a:t>manera</a:t>
            </a:r>
            <a:r>
              <a:rPr lang="en-US" sz="4000" dirty="0">
                <a:latin typeface="Helvetica" pitchFamily="2" charset="0"/>
              </a:rPr>
              <a:t> </a:t>
            </a:r>
            <a:r>
              <a:rPr lang="en-US" sz="4000" dirty="0" err="1">
                <a:latin typeface="Helvetica" pitchFamily="2" charset="0"/>
              </a:rPr>
              <a:t>extraviados</a:t>
            </a:r>
            <a:r>
              <a:rPr lang="en-US" sz="4000" dirty="0">
                <a:latin typeface="Helvetica" pitchFamily="2" charset="0"/>
              </a:rPr>
              <a:t> de la </a:t>
            </a:r>
            <a:r>
              <a:rPr lang="en-US" sz="4000" dirty="0" err="1">
                <a:latin typeface="Helvetica" pitchFamily="2" charset="0"/>
              </a:rPr>
              <a:t>sincera</a:t>
            </a:r>
            <a:r>
              <a:rPr lang="en-US" sz="4000" dirty="0">
                <a:latin typeface="Helvetica" pitchFamily="2" charset="0"/>
              </a:rPr>
              <a:t> </a:t>
            </a:r>
            <a:r>
              <a:rPr lang="en-US" sz="4000" dirty="0" err="1">
                <a:latin typeface="Helvetica" pitchFamily="2" charset="0"/>
              </a:rPr>
              <a:t>fidelidad</a:t>
            </a:r>
            <a:r>
              <a:rPr lang="en-US" sz="4000" dirty="0">
                <a:latin typeface="Helvetica" pitchFamily="2" charset="0"/>
              </a:rPr>
              <a:t> a Cristo.</a:t>
            </a:r>
            <a:endParaRPr lang="en-US" sz="4000" dirty="0">
              <a:effectLst/>
              <a:latin typeface="Helvetica" pitchFamily="2" charset="0"/>
            </a:endParaRPr>
          </a:p>
        </p:txBody>
      </p:sp>
    </p:spTree>
    <p:extLst>
      <p:ext uri="{BB962C8B-B14F-4D97-AF65-F5344CB8AC3E}">
        <p14:creationId xmlns:p14="http://schemas.microsoft.com/office/powerpoint/2010/main" val="3784258507"/>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2" name="Rectangle 1">
            <a:extLst>
              <a:ext uri="{FF2B5EF4-FFF2-40B4-BE49-F238E27FC236}">
                <a16:creationId xmlns:a16="http://schemas.microsoft.com/office/drawing/2014/main" id="{ED2C79C7-B2E6-4E47-B986-413BA61DA322}"/>
              </a:ext>
            </a:extLst>
          </p:cNvPr>
          <p:cNvSpPr/>
          <p:nvPr/>
        </p:nvSpPr>
        <p:spPr>
          <a:xfrm>
            <a:off x="214313" y="285750"/>
            <a:ext cx="11872912" cy="5632311"/>
          </a:xfrm>
          <a:prstGeom prst="rect">
            <a:avLst/>
          </a:prstGeom>
        </p:spPr>
        <p:txBody>
          <a:bodyPr wrap="square">
            <a:spAutoFit/>
          </a:bodyPr>
          <a:lstStyle/>
          <a:p>
            <a:pPr algn="just"/>
            <a:r>
              <a:rPr lang="en-US" sz="6000" dirty="0">
                <a:highlight>
                  <a:srgbClr val="FFFF00"/>
                </a:highlight>
              </a:rPr>
              <a:t>Pablo </a:t>
            </a:r>
            <a:r>
              <a:rPr lang="en-US" sz="6000" dirty="0" err="1">
                <a:highlight>
                  <a:srgbClr val="FFFF00"/>
                </a:highlight>
              </a:rPr>
              <a:t>entiende</a:t>
            </a:r>
            <a:r>
              <a:rPr lang="en-US" sz="6000" dirty="0">
                <a:highlight>
                  <a:srgbClr val="FFFF00"/>
                </a:highlight>
              </a:rPr>
              <a:t> la </a:t>
            </a:r>
            <a:r>
              <a:rPr lang="en-US" sz="6000" dirty="0" err="1">
                <a:highlight>
                  <a:srgbClr val="FFFF00"/>
                </a:highlight>
              </a:rPr>
              <a:t>vida</a:t>
            </a:r>
            <a:r>
              <a:rPr lang="en-US" sz="6000" dirty="0">
                <a:highlight>
                  <a:srgbClr val="FFFF00"/>
                </a:highlight>
              </a:rPr>
              <a:t> </a:t>
            </a:r>
            <a:r>
              <a:rPr lang="en-US" sz="6000" dirty="0" err="1">
                <a:highlight>
                  <a:srgbClr val="FFFF00"/>
                </a:highlight>
              </a:rPr>
              <a:t>cristiana</a:t>
            </a:r>
            <a:r>
              <a:rPr lang="en-US" sz="6000" dirty="0">
                <a:highlight>
                  <a:srgbClr val="FFFF00"/>
                </a:highlight>
              </a:rPr>
              <a:t> </a:t>
            </a:r>
            <a:r>
              <a:rPr lang="en-US" sz="6000" dirty="0" err="1">
                <a:highlight>
                  <a:srgbClr val="FFFF00"/>
                </a:highlight>
              </a:rPr>
              <a:t>escatológicamente</a:t>
            </a:r>
            <a:r>
              <a:rPr lang="en-US" sz="6000" dirty="0">
                <a:highlight>
                  <a:srgbClr val="FFFF00"/>
                </a:highlight>
              </a:rPr>
              <a:t>. </a:t>
            </a:r>
            <a:r>
              <a:rPr lang="en-US" sz="6000" dirty="0" err="1"/>
              <a:t>Esto</a:t>
            </a:r>
            <a:r>
              <a:rPr lang="en-US" sz="6000" dirty="0"/>
              <a:t> </a:t>
            </a:r>
            <a:r>
              <a:rPr lang="en-US" sz="6000" dirty="0" err="1"/>
              <a:t>significa</a:t>
            </a:r>
            <a:r>
              <a:rPr lang="en-US" sz="6000" dirty="0"/>
              <a:t> que el hoy es la </a:t>
            </a:r>
            <a:r>
              <a:rPr lang="en-US" sz="6000" dirty="0" err="1"/>
              <a:t>preparación</a:t>
            </a:r>
            <a:r>
              <a:rPr lang="en-US" sz="6000" dirty="0"/>
              <a:t> para el </a:t>
            </a:r>
            <a:r>
              <a:rPr lang="en-US" sz="6000" dirty="0" err="1"/>
              <a:t>mañana</a:t>
            </a:r>
            <a:r>
              <a:rPr lang="en-US" sz="6000" dirty="0"/>
              <a:t>, y el </a:t>
            </a:r>
            <a:r>
              <a:rPr lang="en-US" sz="6000" dirty="0" err="1"/>
              <a:t>mañana</a:t>
            </a:r>
            <a:r>
              <a:rPr lang="en-US" sz="6000" dirty="0"/>
              <a:t> es la </a:t>
            </a:r>
            <a:r>
              <a:rPr lang="en-US" sz="6000" dirty="0" err="1"/>
              <a:t>preparación</a:t>
            </a:r>
            <a:r>
              <a:rPr lang="en-US" sz="6000" dirty="0"/>
              <a:t> para algo </a:t>
            </a:r>
            <a:r>
              <a:rPr lang="en-US" sz="6000" dirty="0" err="1"/>
              <a:t>más</a:t>
            </a:r>
            <a:r>
              <a:rPr lang="en-US" sz="6000" dirty="0"/>
              <a:t> que </a:t>
            </a:r>
            <a:r>
              <a:rPr lang="en-US" sz="6000" dirty="0" err="1"/>
              <a:t>todavía</a:t>
            </a:r>
            <a:r>
              <a:rPr lang="en-US" sz="6000" dirty="0"/>
              <a:t> </a:t>
            </a:r>
            <a:r>
              <a:rPr lang="en-US" sz="6000" dirty="0" err="1"/>
              <a:t>está</a:t>
            </a:r>
            <a:r>
              <a:rPr lang="en-US" sz="6000" dirty="0"/>
              <a:t> por </a:t>
            </a:r>
            <a:r>
              <a:rPr lang="en-US" sz="6000" dirty="0" err="1"/>
              <a:t>venir</a:t>
            </a:r>
            <a:r>
              <a:rPr lang="en-US" sz="6000" dirty="0"/>
              <a:t>.</a:t>
            </a:r>
          </a:p>
        </p:txBody>
      </p:sp>
    </p:spTree>
    <p:extLst>
      <p:ext uri="{BB962C8B-B14F-4D97-AF65-F5344CB8AC3E}">
        <p14:creationId xmlns:p14="http://schemas.microsoft.com/office/powerpoint/2010/main" val="1837465197"/>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7017306"/>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Las </a:t>
            </a:r>
            <a:r>
              <a:rPr lang="en-US" sz="7200" dirty="0" err="1">
                <a:latin typeface="Times New Roman" panose="02020603050405020304" pitchFamily="18" charset="0"/>
                <a:cs typeface="Times New Roman" panose="02020603050405020304" pitchFamily="18" charset="0"/>
              </a:rPr>
              <a:t>dificultades</a:t>
            </a:r>
            <a:r>
              <a:rPr lang="en-US" sz="7200" dirty="0">
                <a:latin typeface="Times New Roman" panose="02020603050405020304" pitchFamily="18" charset="0"/>
                <a:cs typeface="Times New Roman" panose="02020603050405020304" pitchFamily="18" charset="0"/>
              </a:rPr>
              <a:t> de </a:t>
            </a:r>
            <a:r>
              <a:rPr lang="en-US" sz="7200" dirty="0" err="1">
                <a:latin typeface="Times New Roman" panose="02020603050405020304" pitchFamily="18" charset="0"/>
                <a:cs typeface="Times New Roman" panose="02020603050405020304" pitchFamily="18" charset="0"/>
              </a:rPr>
              <a:t>ahora</a:t>
            </a:r>
            <a:r>
              <a:rPr lang="en-US" sz="7200" dirty="0">
                <a:latin typeface="Times New Roman" panose="02020603050405020304" pitchFamily="18" charset="0"/>
                <a:cs typeface="Times New Roman" panose="02020603050405020304" pitchFamily="18" charset="0"/>
              </a:rPr>
              <a:t>, el </a:t>
            </a:r>
            <a:r>
              <a:rPr lang="en-US" sz="7200" dirty="0" err="1">
                <a:latin typeface="Times New Roman" panose="02020603050405020304" pitchFamily="18" charset="0"/>
                <a:cs typeface="Times New Roman" panose="02020603050405020304" pitchFamily="18" charset="0"/>
              </a:rPr>
              <a:t>sufrimiento</a:t>
            </a:r>
            <a:r>
              <a:rPr lang="en-US" sz="7200" dirty="0">
                <a:latin typeface="Times New Roman" panose="02020603050405020304" pitchFamily="18" charset="0"/>
                <a:cs typeface="Times New Roman" panose="02020603050405020304" pitchFamily="18" charset="0"/>
              </a:rPr>
              <a:t> de </a:t>
            </a:r>
            <a:r>
              <a:rPr lang="en-US" sz="7200" dirty="0" err="1">
                <a:latin typeface="Times New Roman" panose="02020603050405020304" pitchFamily="18" charset="0"/>
                <a:cs typeface="Times New Roman" panose="02020603050405020304" pitchFamily="18" charset="0"/>
              </a:rPr>
              <a:t>ahora</a:t>
            </a:r>
            <a:r>
              <a:rPr lang="en-US" sz="7200" dirty="0">
                <a:latin typeface="Times New Roman" panose="02020603050405020304" pitchFamily="18" charset="0"/>
                <a:cs typeface="Times New Roman" panose="02020603050405020304" pitchFamily="18" charset="0"/>
              </a:rPr>
              <a:t>, las </a:t>
            </a:r>
            <a:r>
              <a:rPr lang="en-US" sz="7200" dirty="0" err="1">
                <a:latin typeface="Times New Roman" panose="02020603050405020304" pitchFamily="18" charset="0"/>
                <a:cs typeface="Times New Roman" panose="02020603050405020304" pitchFamily="18" charset="0"/>
              </a:rPr>
              <a:t>decepciones</a:t>
            </a:r>
            <a:r>
              <a:rPr lang="en-US" sz="7200" dirty="0">
                <a:latin typeface="Times New Roman" panose="02020603050405020304" pitchFamily="18" charset="0"/>
                <a:cs typeface="Times New Roman" panose="02020603050405020304" pitchFamily="18" charset="0"/>
              </a:rPr>
              <a:t> de </a:t>
            </a:r>
            <a:r>
              <a:rPr lang="en-US" sz="7200" dirty="0" err="1">
                <a:latin typeface="Times New Roman" panose="02020603050405020304" pitchFamily="18" charset="0"/>
                <a:cs typeface="Times New Roman" panose="02020603050405020304" pitchFamily="18" charset="0"/>
              </a:rPr>
              <a:t>ahora</a:t>
            </a:r>
            <a:r>
              <a:rPr lang="en-US" sz="7200" dirty="0">
                <a:latin typeface="Times New Roman" panose="02020603050405020304" pitchFamily="18" charset="0"/>
                <a:cs typeface="Times New Roman" panose="02020603050405020304" pitchFamily="18" charset="0"/>
              </a:rPr>
              <a:t>, y las </a:t>
            </a:r>
            <a:r>
              <a:rPr lang="en-US" sz="7200" dirty="0" err="1">
                <a:latin typeface="Times New Roman" panose="02020603050405020304" pitchFamily="18" charset="0"/>
                <a:cs typeface="Times New Roman" panose="02020603050405020304" pitchFamily="18" charset="0"/>
              </a:rPr>
              <a:t>bendiciones</a:t>
            </a:r>
            <a:r>
              <a:rPr lang="en-US" sz="7200" dirty="0">
                <a:latin typeface="Times New Roman" panose="02020603050405020304" pitchFamily="18" charset="0"/>
                <a:cs typeface="Times New Roman" panose="02020603050405020304" pitchFamily="18" charset="0"/>
              </a:rPr>
              <a:t> de </a:t>
            </a:r>
            <a:r>
              <a:rPr lang="en-US" sz="7200" dirty="0" err="1">
                <a:latin typeface="Times New Roman" panose="02020603050405020304" pitchFamily="18" charset="0"/>
                <a:cs typeface="Times New Roman" panose="02020603050405020304" pitchFamily="18" charset="0"/>
              </a:rPr>
              <a:t>ahora</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constituyen</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preparativos</a:t>
            </a:r>
            <a:r>
              <a:rPr lang="en-US" sz="7200" dirty="0">
                <a:latin typeface="Times New Roman" panose="02020603050405020304" pitchFamily="18" charset="0"/>
                <a:cs typeface="Times New Roman" panose="02020603050405020304" pitchFamily="18" charset="0"/>
              </a:rPr>
              <a:t> para la </a:t>
            </a:r>
            <a:r>
              <a:rPr lang="en-US" sz="7200" dirty="0" err="1">
                <a:latin typeface="Times New Roman" panose="02020603050405020304" pitchFamily="18" charset="0"/>
                <a:cs typeface="Times New Roman" panose="02020603050405020304" pitchFamily="18" charset="0"/>
              </a:rPr>
              <a:t>boda</a:t>
            </a:r>
            <a:r>
              <a:rPr lang="en-US" sz="7200" dirty="0">
                <a:latin typeface="Times New Roman" panose="02020603050405020304" pitchFamily="18" charset="0"/>
                <a:cs typeface="Times New Roman" panose="02020603050405020304" pitchFamily="18" charset="0"/>
              </a:rPr>
              <a:t> </a:t>
            </a:r>
            <a:r>
              <a:rPr lang="en-US" sz="7200" i="1" dirty="0" err="1">
                <a:latin typeface="Times New Roman" panose="02020603050405020304" pitchFamily="18" charset="0"/>
                <a:cs typeface="Times New Roman" panose="02020603050405020304" pitchFamily="18" charset="0"/>
              </a:rPr>
              <a:t>futura</a:t>
            </a:r>
            <a:r>
              <a:rPr lang="en-US" sz="72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869773224"/>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7386638"/>
          </a:xfrm>
          <a:prstGeom prst="rect">
            <a:avLst/>
          </a:prstGeom>
          <a:noFill/>
        </p:spPr>
        <p:txBody>
          <a:bodyPr wrap="square" rtlCol="0">
            <a:spAutoFit/>
          </a:bodyPr>
          <a:lstStyle/>
          <a:p>
            <a:r>
              <a:rPr lang="en-US" sz="4800" dirty="0" err="1"/>
              <a:t>En</a:t>
            </a:r>
            <a:r>
              <a:rPr lang="en-US" sz="4800" dirty="0"/>
              <a:t> </a:t>
            </a:r>
            <a:r>
              <a:rPr lang="en-US" sz="4800" dirty="0" err="1"/>
              <a:t>otras</a:t>
            </a:r>
            <a:r>
              <a:rPr lang="en-US" sz="4800" dirty="0"/>
              <a:t> palabras, ¡</a:t>
            </a:r>
            <a:r>
              <a:rPr lang="en-US" sz="4800" dirty="0" err="1"/>
              <a:t>su</a:t>
            </a:r>
            <a:r>
              <a:rPr lang="en-US" sz="4800" dirty="0"/>
              <a:t> </a:t>
            </a:r>
            <a:r>
              <a:rPr lang="en-US" sz="4800" dirty="0" err="1"/>
              <a:t>vida</a:t>
            </a:r>
            <a:r>
              <a:rPr lang="en-US" sz="4800" dirty="0"/>
              <a:t> entera es una </a:t>
            </a:r>
            <a:r>
              <a:rPr lang="en-US" sz="4800" dirty="0" err="1"/>
              <a:t>consejería</a:t>
            </a:r>
            <a:r>
              <a:rPr lang="en-US" sz="4800" dirty="0"/>
              <a:t> </a:t>
            </a:r>
            <a:r>
              <a:rPr lang="en-US" sz="4800" dirty="0" err="1"/>
              <a:t>prematrimonial</a:t>
            </a:r>
            <a:r>
              <a:rPr lang="en-US" sz="4800" dirty="0"/>
              <a:t>! </a:t>
            </a:r>
            <a:r>
              <a:rPr lang="en-US" sz="4800" dirty="0" err="1"/>
              <a:t>Usted</a:t>
            </a:r>
            <a:r>
              <a:rPr lang="en-US" sz="4800" dirty="0"/>
              <a:t> </a:t>
            </a:r>
            <a:r>
              <a:rPr lang="en-US" sz="4800" dirty="0" err="1"/>
              <a:t>pertenece</a:t>
            </a:r>
            <a:r>
              <a:rPr lang="en-US" sz="4800" dirty="0"/>
              <a:t> a un </a:t>
            </a:r>
            <a:r>
              <a:rPr lang="en-US" sz="4800" dirty="0" err="1"/>
              <a:t>novio</a:t>
            </a:r>
            <a:r>
              <a:rPr lang="en-US" sz="4800" dirty="0"/>
              <a:t> que se llama Emmanuel, y Dios le </a:t>
            </a:r>
            <a:r>
              <a:rPr lang="en-US" sz="4800" dirty="0" err="1"/>
              <a:t>está</a:t>
            </a:r>
            <a:r>
              <a:rPr lang="en-US" sz="4800" dirty="0"/>
              <a:t> </a:t>
            </a:r>
            <a:r>
              <a:rPr lang="en-US" sz="4800" dirty="0" err="1"/>
              <a:t>preparando</a:t>
            </a:r>
            <a:r>
              <a:rPr lang="en-US" sz="4800" dirty="0"/>
              <a:t> para la </a:t>
            </a:r>
            <a:r>
              <a:rPr lang="en-US" sz="4800" dirty="0" err="1"/>
              <a:t>boda</a:t>
            </a:r>
            <a:r>
              <a:rPr lang="en-US" sz="4800" dirty="0"/>
              <a:t> para la </a:t>
            </a:r>
            <a:r>
              <a:rPr lang="en-US" sz="4800" dirty="0" err="1"/>
              <a:t>cual</a:t>
            </a:r>
            <a:r>
              <a:rPr lang="en-US" sz="4800" dirty="0"/>
              <a:t> </a:t>
            </a:r>
            <a:r>
              <a:rPr lang="en-US" sz="4800" dirty="0" err="1"/>
              <a:t>usted</a:t>
            </a:r>
            <a:r>
              <a:rPr lang="en-US" sz="4800" dirty="0"/>
              <a:t> </a:t>
            </a:r>
            <a:r>
              <a:rPr lang="en-US" sz="4800" dirty="0" err="1"/>
              <a:t>fue</a:t>
            </a:r>
            <a:r>
              <a:rPr lang="en-US" sz="4800" dirty="0"/>
              <a:t> </a:t>
            </a:r>
            <a:r>
              <a:rPr lang="en-US" sz="4800" dirty="0" err="1"/>
              <a:t>creado</a:t>
            </a:r>
            <a:r>
              <a:rPr lang="en-US" sz="4800" dirty="0"/>
              <a:t> y </a:t>
            </a:r>
            <a:r>
              <a:rPr lang="en-US" sz="4800" dirty="0" err="1"/>
              <a:t>redimido</a:t>
            </a:r>
            <a:r>
              <a:rPr lang="en-US" sz="4800" dirty="0"/>
              <a:t>. </a:t>
            </a:r>
            <a:r>
              <a:rPr lang="en-US" sz="4800" dirty="0" err="1"/>
              <a:t>Todo</a:t>
            </a:r>
            <a:r>
              <a:rPr lang="en-US" sz="4800" dirty="0"/>
              <a:t> lo que </a:t>
            </a:r>
            <a:r>
              <a:rPr lang="en-US" sz="4800" dirty="0" err="1"/>
              <a:t>usted</a:t>
            </a:r>
            <a:r>
              <a:rPr lang="en-US" sz="4800" dirty="0"/>
              <a:t> </a:t>
            </a:r>
            <a:r>
              <a:rPr lang="en-US" sz="4800" dirty="0" err="1"/>
              <a:t>enfrenta</a:t>
            </a:r>
            <a:r>
              <a:rPr lang="en-US" sz="4800" dirty="0"/>
              <a:t> hoy es la </a:t>
            </a:r>
            <a:r>
              <a:rPr lang="en-US" sz="4800" dirty="0" err="1"/>
              <a:t>preparación</a:t>
            </a:r>
            <a:r>
              <a:rPr lang="en-US" sz="4800" dirty="0"/>
              <a:t> </a:t>
            </a:r>
            <a:r>
              <a:rPr lang="en-US" sz="4800" dirty="0" err="1"/>
              <a:t>prematrimonial</a:t>
            </a:r>
            <a:r>
              <a:rPr lang="en-US" sz="4800" dirty="0"/>
              <a:t> </a:t>
            </a:r>
            <a:r>
              <a:rPr lang="en-US" sz="4800" dirty="0" err="1"/>
              <a:t>viviendo</a:t>
            </a:r>
            <a:r>
              <a:rPr lang="en-US" sz="4800" dirty="0"/>
              <a:t> </a:t>
            </a:r>
            <a:r>
              <a:rPr lang="en-US" sz="4800" i="1" dirty="0" err="1"/>
              <a:t>ahora</a:t>
            </a:r>
            <a:r>
              <a:rPr lang="en-US" sz="4800" dirty="0"/>
              <a:t> con el </a:t>
            </a:r>
            <a:r>
              <a:rPr lang="en-US" sz="4800" i="1" dirty="0" err="1"/>
              <a:t>futuro</a:t>
            </a:r>
            <a:r>
              <a:rPr lang="en-US" sz="4800" dirty="0"/>
              <a:t> a la vista.</a:t>
            </a:r>
          </a:p>
          <a:p>
            <a:endParaRPr lang="en-US" sz="7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669625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203CB-6612-407F-8F84-D7F942B8A718}"/>
              </a:ext>
            </a:extLst>
          </p:cNvPr>
          <p:cNvPicPr>
            <a:picLocks noChangeAspect="1"/>
          </p:cNvPicPr>
          <p:nvPr/>
        </p:nvPicPr>
        <p:blipFill rotWithShape="1">
          <a:blip r:embed="rId2">
            <a:alphaModFix amt="35000"/>
          </a:blip>
          <a:srcRect t="19239" b="5761"/>
          <a:stretch/>
        </p:blipFill>
        <p:spPr>
          <a:xfrm>
            <a:off x="20" y="10"/>
            <a:ext cx="12191980" cy="6857990"/>
          </a:xfrm>
          <a:prstGeom prst="rect">
            <a:avLst/>
          </a:prstGeom>
        </p:spPr>
      </p:pic>
      <p:sp>
        <p:nvSpPr>
          <p:cNvPr id="3" name="TextBox 2">
            <a:extLst>
              <a:ext uri="{FF2B5EF4-FFF2-40B4-BE49-F238E27FC236}">
                <a16:creationId xmlns:a16="http://schemas.microsoft.com/office/drawing/2014/main" id="{2A2E76F7-2D8A-A444-A14F-995303C6EC54}"/>
              </a:ext>
            </a:extLst>
          </p:cNvPr>
          <p:cNvSpPr txBox="1"/>
          <p:nvPr/>
        </p:nvSpPr>
        <p:spPr>
          <a:xfrm>
            <a:off x="201168" y="237744"/>
            <a:ext cx="11722608" cy="612648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5400" dirty="0">
                <a:solidFill>
                  <a:srgbClr val="FFFFFF"/>
                </a:solidFill>
              </a:rPr>
              <a:t> </a:t>
            </a:r>
            <a:r>
              <a:rPr lang="en-US" sz="5400" dirty="0" err="1">
                <a:solidFill>
                  <a:srgbClr val="FFFFFF"/>
                </a:solidFill>
              </a:rPr>
              <a:t>En</a:t>
            </a:r>
            <a:r>
              <a:rPr lang="en-US" sz="5400" dirty="0">
                <a:solidFill>
                  <a:srgbClr val="FFFFFF"/>
                </a:solidFill>
              </a:rPr>
              <a:t> </a:t>
            </a:r>
            <a:r>
              <a:rPr lang="en-US" sz="5400" dirty="0" err="1">
                <a:solidFill>
                  <a:srgbClr val="FFFFFF"/>
                </a:solidFill>
              </a:rPr>
              <a:t>realidad</a:t>
            </a:r>
            <a:r>
              <a:rPr lang="en-US" sz="5400" dirty="0">
                <a:solidFill>
                  <a:srgbClr val="FFFFFF"/>
                </a:solidFill>
              </a:rPr>
              <a:t>, </a:t>
            </a:r>
            <a:r>
              <a:rPr lang="en-US" sz="5400" dirty="0" err="1">
                <a:solidFill>
                  <a:srgbClr val="FFFFFF"/>
                </a:solidFill>
              </a:rPr>
              <a:t>usted</a:t>
            </a:r>
            <a:r>
              <a:rPr lang="en-US" sz="5400" dirty="0">
                <a:solidFill>
                  <a:srgbClr val="FFFFFF"/>
                </a:solidFill>
              </a:rPr>
              <a:t> es </a:t>
            </a:r>
            <a:r>
              <a:rPr lang="en-US" sz="5400" dirty="0" err="1">
                <a:solidFill>
                  <a:srgbClr val="FFFFFF"/>
                </a:solidFill>
              </a:rPr>
              <a:t>parte</a:t>
            </a:r>
            <a:r>
              <a:rPr lang="en-US" sz="5400" dirty="0">
                <a:solidFill>
                  <a:srgbClr val="FFFFFF"/>
                </a:solidFill>
              </a:rPr>
              <a:t> de algo </a:t>
            </a:r>
            <a:r>
              <a:rPr lang="en-US" sz="5400" dirty="0" err="1">
                <a:solidFill>
                  <a:srgbClr val="FFFFFF"/>
                </a:solidFill>
              </a:rPr>
              <a:t>inmenso</a:t>
            </a:r>
            <a:r>
              <a:rPr lang="en-US" sz="5400" dirty="0">
                <a:solidFill>
                  <a:srgbClr val="FFFFFF"/>
                </a:solidFill>
              </a:rPr>
              <a:t>, algo que </a:t>
            </a:r>
            <a:r>
              <a:rPr lang="en-US" sz="5400" dirty="0" err="1">
                <a:solidFill>
                  <a:srgbClr val="FFFFFF"/>
                </a:solidFill>
              </a:rPr>
              <a:t>comenzó</a:t>
            </a:r>
            <a:r>
              <a:rPr lang="en-US" sz="5400" dirty="0">
                <a:solidFill>
                  <a:srgbClr val="FFFFFF"/>
                </a:solidFill>
              </a:rPr>
              <a:t> antes de que </a:t>
            </a:r>
            <a:r>
              <a:rPr lang="en-US" sz="5400" dirty="0" err="1">
                <a:solidFill>
                  <a:srgbClr val="FFFFFF"/>
                </a:solidFill>
              </a:rPr>
              <a:t>naciera</a:t>
            </a:r>
            <a:r>
              <a:rPr lang="en-US" sz="5400" dirty="0">
                <a:solidFill>
                  <a:srgbClr val="FFFFFF"/>
                </a:solidFill>
              </a:rPr>
              <a:t> y </a:t>
            </a:r>
            <a:r>
              <a:rPr lang="en-US" sz="5400" dirty="0" err="1">
                <a:solidFill>
                  <a:srgbClr val="FFFFFF"/>
                </a:solidFill>
              </a:rPr>
              <a:t>continuará</a:t>
            </a:r>
            <a:r>
              <a:rPr lang="en-US" sz="5400" dirty="0">
                <a:solidFill>
                  <a:srgbClr val="FFFFFF"/>
                </a:solidFill>
              </a:rPr>
              <a:t> </a:t>
            </a:r>
            <a:r>
              <a:rPr lang="en-US" sz="5400" dirty="0" err="1">
                <a:solidFill>
                  <a:srgbClr val="FFFFFF"/>
                </a:solidFill>
              </a:rPr>
              <a:t>después</a:t>
            </a:r>
            <a:r>
              <a:rPr lang="en-US" sz="5400" dirty="0">
                <a:solidFill>
                  <a:srgbClr val="FFFFFF"/>
                </a:solidFill>
              </a:rPr>
              <a:t> de </a:t>
            </a:r>
            <a:r>
              <a:rPr lang="en-US" sz="5400" dirty="0" err="1">
                <a:solidFill>
                  <a:srgbClr val="FFFFFF"/>
                </a:solidFill>
              </a:rPr>
              <a:t>su</a:t>
            </a:r>
            <a:r>
              <a:rPr lang="en-US" sz="5400" dirty="0">
                <a:solidFill>
                  <a:srgbClr val="FFFFFF"/>
                </a:solidFill>
              </a:rPr>
              <a:t> </a:t>
            </a:r>
            <a:r>
              <a:rPr lang="en-US" sz="5400" dirty="0" err="1">
                <a:solidFill>
                  <a:srgbClr val="FFFFFF"/>
                </a:solidFill>
              </a:rPr>
              <a:t>muerte</a:t>
            </a:r>
            <a:r>
              <a:rPr lang="en-US" sz="5400" dirty="0">
                <a:solidFill>
                  <a:srgbClr val="FFFFFF"/>
                </a:solidFill>
              </a:rPr>
              <a:t>. Dios </a:t>
            </a:r>
            <a:r>
              <a:rPr lang="en-US" sz="5400" dirty="0" err="1">
                <a:solidFill>
                  <a:srgbClr val="FFFFFF"/>
                </a:solidFill>
              </a:rPr>
              <a:t>está</a:t>
            </a:r>
            <a:r>
              <a:rPr lang="en-US" sz="5400" dirty="0">
                <a:solidFill>
                  <a:srgbClr val="FFFFFF"/>
                </a:solidFill>
              </a:rPr>
              <a:t> </a:t>
            </a:r>
            <a:r>
              <a:rPr lang="en-US" sz="5400" dirty="0" err="1">
                <a:solidFill>
                  <a:srgbClr val="FFFFFF"/>
                </a:solidFill>
              </a:rPr>
              <a:t>rescatando</a:t>
            </a:r>
            <a:r>
              <a:rPr lang="en-US" sz="5400" dirty="0">
                <a:solidFill>
                  <a:srgbClr val="FFFFFF"/>
                </a:solidFill>
              </a:rPr>
              <a:t> a la </a:t>
            </a:r>
            <a:r>
              <a:rPr lang="en-US" sz="5400" dirty="0" err="1">
                <a:solidFill>
                  <a:srgbClr val="FFFFFF"/>
                </a:solidFill>
              </a:rPr>
              <a:t>humanidad</a:t>
            </a:r>
            <a:r>
              <a:rPr lang="en-US" sz="5400" dirty="0">
                <a:solidFill>
                  <a:srgbClr val="FFFFFF"/>
                </a:solidFill>
              </a:rPr>
              <a:t> </a:t>
            </a:r>
            <a:r>
              <a:rPr lang="en-US" sz="5400" dirty="0" err="1">
                <a:solidFill>
                  <a:srgbClr val="FFFFFF"/>
                </a:solidFill>
              </a:rPr>
              <a:t>caída</a:t>
            </a:r>
            <a:r>
              <a:rPr lang="en-US" sz="5400" dirty="0">
                <a:solidFill>
                  <a:srgbClr val="FFFFFF"/>
                </a:solidFill>
              </a:rPr>
              <a:t>, </a:t>
            </a:r>
            <a:r>
              <a:rPr lang="en-US" sz="5400" dirty="0" err="1">
                <a:solidFill>
                  <a:srgbClr val="FFFFFF"/>
                </a:solidFill>
              </a:rPr>
              <a:t>llevándola</a:t>
            </a:r>
            <a:r>
              <a:rPr lang="en-US" sz="5400" dirty="0">
                <a:solidFill>
                  <a:srgbClr val="FFFFFF"/>
                </a:solidFill>
              </a:rPr>
              <a:t> a </a:t>
            </a:r>
            <a:r>
              <a:rPr lang="en-US" sz="5400" dirty="0" err="1">
                <a:solidFill>
                  <a:srgbClr val="FFFFFF"/>
                </a:solidFill>
              </a:rPr>
              <a:t>Su</a:t>
            </a:r>
            <a:r>
              <a:rPr lang="en-US" sz="5400" dirty="0">
                <a:solidFill>
                  <a:srgbClr val="FFFFFF"/>
                </a:solidFill>
              </a:rPr>
              <a:t> </a:t>
            </a:r>
            <a:r>
              <a:rPr lang="en-US" sz="5400" dirty="0" err="1">
                <a:solidFill>
                  <a:srgbClr val="FFFFFF"/>
                </a:solidFill>
              </a:rPr>
              <a:t>reino</a:t>
            </a:r>
            <a:r>
              <a:rPr lang="en-US" sz="5400" dirty="0">
                <a:solidFill>
                  <a:srgbClr val="FFFFFF"/>
                </a:solidFill>
              </a:rPr>
              <a:t>, y </a:t>
            </a:r>
            <a:r>
              <a:rPr lang="en-US" sz="5400" dirty="0" err="1">
                <a:solidFill>
                  <a:srgbClr val="FFFFFF"/>
                </a:solidFill>
              </a:rPr>
              <a:t>moldeándola</a:t>
            </a:r>
            <a:r>
              <a:rPr lang="en-US" sz="5400" dirty="0">
                <a:solidFill>
                  <a:srgbClr val="FFFFFF"/>
                </a:solidFill>
              </a:rPr>
              <a:t> </a:t>
            </a:r>
            <a:r>
              <a:rPr lang="en-US" sz="5400" dirty="0" err="1">
                <a:solidFill>
                  <a:srgbClr val="FFFFFF"/>
                </a:solidFill>
              </a:rPr>
              <a:t>progresivamente</a:t>
            </a:r>
            <a:r>
              <a:rPr lang="en-US" sz="5400" dirty="0">
                <a:solidFill>
                  <a:srgbClr val="FFFFFF"/>
                </a:solidFill>
              </a:rPr>
              <a:t> a </a:t>
            </a:r>
            <a:r>
              <a:rPr lang="en-US" sz="5400" dirty="0" err="1">
                <a:solidFill>
                  <a:srgbClr val="FFFFFF"/>
                </a:solidFill>
              </a:rPr>
              <a:t>Su</a:t>
            </a:r>
            <a:r>
              <a:rPr lang="en-US" sz="5400" dirty="0">
                <a:solidFill>
                  <a:srgbClr val="FFFFFF"/>
                </a:solidFill>
              </a:rPr>
              <a:t> imagen, y </a:t>
            </a:r>
            <a:r>
              <a:rPr lang="en-US" sz="5400" dirty="0" err="1">
                <a:solidFill>
                  <a:srgbClr val="FFFFFF"/>
                </a:solidFill>
              </a:rPr>
              <a:t>Él</a:t>
            </a:r>
            <a:r>
              <a:rPr lang="en-US" sz="5400" dirty="0">
                <a:solidFill>
                  <a:srgbClr val="FFFFFF"/>
                </a:solidFill>
              </a:rPr>
              <a:t> </a:t>
            </a:r>
            <a:r>
              <a:rPr lang="en-US" sz="5400" dirty="0" err="1">
                <a:solidFill>
                  <a:srgbClr val="FFFFFF"/>
                </a:solidFill>
              </a:rPr>
              <a:t>quiere</a:t>
            </a:r>
            <a:r>
              <a:rPr lang="en-US" sz="5400" dirty="0">
                <a:solidFill>
                  <a:srgbClr val="FFFFFF"/>
                </a:solidFill>
              </a:rPr>
              <a:t> que </a:t>
            </a:r>
            <a:r>
              <a:rPr lang="en-US" sz="5400" dirty="0" err="1">
                <a:solidFill>
                  <a:srgbClr val="FFFFFF"/>
                </a:solidFill>
              </a:rPr>
              <a:t>usted</a:t>
            </a:r>
            <a:r>
              <a:rPr lang="en-US" sz="5400" dirty="0">
                <a:solidFill>
                  <a:srgbClr val="FFFFFF"/>
                </a:solidFill>
              </a:rPr>
              <a:t> sea </a:t>
            </a:r>
            <a:r>
              <a:rPr lang="en-US" sz="5400" dirty="0" err="1">
                <a:solidFill>
                  <a:srgbClr val="FFFFFF"/>
                </a:solidFill>
              </a:rPr>
              <a:t>parte</a:t>
            </a:r>
            <a:r>
              <a:rPr lang="en-US" sz="5400" dirty="0">
                <a:solidFill>
                  <a:srgbClr val="FFFFFF"/>
                </a:solidFill>
              </a:rPr>
              <a:t> de </a:t>
            </a:r>
            <a:r>
              <a:rPr lang="en-US" sz="5400" dirty="0" err="1">
                <a:solidFill>
                  <a:srgbClr val="FFFFFF"/>
                </a:solidFill>
              </a:rPr>
              <a:t>esto</a:t>
            </a:r>
            <a:r>
              <a:rPr lang="en-US" dirty="0">
                <a:solidFill>
                  <a:srgbClr val="FFFFFF"/>
                </a:solidFill>
              </a:rPr>
              <a:t>.</a:t>
            </a:r>
          </a:p>
          <a:p>
            <a:pPr>
              <a:lnSpc>
                <a:spcPct val="90000"/>
              </a:lnSpc>
              <a:spcAft>
                <a:spcPts val="600"/>
              </a:spcAft>
            </a:pPr>
            <a:endParaRPr lang="en-US" dirty="0">
              <a:solidFill>
                <a:srgbClr val="FFFFFF"/>
              </a:solidFill>
            </a:endParaRPr>
          </a:p>
        </p:txBody>
      </p:sp>
    </p:spTree>
    <p:extLst>
      <p:ext uri="{BB962C8B-B14F-4D97-AF65-F5344CB8AC3E}">
        <p14:creationId xmlns:p14="http://schemas.microsoft.com/office/powerpoint/2010/main" val="3901776185"/>
      </p:ext>
    </p:extLst>
  </p:cSld>
  <p:clrMapOvr>
    <a:overrideClrMapping bg1="dk1" tx1="lt1" bg2="dk2" tx2="lt2" accent1="accent1" accent2="accent2" accent3="accent3" accent4="accent4" accent5="accent5" accent6="accent6" hlink="hlink" folHlink="folHlink"/>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7017306"/>
          </a:xfrm>
          <a:prstGeom prst="rect">
            <a:avLst/>
          </a:prstGeom>
          <a:noFill/>
        </p:spPr>
        <p:txBody>
          <a:bodyPr wrap="square" rtlCol="0">
            <a:spAutoFit/>
          </a:bodyPr>
          <a:lstStyle/>
          <a:p>
            <a:r>
              <a:rPr lang="en-US" sz="4800" b="1" dirty="0"/>
              <a:t>INGREDIENTES NECESARIOS PARA ESTIMULAR EL CAMBIO</a:t>
            </a:r>
            <a:endParaRPr lang="en-US" sz="4800" dirty="0"/>
          </a:p>
          <a:p>
            <a:r>
              <a:rPr lang="en-US" sz="4800" dirty="0"/>
              <a:t>¿Ha </a:t>
            </a:r>
            <a:r>
              <a:rPr lang="en-US" sz="4800" dirty="0" err="1"/>
              <a:t>alcanzado</a:t>
            </a:r>
            <a:r>
              <a:rPr lang="en-US" sz="4800" dirty="0"/>
              <a:t> </a:t>
            </a:r>
            <a:r>
              <a:rPr lang="en-US" sz="4800" dirty="0" err="1"/>
              <a:t>alguna</a:t>
            </a:r>
            <a:r>
              <a:rPr lang="en-US" sz="4800" dirty="0"/>
              <a:t> </a:t>
            </a:r>
            <a:r>
              <a:rPr lang="en-US" sz="4800" dirty="0" err="1"/>
              <a:t>vez</a:t>
            </a:r>
            <a:r>
              <a:rPr lang="en-US" sz="4800" dirty="0"/>
              <a:t> una </a:t>
            </a:r>
            <a:r>
              <a:rPr lang="en-US" sz="4800" dirty="0" err="1"/>
              <a:t>comprensión</a:t>
            </a:r>
            <a:r>
              <a:rPr lang="en-US" sz="4800" dirty="0"/>
              <a:t> personal que no ha </a:t>
            </a:r>
            <a:r>
              <a:rPr lang="en-US" sz="4800" dirty="0" err="1"/>
              <a:t>llevado</a:t>
            </a:r>
            <a:r>
              <a:rPr lang="en-US" sz="4800" dirty="0"/>
              <a:t> a un </a:t>
            </a:r>
            <a:r>
              <a:rPr lang="en-US" sz="4800" dirty="0" err="1"/>
              <a:t>cambio</a:t>
            </a:r>
            <a:r>
              <a:rPr lang="en-US" sz="4800" dirty="0"/>
              <a:t> </a:t>
            </a:r>
            <a:r>
              <a:rPr lang="en-US" sz="4800" dirty="0" err="1"/>
              <a:t>duradero</a:t>
            </a:r>
            <a:r>
              <a:rPr lang="en-US" sz="4800" dirty="0"/>
              <a:t>? ¿Ha </a:t>
            </a:r>
            <a:r>
              <a:rPr lang="en-US" sz="4800" dirty="0" err="1"/>
              <a:t>tenido</a:t>
            </a:r>
            <a:r>
              <a:rPr lang="en-US" sz="4800" dirty="0"/>
              <a:t> </a:t>
            </a:r>
            <a:r>
              <a:rPr lang="en-US" sz="4800" dirty="0" err="1"/>
              <a:t>siempre</a:t>
            </a:r>
            <a:r>
              <a:rPr lang="en-US" sz="4800" dirty="0"/>
              <a:t> la </a:t>
            </a:r>
            <a:r>
              <a:rPr lang="en-US" sz="4800" dirty="0" err="1"/>
              <a:t>teología</a:t>
            </a:r>
            <a:r>
              <a:rPr lang="en-US" sz="4800" dirty="0"/>
              <a:t> que ha </a:t>
            </a:r>
            <a:r>
              <a:rPr lang="en-US" sz="4800" dirty="0" err="1"/>
              <a:t>aprendido</a:t>
            </a:r>
            <a:r>
              <a:rPr lang="en-US" sz="4800" dirty="0"/>
              <a:t> un </a:t>
            </a:r>
            <a:r>
              <a:rPr lang="en-US" sz="4800" dirty="0" err="1"/>
              <a:t>impacto</a:t>
            </a:r>
            <a:r>
              <a:rPr lang="en-US" sz="4800" dirty="0"/>
              <a:t> </a:t>
            </a:r>
            <a:r>
              <a:rPr lang="en-US" sz="4800" dirty="0" err="1"/>
              <a:t>práctico</a:t>
            </a:r>
            <a:r>
              <a:rPr lang="en-US" sz="4800" dirty="0"/>
              <a:t> </a:t>
            </a:r>
            <a:r>
              <a:rPr lang="en-US" sz="4800" dirty="0" err="1"/>
              <a:t>en</a:t>
            </a:r>
            <a:r>
              <a:rPr lang="en-US" sz="4800" dirty="0"/>
              <a:t> </a:t>
            </a:r>
            <a:r>
              <a:rPr lang="en-US" sz="4800" dirty="0" err="1"/>
              <a:t>usted</a:t>
            </a:r>
            <a:r>
              <a:rPr lang="en-US" sz="4800" dirty="0"/>
              <a:t>? ¿</a:t>
            </a:r>
            <a:r>
              <a:rPr lang="en-US" sz="4800" dirty="0" err="1"/>
              <a:t>Alguna</a:t>
            </a:r>
            <a:r>
              <a:rPr lang="en-US" sz="4800" dirty="0"/>
              <a:t> </a:t>
            </a:r>
            <a:r>
              <a:rPr lang="en-US" sz="4800" dirty="0" err="1"/>
              <a:t>vez</a:t>
            </a:r>
            <a:r>
              <a:rPr lang="en-US" sz="4800" dirty="0"/>
              <a:t> ha </a:t>
            </a:r>
            <a:r>
              <a:rPr lang="en-US" sz="4800" dirty="0" err="1"/>
              <a:t>asumido</a:t>
            </a:r>
            <a:r>
              <a:rPr lang="en-US" sz="4800" dirty="0"/>
              <a:t> </a:t>
            </a:r>
            <a:r>
              <a:rPr lang="en-US" sz="4800" dirty="0" err="1"/>
              <a:t>compromisos</a:t>
            </a:r>
            <a:r>
              <a:rPr lang="en-US" sz="4800" dirty="0"/>
              <a:t> que de </a:t>
            </a:r>
            <a:r>
              <a:rPr lang="en-US" sz="4800" dirty="0" err="1"/>
              <a:t>alguna</a:t>
            </a:r>
            <a:r>
              <a:rPr lang="en-US" sz="4800" dirty="0"/>
              <a:t> </a:t>
            </a:r>
            <a:r>
              <a:rPr lang="en-US" sz="4800" dirty="0" err="1"/>
              <a:t>manera</a:t>
            </a:r>
            <a:r>
              <a:rPr lang="en-US" sz="4800" dirty="0"/>
              <a:t> no ha </a:t>
            </a:r>
            <a:r>
              <a:rPr lang="en-US" sz="4800" dirty="0" err="1"/>
              <a:t>cumplido</a:t>
            </a:r>
            <a:r>
              <a:rPr lang="en-US" sz="4800" dirty="0"/>
              <a:t> por el </a:t>
            </a:r>
            <a:r>
              <a:rPr lang="en-US" sz="4800" dirty="0" err="1"/>
              <a:t>ritmo</a:t>
            </a:r>
            <a:r>
              <a:rPr lang="en-US" sz="4800" dirty="0"/>
              <a:t> </a:t>
            </a:r>
            <a:r>
              <a:rPr lang="en-US" sz="4800" dirty="0" err="1"/>
              <a:t>frenético</a:t>
            </a:r>
            <a:r>
              <a:rPr lang="en-US" sz="4800" dirty="0"/>
              <a:t> de la </a:t>
            </a:r>
            <a:r>
              <a:rPr lang="en-US" sz="4800" dirty="0" err="1"/>
              <a:t>vida</a:t>
            </a:r>
            <a:r>
              <a:rPr lang="en-US" sz="4800" dirty="0"/>
              <a:t>? </a:t>
            </a:r>
            <a:endParaRPr lang="en-US" sz="239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17494175"/>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7017306"/>
          </a:xfrm>
          <a:prstGeom prst="rect">
            <a:avLst/>
          </a:prstGeom>
          <a:noFill/>
        </p:spPr>
        <p:txBody>
          <a:bodyPr wrap="square" rtlCol="0">
            <a:spAutoFit/>
          </a:bodyPr>
          <a:lstStyle/>
          <a:p>
            <a:r>
              <a:rPr lang="en-US" sz="5400" b="1" dirty="0" err="1"/>
              <a:t>Hacer</a:t>
            </a:r>
            <a:r>
              <a:rPr lang="en-US" sz="5400" dirty="0"/>
              <a:t> </a:t>
            </a:r>
            <a:r>
              <a:rPr lang="en-US" sz="5400" dirty="0" err="1"/>
              <a:t>prepara</a:t>
            </a:r>
            <a:r>
              <a:rPr lang="en-US" sz="5400" dirty="0"/>
              <a:t> a la </a:t>
            </a:r>
            <a:r>
              <a:rPr lang="en-US" sz="5400" dirty="0" err="1"/>
              <a:t>gente</a:t>
            </a:r>
            <a:r>
              <a:rPr lang="en-US" sz="5400" dirty="0"/>
              <a:t> </a:t>
            </a:r>
            <a:r>
              <a:rPr lang="en-US" sz="5400" dirty="0" err="1"/>
              <a:t>en</a:t>
            </a:r>
            <a:r>
              <a:rPr lang="en-US" sz="5400" dirty="0"/>
              <a:t> las </a:t>
            </a:r>
            <a:r>
              <a:rPr lang="en-US" sz="5400" dirty="0" err="1"/>
              <a:t>decisiones</a:t>
            </a:r>
            <a:r>
              <a:rPr lang="en-US" sz="5400" dirty="0"/>
              <a:t>, </a:t>
            </a:r>
            <a:r>
              <a:rPr lang="en-US" sz="5400" dirty="0" err="1"/>
              <a:t>acciones</a:t>
            </a:r>
            <a:r>
              <a:rPr lang="en-US" sz="5400" dirty="0"/>
              <a:t>, </a:t>
            </a:r>
            <a:r>
              <a:rPr lang="en-US" sz="5400" dirty="0" err="1"/>
              <a:t>relaciones</a:t>
            </a:r>
            <a:r>
              <a:rPr lang="en-US" sz="5400" dirty="0"/>
              <a:t> y </a:t>
            </a:r>
            <a:r>
              <a:rPr lang="en-US" sz="5400" dirty="0" err="1"/>
              <a:t>habilidades</a:t>
            </a:r>
            <a:r>
              <a:rPr lang="en-US" sz="5400" dirty="0"/>
              <a:t> de una </a:t>
            </a:r>
            <a:r>
              <a:rPr lang="en-US" sz="5400" dirty="0" err="1"/>
              <a:t>vida</a:t>
            </a:r>
            <a:r>
              <a:rPr lang="en-US" sz="5400" dirty="0"/>
              <a:t> Cristo-</a:t>
            </a:r>
            <a:r>
              <a:rPr lang="en-US" sz="5400" dirty="0" err="1"/>
              <a:t>céntrica</a:t>
            </a:r>
            <a:r>
              <a:rPr lang="en-US" sz="5400" dirty="0"/>
              <a:t>, y </a:t>
            </a:r>
            <a:r>
              <a:rPr lang="en-US" sz="5400" dirty="0" err="1"/>
              <a:t>bíblicamente</a:t>
            </a:r>
            <a:r>
              <a:rPr lang="en-US" sz="5400" dirty="0"/>
              <a:t> </a:t>
            </a:r>
            <a:r>
              <a:rPr lang="en-US" sz="5400" dirty="0" err="1"/>
              <a:t>informada</a:t>
            </a:r>
            <a:r>
              <a:rPr lang="en-US" sz="5400" dirty="0"/>
              <a:t>. </a:t>
            </a:r>
            <a:r>
              <a:rPr lang="en-US" sz="5400" dirty="0" err="1"/>
              <a:t>Tenemos</a:t>
            </a:r>
            <a:r>
              <a:rPr lang="en-US" sz="5400" dirty="0"/>
              <a:t> una gran </a:t>
            </a:r>
            <a:r>
              <a:rPr lang="en-US" sz="5400" dirty="0" err="1"/>
              <a:t>oportunidad</a:t>
            </a:r>
            <a:r>
              <a:rPr lang="en-US" sz="5400" dirty="0"/>
              <a:t> no solo para </a:t>
            </a:r>
            <a:r>
              <a:rPr lang="en-US" sz="5400" dirty="0" err="1"/>
              <a:t>enseñar</a:t>
            </a:r>
            <a:r>
              <a:rPr lang="en-US" sz="5400" dirty="0"/>
              <a:t> a la </a:t>
            </a:r>
            <a:r>
              <a:rPr lang="en-US" sz="5400" dirty="0" err="1"/>
              <a:t>gente</a:t>
            </a:r>
            <a:r>
              <a:rPr lang="en-US" sz="5400" dirty="0"/>
              <a:t> a resolver sus </a:t>
            </a:r>
            <a:r>
              <a:rPr lang="en-US" sz="5400" dirty="0" err="1"/>
              <a:t>problemas</a:t>
            </a:r>
            <a:r>
              <a:rPr lang="en-US" sz="5400" dirty="0"/>
              <a:t> de una </a:t>
            </a:r>
            <a:r>
              <a:rPr lang="en-US" sz="5400" dirty="0" err="1"/>
              <a:t>manera</a:t>
            </a:r>
            <a:r>
              <a:rPr lang="en-US" sz="5400" dirty="0"/>
              <a:t> </a:t>
            </a:r>
            <a:r>
              <a:rPr lang="en-US" sz="5400" dirty="0" err="1"/>
              <a:t>bíblica</a:t>
            </a:r>
            <a:r>
              <a:rPr lang="en-US" sz="5400" dirty="0"/>
              <a:t>, </a:t>
            </a:r>
            <a:r>
              <a:rPr lang="en-US" sz="5400" dirty="0" err="1"/>
              <a:t>sino</a:t>
            </a:r>
            <a:r>
              <a:rPr lang="en-US" sz="5400" dirty="0"/>
              <a:t> para </a:t>
            </a:r>
            <a:r>
              <a:rPr lang="en-US" sz="5400" dirty="0" err="1"/>
              <a:t>cambiar</a:t>
            </a:r>
            <a:r>
              <a:rPr lang="en-US" sz="5400" dirty="0"/>
              <a:t> sus </a:t>
            </a:r>
            <a:r>
              <a:rPr lang="en-US" sz="5400" dirty="0" err="1"/>
              <a:t>vidas</a:t>
            </a:r>
            <a:r>
              <a:rPr lang="en-US" sz="5400" dirty="0"/>
              <a:t> </a:t>
            </a:r>
            <a:r>
              <a:rPr lang="en-US" sz="5400" dirty="0" err="1"/>
              <a:t>enteras</a:t>
            </a:r>
            <a:r>
              <a:rPr lang="en-US" sz="5400" dirty="0"/>
              <a:t> a largo </a:t>
            </a:r>
            <a:r>
              <a:rPr lang="en-US" sz="5400" dirty="0" err="1"/>
              <a:t>plazo</a:t>
            </a:r>
            <a:r>
              <a:rPr lang="en-US" sz="5400" dirty="0"/>
              <a:t>.</a:t>
            </a:r>
            <a:endParaRPr lang="en-US" sz="123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57141304"/>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7017306"/>
          </a:xfrm>
          <a:prstGeom prst="rect">
            <a:avLst/>
          </a:prstGeom>
          <a:noFill/>
        </p:spPr>
        <p:txBody>
          <a:bodyPr wrap="square" rtlCol="0">
            <a:spAutoFit/>
          </a:bodyPr>
          <a:lstStyle/>
          <a:p>
            <a:r>
              <a:rPr lang="en-US" sz="4800" dirty="0"/>
              <a:t>Las personas que </a:t>
            </a:r>
            <a:r>
              <a:rPr lang="en-US" sz="4800" dirty="0" err="1"/>
              <a:t>comienzan</a:t>
            </a:r>
            <a:r>
              <a:rPr lang="en-US" sz="4800" dirty="0"/>
              <a:t> a </a:t>
            </a:r>
            <a:r>
              <a:rPr lang="en-US" sz="4800" dirty="0" err="1"/>
              <a:t>seguir</a:t>
            </a:r>
            <a:r>
              <a:rPr lang="en-US" sz="4800" dirty="0"/>
              <a:t> a Cristo por la </a:t>
            </a:r>
            <a:r>
              <a:rPr lang="en-US" sz="4800" dirty="0" err="1"/>
              <a:t>fe</a:t>
            </a:r>
            <a:r>
              <a:rPr lang="en-US" sz="4800" dirty="0"/>
              <a:t> de </a:t>
            </a:r>
            <a:r>
              <a:rPr lang="en-US" sz="4800" dirty="0" err="1"/>
              <a:t>manera</a:t>
            </a:r>
            <a:r>
              <a:rPr lang="en-US" sz="4800" dirty="0"/>
              <a:t> </a:t>
            </a:r>
            <a:r>
              <a:rPr lang="en-US" sz="4800" dirty="0" err="1"/>
              <a:t>práctica</a:t>
            </a:r>
            <a:r>
              <a:rPr lang="en-US" sz="4800" dirty="0"/>
              <a:t>, </a:t>
            </a:r>
            <a:r>
              <a:rPr lang="en-US" sz="4800" dirty="0" err="1"/>
              <a:t>pondrán</a:t>
            </a:r>
            <a:r>
              <a:rPr lang="en-US" sz="4800" dirty="0"/>
              <a:t> de </a:t>
            </a:r>
            <a:r>
              <a:rPr lang="en-US" sz="4800" dirty="0" err="1"/>
              <a:t>manifiesto</a:t>
            </a:r>
            <a:r>
              <a:rPr lang="en-US" sz="4800" dirty="0"/>
              <a:t> sus </a:t>
            </a:r>
            <a:r>
              <a:rPr lang="en-US" sz="4800" dirty="0" err="1"/>
              <a:t>corazones</a:t>
            </a:r>
            <a:r>
              <a:rPr lang="en-US" sz="4800" dirty="0"/>
              <a:t> </a:t>
            </a:r>
            <a:r>
              <a:rPr lang="en-US" sz="4800" dirty="0" err="1"/>
              <a:t>cada</a:t>
            </a:r>
            <a:r>
              <a:rPr lang="en-US" sz="4800" dirty="0"/>
              <a:t> </a:t>
            </a:r>
            <a:r>
              <a:rPr lang="en-US" sz="4800" dirty="0" err="1"/>
              <a:t>vez</a:t>
            </a:r>
            <a:r>
              <a:rPr lang="en-US" sz="4800" dirty="0"/>
              <a:t> </a:t>
            </a:r>
            <a:r>
              <a:rPr lang="en-US" sz="4800" dirty="0" err="1"/>
              <a:t>más</a:t>
            </a:r>
            <a:r>
              <a:rPr lang="en-US" sz="4800" dirty="0"/>
              <a:t>. Si </a:t>
            </a:r>
            <a:r>
              <a:rPr lang="en-US" sz="4800" dirty="0" err="1"/>
              <a:t>ellos</a:t>
            </a:r>
            <a:r>
              <a:rPr lang="en-US" sz="4800" dirty="0"/>
              <a:t> </a:t>
            </a:r>
            <a:r>
              <a:rPr lang="en-US" sz="4800" dirty="0" err="1"/>
              <a:t>están</a:t>
            </a:r>
            <a:r>
              <a:rPr lang="en-US" sz="4800" dirty="0"/>
              <a:t> </a:t>
            </a:r>
            <a:r>
              <a:rPr lang="en-US" sz="4800" dirty="0" err="1"/>
              <a:t>dispuestos</a:t>
            </a:r>
            <a:r>
              <a:rPr lang="en-US" sz="4800" dirty="0"/>
              <a:t> a </a:t>
            </a:r>
            <a:r>
              <a:rPr lang="en-US" sz="4800" dirty="0" err="1"/>
              <a:t>examinar</a:t>
            </a:r>
            <a:r>
              <a:rPr lang="en-US" sz="4800" dirty="0"/>
              <a:t> sus </a:t>
            </a:r>
            <a:r>
              <a:rPr lang="en-US" sz="4800" dirty="0" err="1"/>
              <a:t>corazones</a:t>
            </a:r>
            <a:r>
              <a:rPr lang="en-US" sz="4800" dirty="0"/>
              <a:t>, </a:t>
            </a:r>
            <a:r>
              <a:rPr lang="en-US" sz="4800" dirty="0" err="1"/>
              <a:t>verán</a:t>
            </a:r>
            <a:r>
              <a:rPr lang="en-US" sz="4800" dirty="0"/>
              <a:t> </a:t>
            </a:r>
            <a:r>
              <a:rPr lang="en-US" sz="4800" dirty="0" err="1"/>
              <a:t>donde</a:t>
            </a:r>
            <a:r>
              <a:rPr lang="en-US" sz="4800" dirty="0"/>
              <a:t> </a:t>
            </a:r>
            <a:r>
              <a:rPr lang="en-US" sz="4800" dirty="0" err="1"/>
              <a:t>tienden</a:t>
            </a:r>
            <a:r>
              <a:rPr lang="en-US" sz="4800" dirty="0"/>
              <a:t> a </a:t>
            </a:r>
            <a:r>
              <a:rPr lang="en-US" sz="4800" dirty="0" err="1"/>
              <a:t>dudar</a:t>
            </a:r>
            <a:r>
              <a:rPr lang="en-US" sz="4800" dirty="0"/>
              <a:t> o </a:t>
            </a:r>
            <a:r>
              <a:rPr lang="en-US" sz="4800" dirty="0" err="1"/>
              <a:t>donde</a:t>
            </a:r>
            <a:r>
              <a:rPr lang="en-US" sz="4800" dirty="0"/>
              <a:t> no se </a:t>
            </a:r>
            <a:r>
              <a:rPr lang="en-US" sz="4800" dirty="0" err="1"/>
              <a:t>exigen</a:t>
            </a:r>
            <a:r>
              <a:rPr lang="en-US" sz="4800" dirty="0"/>
              <a:t> a </a:t>
            </a:r>
            <a:r>
              <a:rPr lang="en-US" sz="4800" dirty="0" err="1"/>
              <a:t>sí</a:t>
            </a:r>
            <a:r>
              <a:rPr lang="en-US" sz="4800" dirty="0"/>
              <a:t> </a:t>
            </a:r>
            <a:r>
              <a:rPr lang="en-US" sz="4800" dirty="0" err="1"/>
              <a:t>mismos</a:t>
            </a:r>
            <a:r>
              <a:rPr lang="en-US" sz="4800" dirty="0"/>
              <a:t> el </a:t>
            </a:r>
            <a:r>
              <a:rPr lang="en-US" sz="4800" dirty="0" err="1"/>
              <a:t>pensar</a:t>
            </a:r>
            <a:r>
              <a:rPr lang="en-US" sz="4800" dirty="0"/>
              <a:t> </a:t>
            </a:r>
            <a:r>
              <a:rPr lang="en-US" sz="4800" dirty="0" err="1"/>
              <a:t>bíblicamente</a:t>
            </a:r>
            <a:r>
              <a:rPr lang="en-US" sz="4800" dirty="0"/>
              <a:t>. </a:t>
            </a:r>
            <a:r>
              <a:rPr lang="en-US" sz="4800" dirty="0" err="1"/>
              <a:t>Comprenderán</a:t>
            </a:r>
            <a:r>
              <a:rPr lang="en-US" sz="4800" dirty="0"/>
              <a:t> </a:t>
            </a:r>
            <a:r>
              <a:rPr lang="en-US" sz="4800" dirty="0" err="1"/>
              <a:t>porqué</a:t>
            </a:r>
            <a:r>
              <a:rPr lang="en-US" sz="4800" dirty="0"/>
              <a:t> se </a:t>
            </a:r>
            <a:r>
              <a:rPr lang="en-US" sz="4800" dirty="0" err="1"/>
              <a:t>ven</a:t>
            </a:r>
            <a:r>
              <a:rPr lang="en-US" sz="4800" dirty="0"/>
              <a:t> </a:t>
            </a:r>
            <a:r>
              <a:rPr lang="en-US" sz="4800" dirty="0" err="1"/>
              <a:t>tentados</a:t>
            </a:r>
            <a:r>
              <a:rPr lang="en-US" sz="4800" dirty="0"/>
              <a:t> a </a:t>
            </a:r>
            <a:r>
              <a:rPr lang="en-US" sz="4800" dirty="0" err="1"/>
              <a:t>correr</a:t>
            </a:r>
            <a:r>
              <a:rPr lang="en-US" sz="4800" dirty="0"/>
              <a:t> </a:t>
            </a:r>
            <a:r>
              <a:rPr lang="en-US" sz="4800" dirty="0" err="1"/>
              <a:t>tras</a:t>
            </a:r>
            <a:r>
              <a:rPr lang="en-US" sz="4800" dirty="0"/>
              <a:t> los </a:t>
            </a:r>
            <a:r>
              <a:rPr lang="en-US" sz="4800" dirty="0" err="1"/>
              <a:t>sustitutos</a:t>
            </a:r>
            <a:r>
              <a:rPr lang="en-US" sz="4800" dirty="0"/>
              <a:t> de Dios y a </a:t>
            </a:r>
            <a:r>
              <a:rPr lang="en-US" sz="4800" dirty="0" err="1"/>
              <a:t>vivir</a:t>
            </a:r>
            <a:r>
              <a:rPr lang="en-US" sz="4800" dirty="0"/>
              <a:t> para </a:t>
            </a:r>
            <a:r>
              <a:rPr lang="en-US" sz="4800" dirty="0" err="1"/>
              <a:t>su</a:t>
            </a:r>
            <a:r>
              <a:rPr lang="en-US" sz="4800" dirty="0"/>
              <a:t> </a:t>
            </a:r>
            <a:r>
              <a:rPr lang="en-US" sz="4800" dirty="0" err="1"/>
              <a:t>propia</a:t>
            </a:r>
            <a:r>
              <a:rPr lang="en-US" sz="4800" dirty="0"/>
              <a:t> gloria. </a:t>
            </a:r>
          </a:p>
          <a:p>
            <a:endParaRPr lang="en-US" dirty="0"/>
          </a:p>
        </p:txBody>
      </p:sp>
    </p:spTree>
    <p:extLst>
      <p:ext uri="{BB962C8B-B14F-4D97-AF65-F5344CB8AC3E}">
        <p14:creationId xmlns:p14="http://schemas.microsoft.com/office/powerpoint/2010/main" val="2170870506"/>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6278642"/>
          </a:xfrm>
          <a:prstGeom prst="rect">
            <a:avLst/>
          </a:prstGeom>
          <a:noFill/>
        </p:spPr>
        <p:txBody>
          <a:bodyPr wrap="square" rtlCol="0">
            <a:spAutoFit/>
          </a:bodyPr>
          <a:lstStyle/>
          <a:p>
            <a:r>
              <a:rPr lang="en-US" sz="4800" dirty="0"/>
              <a:t>Para </a:t>
            </a:r>
            <a:r>
              <a:rPr lang="en-US" sz="4800" dirty="0" err="1"/>
              <a:t>ayudar</a:t>
            </a:r>
            <a:r>
              <a:rPr lang="en-US" sz="4800" dirty="0"/>
              <a:t> a las personas </a:t>
            </a:r>
            <a:r>
              <a:rPr lang="en-US" sz="4800" dirty="0" err="1"/>
              <a:t>en</a:t>
            </a:r>
            <a:r>
              <a:rPr lang="en-US" sz="4800" dirty="0"/>
              <a:t> </a:t>
            </a:r>
            <a:r>
              <a:rPr lang="en-US" sz="4800" dirty="0" err="1"/>
              <a:t>estas</a:t>
            </a:r>
            <a:r>
              <a:rPr lang="en-US" sz="4800" dirty="0"/>
              <a:t> </a:t>
            </a:r>
            <a:r>
              <a:rPr lang="en-US" sz="4800" dirty="0" err="1"/>
              <a:t>áreas</a:t>
            </a:r>
            <a:r>
              <a:rPr lang="en-US" sz="4800" dirty="0"/>
              <a:t>, </a:t>
            </a:r>
            <a:r>
              <a:rPr lang="en-US" sz="4800" dirty="0" err="1"/>
              <a:t>usted</a:t>
            </a:r>
            <a:r>
              <a:rPr lang="en-US" sz="4800" dirty="0"/>
              <a:t> </a:t>
            </a:r>
            <a:r>
              <a:rPr lang="en-US" sz="4800" dirty="0" err="1"/>
              <a:t>seguirá</a:t>
            </a:r>
            <a:r>
              <a:rPr lang="en-US" sz="4800" dirty="0"/>
              <a:t> </a:t>
            </a:r>
            <a:r>
              <a:rPr lang="en-US" sz="4800" dirty="0" err="1"/>
              <a:t>cuatro</a:t>
            </a:r>
            <a:r>
              <a:rPr lang="en-US" sz="4800" dirty="0"/>
              <a:t> </a:t>
            </a:r>
            <a:r>
              <a:rPr lang="en-US" sz="4800" dirty="0" err="1"/>
              <a:t>objetivos</a:t>
            </a:r>
            <a:r>
              <a:rPr lang="en-US" sz="4800" dirty="0"/>
              <a:t>:</a:t>
            </a:r>
          </a:p>
          <a:p>
            <a:r>
              <a:rPr lang="en-US" sz="4800" i="1" dirty="0"/>
              <a:t>1.</a:t>
            </a:r>
            <a:r>
              <a:rPr lang="en-US" sz="4800" dirty="0"/>
              <a:t> </a:t>
            </a:r>
            <a:r>
              <a:rPr lang="en-US" sz="4800" i="1" dirty="0" err="1"/>
              <a:t>Establecer</a:t>
            </a:r>
            <a:r>
              <a:rPr lang="en-US" sz="4800" i="1" dirty="0"/>
              <a:t> </a:t>
            </a:r>
            <a:r>
              <a:rPr lang="en-US" sz="4800" i="1" dirty="0" err="1"/>
              <a:t>su</a:t>
            </a:r>
            <a:r>
              <a:rPr lang="en-US" sz="4800" i="1" dirty="0"/>
              <a:t> agenda personal del </a:t>
            </a:r>
            <a:r>
              <a:rPr lang="en-US" sz="4800" i="1" dirty="0" err="1"/>
              <a:t>ministerio</a:t>
            </a:r>
            <a:r>
              <a:rPr lang="en-US" sz="4800" dirty="0"/>
              <a:t>. </a:t>
            </a:r>
            <a:r>
              <a:rPr lang="en-US" sz="4800" dirty="0" err="1"/>
              <a:t>Esto</a:t>
            </a:r>
            <a:r>
              <a:rPr lang="en-US" sz="4800" dirty="0"/>
              <a:t> </a:t>
            </a:r>
            <a:r>
              <a:rPr lang="en-US" sz="4800" dirty="0" err="1"/>
              <a:t>proporciona</a:t>
            </a:r>
            <a:r>
              <a:rPr lang="en-US" sz="4800" dirty="0"/>
              <a:t> un </a:t>
            </a:r>
            <a:r>
              <a:rPr lang="en-US" sz="4800" dirty="0" err="1"/>
              <a:t>sentido</a:t>
            </a:r>
            <a:r>
              <a:rPr lang="en-US" sz="4800" dirty="0"/>
              <a:t> de </a:t>
            </a:r>
            <a:r>
              <a:rPr lang="en-US" sz="4800" dirty="0" err="1"/>
              <a:t>dirección</a:t>
            </a:r>
            <a:r>
              <a:rPr lang="en-US" sz="4800" dirty="0"/>
              <a:t>.</a:t>
            </a:r>
          </a:p>
          <a:p>
            <a:r>
              <a:rPr lang="en-US" sz="4800" i="1" dirty="0"/>
              <a:t>2.</a:t>
            </a:r>
            <a:r>
              <a:rPr lang="en-US" sz="4800" dirty="0"/>
              <a:t> </a:t>
            </a:r>
            <a:r>
              <a:rPr lang="en-US" sz="4800" i="1" dirty="0" err="1"/>
              <a:t>Aclarar</a:t>
            </a:r>
            <a:r>
              <a:rPr lang="en-US" sz="4800" i="1" dirty="0"/>
              <a:t> la </a:t>
            </a:r>
            <a:r>
              <a:rPr lang="en-US" sz="4800" i="1" dirty="0" err="1"/>
              <a:t>responsabilidad</a:t>
            </a:r>
            <a:r>
              <a:rPr lang="en-US" sz="4800" dirty="0"/>
              <a:t>. </a:t>
            </a:r>
            <a:r>
              <a:rPr lang="en-US" sz="4800" dirty="0" err="1"/>
              <a:t>Cuando</a:t>
            </a:r>
            <a:r>
              <a:rPr lang="en-US" sz="4800" dirty="0"/>
              <a:t> la </a:t>
            </a:r>
            <a:r>
              <a:rPr lang="en-US" sz="4800" dirty="0" err="1"/>
              <a:t>gente</a:t>
            </a:r>
            <a:r>
              <a:rPr lang="en-US" sz="4800" dirty="0"/>
              <a:t> </a:t>
            </a:r>
            <a:r>
              <a:rPr lang="en-US" sz="4800" dirty="0" err="1"/>
              <a:t>aplica</a:t>
            </a:r>
            <a:r>
              <a:rPr lang="en-US" sz="4800" dirty="0"/>
              <a:t> la </a:t>
            </a:r>
            <a:r>
              <a:rPr lang="en-US" sz="4800" dirty="0" err="1"/>
              <a:t>verdad</a:t>
            </a:r>
            <a:r>
              <a:rPr lang="en-US" sz="4800" dirty="0"/>
              <a:t> a </a:t>
            </a:r>
            <a:r>
              <a:rPr lang="en-US" sz="4800" dirty="0" err="1"/>
              <a:t>su</a:t>
            </a:r>
            <a:r>
              <a:rPr lang="en-US" sz="4800" dirty="0"/>
              <a:t> </a:t>
            </a:r>
            <a:r>
              <a:rPr lang="en-US" sz="4800" dirty="0" err="1"/>
              <a:t>vida</a:t>
            </a:r>
            <a:r>
              <a:rPr lang="en-US" sz="4800" dirty="0"/>
              <a:t>, </a:t>
            </a:r>
            <a:r>
              <a:rPr lang="en-US" sz="4800" dirty="0" err="1"/>
              <a:t>siempre</a:t>
            </a:r>
            <a:r>
              <a:rPr lang="en-US" sz="4800" dirty="0"/>
              <a:t> surge la </a:t>
            </a:r>
            <a:r>
              <a:rPr lang="en-US" sz="4800" dirty="0" err="1"/>
              <a:t>cuestión</a:t>
            </a:r>
            <a:r>
              <a:rPr lang="en-US" sz="4800" dirty="0"/>
              <a:t> de </a:t>
            </a:r>
            <a:r>
              <a:rPr lang="en-US" sz="4800" dirty="0" err="1"/>
              <a:t>quién</a:t>
            </a:r>
            <a:r>
              <a:rPr lang="en-US" sz="4800" dirty="0"/>
              <a:t> es </a:t>
            </a:r>
            <a:r>
              <a:rPr lang="en-US" sz="4800" dirty="0" err="1"/>
              <a:t>responsable</a:t>
            </a:r>
            <a:r>
              <a:rPr lang="en-US" sz="4800" dirty="0"/>
              <a:t> de las </a:t>
            </a:r>
            <a:r>
              <a:rPr lang="en-US" sz="4800" dirty="0" err="1"/>
              <a:t>cosas</a:t>
            </a:r>
            <a:r>
              <a:rPr lang="en-US" sz="4800" dirty="0"/>
              <a:t>.</a:t>
            </a:r>
            <a:endParaRPr lang="en-US" sz="11500" dirty="0"/>
          </a:p>
          <a:p>
            <a:endParaRPr lang="en-US" dirty="0"/>
          </a:p>
        </p:txBody>
      </p:sp>
    </p:spTree>
    <p:extLst>
      <p:ext uri="{BB962C8B-B14F-4D97-AF65-F5344CB8AC3E}">
        <p14:creationId xmlns:p14="http://schemas.microsoft.com/office/powerpoint/2010/main" val="1192507237"/>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6278642"/>
          </a:xfrm>
          <a:prstGeom prst="rect">
            <a:avLst/>
          </a:prstGeom>
          <a:noFill/>
        </p:spPr>
        <p:txBody>
          <a:bodyPr wrap="square" rtlCol="0">
            <a:spAutoFit/>
          </a:bodyPr>
          <a:lstStyle/>
          <a:p>
            <a:r>
              <a:rPr lang="en-US" sz="4800" i="1" dirty="0"/>
              <a:t>3.</a:t>
            </a:r>
            <a:r>
              <a:rPr lang="en-US" sz="4800" dirty="0"/>
              <a:t> </a:t>
            </a:r>
            <a:r>
              <a:rPr lang="en-US" sz="4800" i="1" dirty="0" err="1"/>
              <a:t>Inculcar</a:t>
            </a:r>
            <a:r>
              <a:rPr lang="en-US" sz="4800" i="1" dirty="0"/>
              <a:t> la </a:t>
            </a:r>
            <a:r>
              <a:rPr lang="en-US" sz="4800" i="1" dirty="0" err="1"/>
              <a:t>identidad</a:t>
            </a:r>
            <a:r>
              <a:rPr lang="en-US" sz="4800" i="1" dirty="0"/>
              <a:t> </a:t>
            </a:r>
            <a:r>
              <a:rPr lang="en-US" sz="4800" i="1" dirty="0" err="1"/>
              <a:t>en</a:t>
            </a:r>
            <a:r>
              <a:rPr lang="en-US" sz="4800" i="1" dirty="0"/>
              <a:t> Cristo</a:t>
            </a:r>
            <a:r>
              <a:rPr lang="en-US" sz="4800" dirty="0"/>
              <a:t>. El </a:t>
            </a:r>
            <a:r>
              <a:rPr lang="en-US" sz="4800" dirty="0" err="1"/>
              <a:t>cambio</a:t>
            </a:r>
            <a:r>
              <a:rPr lang="en-US" sz="4800" dirty="0"/>
              <a:t> es un </a:t>
            </a:r>
            <a:r>
              <a:rPr lang="en-US" sz="4800" dirty="0" err="1"/>
              <a:t>proceso</a:t>
            </a:r>
            <a:r>
              <a:rPr lang="en-US" sz="4800" dirty="0"/>
              <a:t> </a:t>
            </a:r>
            <a:r>
              <a:rPr lang="en-US" sz="4800" dirty="0" err="1"/>
              <a:t>difícil</a:t>
            </a:r>
            <a:r>
              <a:rPr lang="en-US" sz="4800" dirty="0"/>
              <a:t>, y es </a:t>
            </a:r>
            <a:r>
              <a:rPr lang="en-US" sz="4800" dirty="0" err="1"/>
              <a:t>necesario</a:t>
            </a:r>
            <a:r>
              <a:rPr lang="en-US" sz="4800" dirty="0"/>
              <a:t> </a:t>
            </a:r>
            <a:r>
              <a:rPr lang="en-US" sz="4800" dirty="0" err="1"/>
              <a:t>recordarle</a:t>
            </a:r>
            <a:r>
              <a:rPr lang="en-US" sz="4800" dirty="0"/>
              <a:t> a la </a:t>
            </a:r>
            <a:r>
              <a:rPr lang="en-US" sz="4800" dirty="0" err="1"/>
              <a:t>gente</a:t>
            </a:r>
            <a:r>
              <a:rPr lang="en-US" sz="4800" dirty="0"/>
              <a:t> los </a:t>
            </a:r>
            <a:r>
              <a:rPr lang="en-US" sz="4800" dirty="0" err="1"/>
              <a:t>recursos</a:t>
            </a:r>
            <a:r>
              <a:rPr lang="en-US" sz="4800" dirty="0"/>
              <a:t> que le </a:t>
            </a:r>
            <a:r>
              <a:rPr lang="en-US" sz="4800" dirty="0" err="1"/>
              <a:t>pertenecen</a:t>
            </a:r>
            <a:r>
              <a:rPr lang="en-US" sz="4800" dirty="0"/>
              <a:t> </a:t>
            </a:r>
            <a:r>
              <a:rPr lang="en-US" sz="4800" dirty="0" err="1"/>
              <a:t>como</a:t>
            </a:r>
            <a:r>
              <a:rPr lang="en-US" sz="4800" dirty="0"/>
              <a:t> </a:t>
            </a:r>
            <a:r>
              <a:rPr lang="en-US" sz="4800" dirty="0" err="1"/>
              <a:t>hijos</a:t>
            </a:r>
            <a:r>
              <a:rPr lang="en-US" sz="4800" dirty="0"/>
              <a:t> de Dios.</a:t>
            </a:r>
          </a:p>
          <a:p>
            <a:r>
              <a:rPr lang="en-US" sz="4800" i="1" dirty="0"/>
              <a:t>4.</a:t>
            </a:r>
            <a:r>
              <a:rPr lang="en-US" sz="4800" dirty="0"/>
              <a:t> </a:t>
            </a:r>
            <a:r>
              <a:rPr lang="en-US" sz="4800" i="1" dirty="0" err="1"/>
              <a:t>Rendir</a:t>
            </a:r>
            <a:r>
              <a:rPr lang="en-US" sz="4800" i="1" dirty="0"/>
              <a:t> </a:t>
            </a:r>
            <a:r>
              <a:rPr lang="en-US" sz="4800" i="1" dirty="0" err="1"/>
              <a:t>cuentas</a:t>
            </a:r>
            <a:r>
              <a:rPr lang="en-US" sz="4800" dirty="0"/>
              <a:t>. El </a:t>
            </a:r>
            <a:r>
              <a:rPr lang="en-US" sz="4800" dirty="0" err="1"/>
              <a:t>cambio</a:t>
            </a:r>
            <a:r>
              <a:rPr lang="en-US" sz="4800" dirty="0"/>
              <a:t> </a:t>
            </a:r>
            <a:r>
              <a:rPr lang="en-US" sz="4800" dirty="0" err="1"/>
              <a:t>exige</a:t>
            </a:r>
            <a:r>
              <a:rPr lang="en-US" sz="4800" dirty="0"/>
              <a:t> </a:t>
            </a:r>
            <a:r>
              <a:rPr lang="en-US" sz="4800" dirty="0" err="1"/>
              <a:t>paciencia</a:t>
            </a:r>
            <a:r>
              <a:rPr lang="en-US" sz="4800" dirty="0"/>
              <a:t> y </a:t>
            </a:r>
            <a:r>
              <a:rPr lang="en-US" sz="4800" dirty="0" err="1"/>
              <a:t>perseverancia</a:t>
            </a:r>
            <a:r>
              <a:rPr lang="en-US" sz="4800" dirty="0"/>
              <a:t>, por lo que </a:t>
            </a:r>
            <a:r>
              <a:rPr lang="en-US" sz="4800" dirty="0" err="1"/>
              <a:t>todos</a:t>
            </a:r>
            <a:r>
              <a:rPr lang="en-US" sz="4800" dirty="0"/>
              <a:t> </a:t>
            </a:r>
            <a:r>
              <a:rPr lang="en-US" sz="4800" dirty="0" err="1"/>
              <a:t>necesitamos</a:t>
            </a:r>
            <a:r>
              <a:rPr lang="en-US" sz="4800" dirty="0"/>
              <a:t> el </a:t>
            </a:r>
            <a:r>
              <a:rPr lang="en-US" sz="4800" dirty="0" err="1"/>
              <a:t>estímulo</a:t>
            </a:r>
            <a:r>
              <a:rPr lang="en-US" sz="4800" dirty="0"/>
              <a:t>, la </a:t>
            </a:r>
            <a:r>
              <a:rPr lang="en-US" sz="4800" dirty="0" err="1"/>
              <a:t>comprensión</a:t>
            </a:r>
            <a:r>
              <a:rPr lang="en-US" sz="4800" dirty="0"/>
              <a:t> y la </a:t>
            </a:r>
            <a:r>
              <a:rPr lang="en-US" sz="4800" dirty="0" err="1"/>
              <a:t>advertencia</a:t>
            </a:r>
            <a:r>
              <a:rPr lang="en-US" sz="4800" dirty="0"/>
              <a:t> que </a:t>
            </a:r>
            <a:r>
              <a:rPr lang="en-US" sz="4800" dirty="0" err="1"/>
              <a:t>proporciona</a:t>
            </a:r>
            <a:r>
              <a:rPr lang="en-US" sz="4800" dirty="0"/>
              <a:t> un </a:t>
            </a:r>
            <a:r>
              <a:rPr lang="en-US" sz="4800" dirty="0" err="1"/>
              <a:t>sistema</a:t>
            </a:r>
            <a:r>
              <a:rPr lang="en-US" sz="4800" dirty="0"/>
              <a:t> de </a:t>
            </a:r>
            <a:r>
              <a:rPr lang="en-US" sz="4800" dirty="0" err="1"/>
              <a:t>supervisión</a:t>
            </a:r>
            <a:r>
              <a:rPr lang="en-US" sz="4800" dirty="0"/>
              <a:t>.</a:t>
            </a:r>
          </a:p>
          <a:p>
            <a:endParaRPr lang="en-US" dirty="0"/>
          </a:p>
        </p:txBody>
      </p:sp>
    </p:spTree>
    <p:extLst>
      <p:ext uri="{BB962C8B-B14F-4D97-AF65-F5344CB8AC3E}">
        <p14:creationId xmlns:p14="http://schemas.microsoft.com/office/powerpoint/2010/main" val="650982865"/>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6524863"/>
          </a:xfrm>
          <a:prstGeom prst="rect">
            <a:avLst/>
          </a:prstGeom>
          <a:noFill/>
        </p:spPr>
        <p:txBody>
          <a:bodyPr wrap="square" rtlCol="0">
            <a:spAutoFit/>
          </a:bodyPr>
          <a:lstStyle/>
          <a:p>
            <a:r>
              <a:rPr lang="en-US" sz="4000" b="1" dirty="0"/>
              <a:t>OBJETIVO 1: ESTABLECER SU AGENDA DE MINISTERIO PERSONAL</a:t>
            </a:r>
            <a:endParaRPr lang="en-US" sz="4000" dirty="0"/>
          </a:p>
          <a:p>
            <a:r>
              <a:rPr lang="en-US" sz="4000" dirty="0"/>
              <a:t>Una agenda es </a:t>
            </a:r>
            <a:r>
              <a:rPr lang="en-US" sz="4000" dirty="0" err="1"/>
              <a:t>simplemente</a:t>
            </a:r>
            <a:r>
              <a:rPr lang="en-US" sz="4000" dirty="0"/>
              <a:t> un plan para </a:t>
            </a:r>
            <a:r>
              <a:rPr lang="en-US" sz="4000" dirty="0" err="1"/>
              <a:t>lograr</a:t>
            </a:r>
            <a:r>
              <a:rPr lang="en-US" sz="4000" dirty="0"/>
              <a:t> una meta, un </a:t>
            </a:r>
            <a:r>
              <a:rPr lang="en-US" sz="4000" dirty="0" err="1"/>
              <a:t>mapa</a:t>
            </a:r>
            <a:r>
              <a:rPr lang="en-US" sz="4000" dirty="0"/>
              <a:t> que </a:t>
            </a:r>
            <a:r>
              <a:rPr lang="en-US" sz="4000" dirty="0" err="1"/>
              <a:t>nos</a:t>
            </a:r>
            <a:r>
              <a:rPr lang="en-US" sz="4000" dirty="0"/>
              <a:t> </a:t>
            </a:r>
            <a:r>
              <a:rPr lang="en-US" sz="4000" dirty="0" err="1"/>
              <a:t>muestra</a:t>
            </a:r>
            <a:r>
              <a:rPr lang="en-US" sz="4000" dirty="0"/>
              <a:t> </a:t>
            </a:r>
            <a:r>
              <a:rPr lang="en-US" sz="4000" dirty="0" err="1"/>
              <a:t>nuestro</a:t>
            </a:r>
            <a:r>
              <a:rPr lang="en-US" sz="4000" dirty="0"/>
              <a:t> </a:t>
            </a:r>
            <a:r>
              <a:rPr lang="en-US" sz="4000" dirty="0" err="1"/>
              <a:t>destino</a:t>
            </a:r>
            <a:r>
              <a:rPr lang="en-US" sz="4000" dirty="0"/>
              <a:t> (los </a:t>
            </a:r>
            <a:r>
              <a:rPr lang="en-US" sz="4000" dirty="0" err="1"/>
              <a:t>cambios</a:t>
            </a:r>
            <a:r>
              <a:rPr lang="en-US" sz="4000" dirty="0"/>
              <a:t> que </a:t>
            </a:r>
            <a:r>
              <a:rPr lang="en-US" sz="4000" dirty="0" err="1"/>
              <a:t>necesitan</a:t>
            </a:r>
            <a:r>
              <a:rPr lang="en-US" sz="4000" dirty="0"/>
              <a:t> </a:t>
            </a:r>
            <a:r>
              <a:rPr lang="en-US" sz="4000" dirty="0" err="1"/>
              <a:t>ocurrir</a:t>
            </a:r>
            <a:r>
              <a:rPr lang="en-US" sz="4000" dirty="0"/>
              <a:t>) y </a:t>
            </a:r>
            <a:r>
              <a:rPr lang="en-US" sz="4000" dirty="0" err="1"/>
              <a:t>cómo</a:t>
            </a:r>
            <a:r>
              <a:rPr lang="en-US" sz="4000" dirty="0"/>
              <a:t> </a:t>
            </a:r>
            <a:r>
              <a:rPr lang="en-US" sz="4000" dirty="0" err="1"/>
              <a:t>llegar</a:t>
            </a:r>
            <a:r>
              <a:rPr lang="en-US" sz="4000" dirty="0"/>
              <a:t> </a:t>
            </a:r>
            <a:r>
              <a:rPr lang="en-US" sz="4000" dirty="0" err="1"/>
              <a:t>allí</a:t>
            </a:r>
            <a:r>
              <a:rPr lang="en-US" sz="4000" dirty="0"/>
              <a:t> (¿</a:t>
            </a:r>
            <a:r>
              <a:rPr lang="en-US" sz="4000" dirty="0" err="1"/>
              <a:t>Cómo</a:t>
            </a:r>
            <a:r>
              <a:rPr lang="en-US" sz="4000" dirty="0"/>
              <a:t>? ¿</a:t>
            </a:r>
            <a:r>
              <a:rPr lang="en-US" sz="4000" dirty="0" err="1"/>
              <a:t>Dónde</a:t>
            </a:r>
            <a:r>
              <a:rPr lang="en-US" sz="4000" dirty="0"/>
              <a:t>? ¿</a:t>
            </a:r>
            <a:r>
              <a:rPr lang="en-US" sz="4000" dirty="0" err="1"/>
              <a:t>Cuándo</a:t>
            </a:r>
            <a:r>
              <a:rPr lang="en-US" sz="4000" dirty="0"/>
              <a:t>? ¿Con </a:t>
            </a:r>
            <a:r>
              <a:rPr lang="en-US" sz="4000" dirty="0" err="1"/>
              <a:t>quién</a:t>
            </a:r>
            <a:r>
              <a:rPr lang="en-US" sz="4000" dirty="0"/>
              <a:t>?). </a:t>
            </a:r>
            <a:r>
              <a:rPr lang="en-US" sz="4000" dirty="0" err="1"/>
              <a:t>Nuestro</a:t>
            </a:r>
            <a:r>
              <a:rPr lang="en-US" sz="4000" dirty="0"/>
              <a:t> </a:t>
            </a:r>
            <a:r>
              <a:rPr lang="en-US" sz="4000" dirty="0" err="1"/>
              <a:t>objetivo</a:t>
            </a:r>
            <a:r>
              <a:rPr lang="en-US" sz="4000" dirty="0"/>
              <a:t> es </a:t>
            </a:r>
            <a:r>
              <a:rPr lang="en-US" sz="4000" dirty="0" err="1"/>
              <a:t>más</a:t>
            </a:r>
            <a:r>
              <a:rPr lang="en-US" sz="4000" dirty="0"/>
              <a:t> que </a:t>
            </a:r>
            <a:r>
              <a:rPr lang="en-US" sz="4000" dirty="0" err="1"/>
              <a:t>denunciar</a:t>
            </a:r>
            <a:r>
              <a:rPr lang="en-US" sz="4000" dirty="0"/>
              <a:t> el </a:t>
            </a:r>
            <a:r>
              <a:rPr lang="en-US" sz="4000" dirty="0" err="1"/>
              <a:t>pecado</a:t>
            </a:r>
            <a:r>
              <a:rPr lang="en-US" sz="4000" dirty="0"/>
              <a:t> o resolver el </a:t>
            </a:r>
            <a:r>
              <a:rPr lang="en-US" sz="4000" dirty="0" err="1"/>
              <a:t>problema</a:t>
            </a:r>
            <a:r>
              <a:rPr lang="en-US" sz="4000" dirty="0"/>
              <a:t> del </a:t>
            </a:r>
            <a:r>
              <a:rPr lang="en-US" sz="4000" dirty="0" err="1"/>
              <a:t>momento</a:t>
            </a:r>
            <a:r>
              <a:rPr lang="en-US" sz="4000" dirty="0"/>
              <a:t>. </a:t>
            </a:r>
            <a:r>
              <a:rPr lang="en-US" sz="4000" dirty="0" err="1"/>
              <a:t>Necesitamos</a:t>
            </a:r>
            <a:r>
              <a:rPr lang="en-US" sz="4000" dirty="0"/>
              <a:t> saber a </a:t>
            </a:r>
            <a:r>
              <a:rPr lang="en-US" sz="4000" dirty="0" err="1"/>
              <a:t>qué</a:t>
            </a:r>
            <a:r>
              <a:rPr lang="en-US" sz="4000" dirty="0"/>
              <a:t> </a:t>
            </a:r>
            <a:r>
              <a:rPr lang="en-US" sz="4000" dirty="0" err="1"/>
              <a:t>cambios</a:t>
            </a:r>
            <a:r>
              <a:rPr lang="en-US" sz="4000" dirty="0"/>
              <a:t> </a:t>
            </a:r>
            <a:r>
              <a:rPr lang="en-US" sz="4000" dirty="0" err="1"/>
              <a:t>específicos</a:t>
            </a:r>
            <a:r>
              <a:rPr lang="en-US" sz="4000" dirty="0"/>
              <a:t> Dios </a:t>
            </a:r>
            <a:r>
              <a:rPr lang="en-US" sz="4000" dirty="0" err="1"/>
              <a:t>está</a:t>
            </a:r>
            <a:r>
              <a:rPr lang="en-US" sz="4000" dirty="0"/>
              <a:t> </a:t>
            </a:r>
            <a:r>
              <a:rPr lang="en-US" sz="4000" dirty="0" err="1"/>
              <a:t>llamando</a:t>
            </a:r>
            <a:r>
              <a:rPr lang="en-US" sz="4000" dirty="0"/>
              <a:t> a </a:t>
            </a:r>
            <a:r>
              <a:rPr lang="en-US" sz="4000" dirty="0" err="1"/>
              <a:t>esta</a:t>
            </a:r>
            <a:r>
              <a:rPr lang="en-US" sz="4000" dirty="0"/>
              <a:t> persona </a:t>
            </a:r>
            <a:r>
              <a:rPr lang="en-US" sz="4000" dirty="0" err="1"/>
              <a:t>en</a:t>
            </a:r>
            <a:r>
              <a:rPr lang="en-US" sz="4000" dirty="0"/>
              <a:t> </a:t>
            </a:r>
            <a:r>
              <a:rPr lang="en-US" sz="4000" dirty="0" err="1"/>
              <a:t>esta</a:t>
            </a:r>
            <a:r>
              <a:rPr lang="en-US" sz="4000" dirty="0"/>
              <a:t> </a:t>
            </a:r>
            <a:r>
              <a:rPr lang="en-US" sz="4000" dirty="0" err="1"/>
              <a:t>situación</a:t>
            </a:r>
            <a:endParaRPr lang="en-US" sz="4000" dirty="0"/>
          </a:p>
          <a:p>
            <a:endParaRPr lang="en-US" dirty="0"/>
          </a:p>
        </p:txBody>
      </p:sp>
    </p:spTree>
    <p:extLst>
      <p:ext uri="{BB962C8B-B14F-4D97-AF65-F5344CB8AC3E}">
        <p14:creationId xmlns:p14="http://schemas.microsoft.com/office/powerpoint/2010/main" val="2759220817"/>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6217087"/>
          </a:xfrm>
          <a:prstGeom prst="rect">
            <a:avLst/>
          </a:prstGeom>
          <a:noFill/>
        </p:spPr>
        <p:txBody>
          <a:bodyPr wrap="square" rtlCol="0">
            <a:spAutoFit/>
          </a:bodyPr>
          <a:lstStyle/>
          <a:p>
            <a:r>
              <a:rPr lang="en-US" sz="4400" dirty="0" err="1"/>
              <a:t>Tenemos</a:t>
            </a:r>
            <a:r>
              <a:rPr lang="en-US" sz="4400" dirty="0"/>
              <a:t> que </a:t>
            </a:r>
            <a:r>
              <a:rPr lang="en-US" sz="4400" dirty="0" err="1"/>
              <a:t>establecer</a:t>
            </a:r>
            <a:r>
              <a:rPr lang="en-US" sz="4400" dirty="0"/>
              <a:t> un </a:t>
            </a:r>
            <a:r>
              <a:rPr lang="en-US" sz="4400" dirty="0" err="1"/>
              <a:t>sentido</a:t>
            </a:r>
            <a:r>
              <a:rPr lang="en-US" sz="4400" dirty="0"/>
              <a:t> </a:t>
            </a:r>
            <a:r>
              <a:rPr lang="en-US" sz="4400" dirty="0" err="1"/>
              <a:t>bíblico</a:t>
            </a:r>
            <a:r>
              <a:rPr lang="en-US" sz="4400" dirty="0"/>
              <a:t> de </a:t>
            </a:r>
            <a:r>
              <a:rPr lang="en-US" sz="4400" dirty="0" err="1"/>
              <a:t>dirección</a:t>
            </a:r>
            <a:r>
              <a:rPr lang="en-US" sz="4400" dirty="0"/>
              <a:t> (agenda) para </a:t>
            </a:r>
            <a:r>
              <a:rPr lang="en-US" sz="4400" dirty="0" err="1"/>
              <a:t>nuestro</a:t>
            </a:r>
            <a:r>
              <a:rPr lang="en-US" sz="4400" dirty="0"/>
              <a:t> </a:t>
            </a:r>
            <a:r>
              <a:rPr lang="en-US" sz="4400" dirty="0" err="1"/>
              <a:t>ministerio</a:t>
            </a:r>
            <a:r>
              <a:rPr lang="en-US" sz="4400" dirty="0"/>
              <a:t> </a:t>
            </a:r>
            <a:r>
              <a:rPr lang="en-US" sz="4400" dirty="0" err="1"/>
              <a:t>en</a:t>
            </a:r>
            <a:r>
              <a:rPr lang="en-US" sz="4400" dirty="0"/>
              <a:t> </a:t>
            </a:r>
            <a:r>
              <a:rPr lang="en-US" sz="4400" dirty="0" err="1"/>
              <a:t>esta</a:t>
            </a:r>
            <a:r>
              <a:rPr lang="en-US" sz="4400" dirty="0"/>
              <a:t> </a:t>
            </a:r>
            <a:r>
              <a:rPr lang="en-US" sz="4400" dirty="0" err="1"/>
              <a:t>etapa</a:t>
            </a:r>
            <a:r>
              <a:rPr lang="en-US" sz="4400" dirty="0"/>
              <a:t>. </a:t>
            </a:r>
            <a:br>
              <a:rPr lang="en-US" sz="4400" dirty="0"/>
            </a:br>
            <a:r>
              <a:rPr lang="en-US" sz="4400" dirty="0"/>
              <a:t>De lo </a:t>
            </a:r>
            <a:r>
              <a:rPr lang="en-US" sz="4400" dirty="0" err="1"/>
              <a:t>contrario</a:t>
            </a:r>
            <a:r>
              <a:rPr lang="en-US" sz="4400" dirty="0"/>
              <a:t>, </a:t>
            </a:r>
            <a:r>
              <a:rPr lang="en-US" sz="4400" dirty="0" err="1"/>
              <a:t>nuestro</a:t>
            </a:r>
            <a:r>
              <a:rPr lang="en-US" sz="4400" dirty="0"/>
              <a:t> </a:t>
            </a:r>
            <a:r>
              <a:rPr lang="en-US" sz="4400" dirty="0" err="1"/>
              <a:t>consejo</a:t>
            </a:r>
            <a:r>
              <a:rPr lang="en-US" sz="4400" dirty="0"/>
              <a:t> se </a:t>
            </a:r>
            <a:r>
              <a:rPr lang="en-US" sz="4400" dirty="0" err="1"/>
              <a:t>verá</a:t>
            </a:r>
            <a:r>
              <a:rPr lang="en-US" sz="4400" dirty="0"/>
              <a:t> </a:t>
            </a:r>
            <a:r>
              <a:rPr lang="en-US" sz="4400" dirty="0" err="1"/>
              <a:t>debilitado</a:t>
            </a:r>
            <a:r>
              <a:rPr lang="en-US" sz="4400" dirty="0"/>
              <a:t> por: </a:t>
            </a:r>
            <a:r>
              <a:rPr lang="en-US" sz="4000" dirty="0"/>
              <a:t>• </a:t>
            </a:r>
            <a:r>
              <a:rPr lang="en-US" sz="4000" dirty="0" err="1"/>
              <a:t>Parcialidad</a:t>
            </a:r>
            <a:r>
              <a:rPr lang="en-US" sz="4000" dirty="0"/>
              <a:t> personal • </a:t>
            </a:r>
            <a:r>
              <a:rPr lang="en-US" sz="4000" dirty="0" err="1"/>
              <a:t>Ignorancia</a:t>
            </a:r>
            <a:endParaRPr lang="en-US" sz="4000" dirty="0"/>
          </a:p>
          <a:p>
            <a:r>
              <a:rPr lang="en-US" sz="4000" dirty="0"/>
              <a:t>• Mala </a:t>
            </a:r>
            <a:r>
              <a:rPr lang="en-US" sz="4000" dirty="0" err="1"/>
              <a:t>teología</a:t>
            </a:r>
            <a:r>
              <a:rPr lang="en-US" sz="4000" dirty="0"/>
              <a:t> • Mala </a:t>
            </a:r>
            <a:r>
              <a:rPr lang="en-US" sz="4000" dirty="0" err="1"/>
              <a:t>comprensión</a:t>
            </a:r>
            <a:r>
              <a:rPr lang="en-US" sz="4000" dirty="0"/>
              <a:t> de la </a:t>
            </a:r>
            <a:r>
              <a:rPr lang="en-US" sz="4000" dirty="0" err="1"/>
              <a:t>Escritura</a:t>
            </a:r>
            <a:endParaRPr lang="en-US" sz="4000" dirty="0"/>
          </a:p>
          <a:p>
            <a:r>
              <a:rPr lang="en-US" sz="4000" dirty="0"/>
              <a:t>• </a:t>
            </a:r>
            <a:r>
              <a:rPr lang="en-US" sz="4000" dirty="0" err="1"/>
              <a:t>Aplicación</a:t>
            </a:r>
            <a:r>
              <a:rPr lang="en-US" sz="4000" dirty="0"/>
              <a:t> </a:t>
            </a:r>
            <a:r>
              <a:rPr lang="en-US" sz="4000" dirty="0" err="1"/>
              <a:t>indebida</a:t>
            </a:r>
            <a:r>
              <a:rPr lang="en-US" sz="4000" dirty="0"/>
              <a:t> de la </a:t>
            </a:r>
            <a:r>
              <a:rPr lang="en-US" sz="4000" dirty="0" err="1"/>
              <a:t>Escritura</a:t>
            </a:r>
            <a:r>
              <a:rPr lang="en-US" sz="4000" dirty="0"/>
              <a:t> </a:t>
            </a:r>
            <a:br>
              <a:rPr lang="en-US" sz="4000" dirty="0"/>
            </a:br>
            <a:r>
              <a:rPr lang="en-US" sz="4000" dirty="0"/>
              <a:t>• </a:t>
            </a:r>
            <a:r>
              <a:rPr lang="en-US" sz="4000" dirty="0" err="1"/>
              <a:t>Miedo</a:t>
            </a:r>
            <a:r>
              <a:rPr lang="en-US" sz="4000" dirty="0"/>
              <a:t> del hombre</a:t>
            </a:r>
          </a:p>
          <a:p>
            <a:r>
              <a:rPr lang="en-US" sz="4000" dirty="0"/>
              <a:t>• </a:t>
            </a:r>
            <a:r>
              <a:rPr lang="en-US" sz="4000" dirty="0" err="1"/>
              <a:t>Pensamiento</a:t>
            </a:r>
            <a:r>
              <a:rPr lang="en-US" sz="4000" dirty="0"/>
              <a:t> </a:t>
            </a:r>
            <a:r>
              <a:rPr lang="en-US" sz="4000" dirty="0" err="1"/>
              <a:t>emocional</a:t>
            </a:r>
            <a:r>
              <a:rPr lang="en-US" sz="4000" dirty="0"/>
              <a:t> • La </a:t>
            </a:r>
            <a:r>
              <a:rPr lang="en-US" sz="4000" dirty="0" err="1"/>
              <a:t>presión</a:t>
            </a:r>
            <a:r>
              <a:rPr lang="en-US" sz="4000" dirty="0"/>
              <a:t> del </a:t>
            </a:r>
            <a:r>
              <a:rPr lang="en-US" sz="4000" dirty="0" err="1"/>
              <a:t>momento</a:t>
            </a:r>
            <a:r>
              <a:rPr lang="en-US" sz="4000" dirty="0"/>
              <a:t>.</a:t>
            </a:r>
          </a:p>
          <a:p>
            <a:endParaRPr lang="en-US" dirty="0"/>
          </a:p>
        </p:txBody>
      </p:sp>
    </p:spTree>
    <p:extLst>
      <p:ext uri="{BB962C8B-B14F-4D97-AF65-F5344CB8AC3E}">
        <p14:creationId xmlns:p14="http://schemas.microsoft.com/office/powerpoint/2010/main" val="1688638955"/>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6217087"/>
          </a:xfrm>
          <a:prstGeom prst="rect">
            <a:avLst/>
          </a:prstGeom>
          <a:noFill/>
        </p:spPr>
        <p:txBody>
          <a:bodyPr wrap="square" rtlCol="0">
            <a:spAutoFit/>
          </a:bodyPr>
          <a:lstStyle/>
          <a:p>
            <a:r>
              <a:rPr lang="en-US" sz="4400" dirty="0" err="1"/>
              <a:t>Tenemos</a:t>
            </a:r>
            <a:r>
              <a:rPr lang="en-US" sz="4400" dirty="0"/>
              <a:t> que </a:t>
            </a:r>
            <a:r>
              <a:rPr lang="en-US" sz="4400" dirty="0" err="1"/>
              <a:t>establecer</a:t>
            </a:r>
            <a:r>
              <a:rPr lang="en-US" sz="4400" dirty="0"/>
              <a:t> un </a:t>
            </a:r>
            <a:r>
              <a:rPr lang="en-US" sz="4400" dirty="0" err="1"/>
              <a:t>sentido</a:t>
            </a:r>
            <a:r>
              <a:rPr lang="en-US" sz="4400" dirty="0"/>
              <a:t> </a:t>
            </a:r>
            <a:r>
              <a:rPr lang="en-US" sz="4400" dirty="0" err="1"/>
              <a:t>bíblico</a:t>
            </a:r>
            <a:r>
              <a:rPr lang="en-US" sz="4400" dirty="0"/>
              <a:t> de </a:t>
            </a:r>
            <a:r>
              <a:rPr lang="en-US" sz="4400" dirty="0" err="1"/>
              <a:t>dirección</a:t>
            </a:r>
            <a:r>
              <a:rPr lang="en-US" sz="4400" dirty="0"/>
              <a:t> (agenda) para </a:t>
            </a:r>
            <a:r>
              <a:rPr lang="en-US" sz="4400" dirty="0" err="1"/>
              <a:t>nuestro</a:t>
            </a:r>
            <a:r>
              <a:rPr lang="en-US" sz="4400" dirty="0"/>
              <a:t> </a:t>
            </a:r>
            <a:r>
              <a:rPr lang="en-US" sz="4400" dirty="0" err="1"/>
              <a:t>ministerio</a:t>
            </a:r>
            <a:r>
              <a:rPr lang="en-US" sz="4400" dirty="0"/>
              <a:t> </a:t>
            </a:r>
            <a:r>
              <a:rPr lang="en-US" sz="4400" dirty="0" err="1"/>
              <a:t>en</a:t>
            </a:r>
            <a:r>
              <a:rPr lang="en-US" sz="4400" dirty="0"/>
              <a:t> </a:t>
            </a:r>
            <a:r>
              <a:rPr lang="en-US" sz="4400" dirty="0" err="1"/>
              <a:t>esta</a:t>
            </a:r>
            <a:r>
              <a:rPr lang="en-US" sz="4400" dirty="0"/>
              <a:t> </a:t>
            </a:r>
            <a:r>
              <a:rPr lang="en-US" sz="4400" dirty="0" err="1"/>
              <a:t>etapa</a:t>
            </a:r>
            <a:r>
              <a:rPr lang="en-US" sz="4400" dirty="0"/>
              <a:t>. </a:t>
            </a:r>
            <a:br>
              <a:rPr lang="en-US" sz="4400" dirty="0"/>
            </a:br>
            <a:r>
              <a:rPr lang="en-US" sz="4400" dirty="0"/>
              <a:t>De lo </a:t>
            </a:r>
            <a:r>
              <a:rPr lang="en-US" sz="4400" dirty="0" err="1"/>
              <a:t>contrario</a:t>
            </a:r>
            <a:r>
              <a:rPr lang="en-US" sz="4400" dirty="0"/>
              <a:t>, </a:t>
            </a:r>
            <a:r>
              <a:rPr lang="en-US" sz="4400" dirty="0" err="1"/>
              <a:t>nuestro</a:t>
            </a:r>
            <a:r>
              <a:rPr lang="en-US" sz="4400" dirty="0"/>
              <a:t> </a:t>
            </a:r>
            <a:r>
              <a:rPr lang="en-US" sz="4400" dirty="0" err="1"/>
              <a:t>consejo</a:t>
            </a:r>
            <a:r>
              <a:rPr lang="en-US" sz="4400" dirty="0"/>
              <a:t> se </a:t>
            </a:r>
            <a:r>
              <a:rPr lang="en-US" sz="4400" dirty="0" err="1"/>
              <a:t>verá</a:t>
            </a:r>
            <a:r>
              <a:rPr lang="en-US" sz="4400" dirty="0"/>
              <a:t> </a:t>
            </a:r>
            <a:r>
              <a:rPr lang="en-US" sz="4400" dirty="0" err="1"/>
              <a:t>debilitado</a:t>
            </a:r>
            <a:r>
              <a:rPr lang="en-US" sz="4400" dirty="0"/>
              <a:t> por: </a:t>
            </a:r>
            <a:r>
              <a:rPr lang="en-US" sz="4000" dirty="0"/>
              <a:t>• </a:t>
            </a:r>
            <a:r>
              <a:rPr lang="en-US" sz="4000" dirty="0" err="1"/>
              <a:t>Parcialidad</a:t>
            </a:r>
            <a:r>
              <a:rPr lang="en-US" sz="4000" dirty="0"/>
              <a:t> personal • </a:t>
            </a:r>
            <a:r>
              <a:rPr lang="en-US" sz="4000" dirty="0" err="1"/>
              <a:t>Ignorancia</a:t>
            </a:r>
            <a:endParaRPr lang="en-US" sz="4000" dirty="0"/>
          </a:p>
          <a:p>
            <a:r>
              <a:rPr lang="en-US" sz="4000" dirty="0"/>
              <a:t>• Mala </a:t>
            </a:r>
            <a:r>
              <a:rPr lang="en-US" sz="4000" dirty="0" err="1"/>
              <a:t>teología</a:t>
            </a:r>
            <a:r>
              <a:rPr lang="en-US" sz="4000" dirty="0"/>
              <a:t> • Mala </a:t>
            </a:r>
            <a:r>
              <a:rPr lang="en-US" sz="4000" dirty="0" err="1"/>
              <a:t>comprensión</a:t>
            </a:r>
            <a:r>
              <a:rPr lang="en-US" sz="4000" dirty="0"/>
              <a:t> de la </a:t>
            </a:r>
            <a:r>
              <a:rPr lang="en-US" sz="4000" dirty="0" err="1"/>
              <a:t>Escritura</a:t>
            </a:r>
            <a:endParaRPr lang="en-US" sz="4000" dirty="0"/>
          </a:p>
          <a:p>
            <a:r>
              <a:rPr lang="en-US" sz="4000" dirty="0"/>
              <a:t>• </a:t>
            </a:r>
            <a:r>
              <a:rPr lang="en-US" sz="4000" dirty="0" err="1"/>
              <a:t>Aplicación</a:t>
            </a:r>
            <a:r>
              <a:rPr lang="en-US" sz="4000" dirty="0"/>
              <a:t> </a:t>
            </a:r>
            <a:r>
              <a:rPr lang="en-US" sz="4000" dirty="0" err="1"/>
              <a:t>indebida</a:t>
            </a:r>
            <a:r>
              <a:rPr lang="en-US" sz="4000" dirty="0"/>
              <a:t> de la </a:t>
            </a:r>
            <a:r>
              <a:rPr lang="en-US" sz="4000" dirty="0" err="1"/>
              <a:t>Escritura</a:t>
            </a:r>
            <a:r>
              <a:rPr lang="en-US" sz="4000" dirty="0"/>
              <a:t> </a:t>
            </a:r>
            <a:br>
              <a:rPr lang="en-US" sz="4000" dirty="0"/>
            </a:br>
            <a:r>
              <a:rPr lang="en-US" sz="4000" dirty="0"/>
              <a:t>• </a:t>
            </a:r>
            <a:r>
              <a:rPr lang="en-US" sz="4000" dirty="0" err="1"/>
              <a:t>Miedo</a:t>
            </a:r>
            <a:r>
              <a:rPr lang="en-US" sz="4000" dirty="0"/>
              <a:t> del hombre</a:t>
            </a:r>
          </a:p>
          <a:p>
            <a:r>
              <a:rPr lang="en-US" sz="4000" dirty="0"/>
              <a:t>• </a:t>
            </a:r>
            <a:r>
              <a:rPr lang="en-US" sz="4000" dirty="0" err="1"/>
              <a:t>Pensamiento</a:t>
            </a:r>
            <a:r>
              <a:rPr lang="en-US" sz="4000" dirty="0"/>
              <a:t> </a:t>
            </a:r>
            <a:r>
              <a:rPr lang="en-US" sz="4000" dirty="0" err="1"/>
              <a:t>emocional</a:t>
            </a:r>
            <a:r>
              <a:rPr lang="en-US" sz="4000" dirty="0"/>
              <a:t> • La </a:t>
            </a:r>
            <a:r>
              <a:rPr lang="en-US" sz="4000" dirty="0" err="1"/>
              <a:t>presión</a:t>
            </a:r>
            <a:r>
              <a:rPr lang="en-US" sz="4000" dirty="0"/>
              <a:t> del </a:t>
            </a:r>
            <a:r>
              <a:rPr lang="en-US" sz="4000" dirty="0" err="1"/>
              <a:t>momento</a:t>
            </a:r>
            <a:r>
              <a:rPr lang="en-US" sz="4000" dirty="0"/>
              <a:t>.</a:t>
            </a:r>
          </a:p>
          <a:p>
            <a:endParaRPr lang="en-US" dirty="0"/>
          </a:p>
        </p:txBody>
      </p:sp>
    </p:spTree>
    <p:extLst>
      <p:ext uri="{BB962C8B-B14F-4D97-AF65-F5344CB8AC3E}">
        <p14:creationId xmlns:p14="http://schemas.microsoft.com/office/powerpoint/2010/main" val="977817803"/>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5909310"/>
          </a:xfrm>
          <a:prstGeom prst="rect">
            <a:avLst/>
          </a:prstGeom>
          <a:noFill/>
        </p:spPr>
        <p:txBody>
          <a:bodyPr wrap="square" rtlCol="0">
            <a:spAutoFit/>
          </a:bodyPr>
          <a:lstStyle/>
          <a:p>
            <a:r>
              <a:rPr lang="en-US" sz="7200" dirty="0"/>
              <a:t>“¿</a:t>
            </a:r>
            <a:r>
              <a:rPr lang="en-US" sz="7200" dirty="0" err="1"/>
              <a:t>Qué</a:t>
            </a:r>
            <a:r>
              <a:rPr lang="en-US" sz="7200" dirty="0"/>
              <a:t> es lo que Dios ha </a:t>
            </a:r>
            <a:r>
              <a:rPr lang="en-US" sz="7200" dirty="0" err="1"/>
              <a:t>enseñado</a:t>
            </a:r>
            <a:r>
              <a:rPr lang="en-US" sz="7200" dirty="0"/>
              <a:t>, </a:t>
            </a:r>
            <a:r>
              <a:rPr lang="en-US" sz="7200" dirty="0" err="1"/>
              <a:t>prometido</a:t>
            </a:r>
            <a:r>
              <a:rPr lang="en-US" sz="7200" dirty="0"/>
              <a:t>, </a:t>
            </a:r>
            <a:r>
              <a:rPr lang="en-US" sz="7200" dirty="0" err="1"/>
              <a:t>ordenado</a:t>
            </a:r>
            <a:r>
              <a:rPr lang="en-US" sz="7200" dirty="0"/>
              <a:t>, </a:t>
            </a:r>
            <a:r>
              <a:rPr lang="en-US" sz="7200" dirty="0" err="1"/>
              <a:t>advertido</a:t>
            </a:r>
            <a:r>
              <a:rPr lang="en-US" sz="7200" dirty="0"/>
              <a:t>, </a:t>
            </a:r>
            <a:r>
              <a:rPr lang="en-US" sz="7200" dirty="0" err="1"/>
              <a:t>estimulado</a:t>
            </a:r>
            <a:r>
              <a:rPr lang="en-US" sz="7200" dirty="0"/>
              <a:t>, y </a:t>
            </a:r>
            <a:r>
              <a:rPr lang="en-US" sz="7200" dirty="0" err="1"/>
              <a:t>hecho</a:t>
            </a:r>
            <a:r>
              <a:rPr lang="en-US" sz="7200" dirty="0"/>
              <a:t> con </a:t>
            </a:r>
            <a:r>
              <a:rPr lang="en-US" sz="7200" dirty="0" err="1"/>
              <a:t>respecto</a:t>
            </a:r>
            <a:r>
              <a:rPr lang="en-US" sz="7200" dirty="0"/>
              <a:t> a </a:t>
            </a:r>
            <a:r>
              <a:rPr lang="en-US" sz="7200" dirty="0" err="1"/>
              <a:t>esta</a:t>
            </a:r>
            <a:r>
              <a:rPr lang="en-US" sz="7200" dirty="0"/>
              <a:t> </a:t>
            </a:r>
            <a:r>
              <a:rPr lang="en-US" sz="7200" dirty="0" err="1"/>
              <a:t>situación</a:t>
            </a:r>
            <a:r>
              <a:rPr lang="en-US" sz="7200" dirty="0"/>
              <a:t>?”</a:t>
            </a:r>
          </a:p>
          <a:p>
            <a:endParaRPr lang="en-US" dirty="0"/>
          </a:p>
        </p:txBody>
      </p:sp>
    </p:spTree>
    <p:extLst>
      <p:ext uri="{BB962C8B-B14F-4D97-AF65-F5344CB8AC3E}">
        <p14:creationId xmlns:p14="http://schemas.microsoft.com/office/powerpoint/2010/main" val="2879270107"/>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8525411"/>
          </a:xfrm>
          <a:prstGeom prst="rect">
            <a:avLst/>
          </a:prstGeom>
          <a:noFill/>
        </p:spPr>
        <p:txBody>
          <a:bodyPr wrap="square" rtlCol="0">
            <a:spAutoFit/>
          </a:bodyPr>
          <a:lstStyle/>
          <a:p>
            <a:r>
              <a:rPr lang="en-US" sz="4400" dirty="0" err="1"/>
              <a:t>Volvamos</a:t>
            </a:r>
            <a:r>
              <a:rPr lang="en-US" sz="4400" dirty="0"/>
              <a:t> al </a:t>
            </a:r>
            <a:r>
              <a:rPr lang="en-US" sz="4400" dirty="0" err="1"/>
              <a:t>ejemplo</a:t>
            </a:r>
            <a:r>
              <a:rPr lang="en-US" sz="4400" dirty="0"/>
              <a:t> de “Sara y Eduardo” del </a:t>
            </a:r>
            <a:r>
              <a:rPr lang="en-US" sz="4400" dirty="0" err="1"/>
              <a:t>capítulo</a:t>
            </a:r>
            <a:r>
              <a:rPr lang="en-US" sz="4400" dirty="0"/>
              <a:t> 10 para </a:t>
            </a:r>
            <a:r>
              <a:rPr lang="en-US" sz="4400" dirty="0" err="1"/>
              <a:t>poder</a:t>
            </a:r>
            <a:r>
              <a:rPr lang="en-US" sz="4400" dirty="0"/>
              <a:t> </a:t>
            </a:r>
            <a:r>
              <a:rPr lang="en-US" sz="4400" dirty="0" err="1"/>
              <a:t>entender</a:t>
            </a:r>
            <a:r>
              <a:rPr lang="en-US" sz="4400" dirty="0"/>
              <a:t> </a:t>
            </a:r>
            <a:r>
              <a:rPr lang="en-US" sz="4400" dirty="0" err="1"/>
              <a:t>cómo</a:t>
            </a:r>
            <a:r>
              <a:rPr lang="en-US" sz="4400" dirty="0"/>
              <a:t> </a:t>
            </a:r>
            <a:r>
              <a:rPr lang="en-US" sz="4400" dirty="0" err="1"/>
              <a:t>estas</a:t>
            </a:r>
            <a:r>
              <a:rPr lang="en-US" sz="4400" dirty="0"/>
              <a:t> </a:t>
            </a:r>
            <a:r>
              <a:rPr lang="en-US" sz="4400" dirty="0" err="1"/>
              <a:t>tres</a:t>
            </a:r>
            <a:r>
              <a:rPr lang="en-US" sz="4400" dirty="0"/>
              <a:t> </a:t>
            </a:r>
            <a:r>
              <a:rPr lang="en-US" sz="4400" dirty="0" err="1"/>
              <a:t>preguntas</a:t>
            </a:r>
            <a:r>
              <a:rPr lang="en-US" sz="4400" dirty="0"/>
              <a:t> </a:t>
            </a:r>
            <a:r>
              <a:rPr lang="en-US" sz="4400" dirty="0" err="1"/>
              <a:t>nos</a:t>
            </a:r>
            <a:r>
              <a:rPr lang="en-US" sz="4400" dirty="0"/>
              <a:t> </a:t>
            </a:r>
            <a:r>
              <a:rPr lang="en-US" sz="4400" dirty="0" err="1"/>
              <a:t>ayudan</a:t>
            </a:r>
            <a:r>
              <a:rPr lang="en-US" sz="4400" dirty="0"/>
              <a:t> a </a:t>
            </a:r>
            <a:r>
              <a:rPr lang="en-US" sz="4400" dirty="0" err="1"/>
              <a:t>establecer</a:t>
            </a:r>
            <a:r>
              <a:rPr lang="en-US" sz="4400" dirty="0"/>
              <a:t> </a:t>
            </a:r>
            <a:r>
              <a:rPr lang="en-US" sz="4400" dirty="0" err="1"/>
              <a:t>metas</a:t>
            </a:r>
            <a:r>
              <a:rPr lang="en-US" sz="4400" dirty="0"/>
              <a:t> </a:t>
            </a:r>
            <a:r>
              <a:rPr lang="en-US" sz="4400" dirty="0" err="1"/>
              <a:t>bíblicas</a:t>
            </a:r>
            <a:r>
              <a:rPr lang="en-US" sz="4400" dirty="0"/>
              <a:t>. </a:t>
            </a:r>
            <a:r>
              <a:rPr lang="en-US" sz="4400" dirty="0" err="1"/>
              <a:t>Vimos</a:t>
            </a:r>
            <a:r>
              <a:rPr lang="en-US" sz="4400" dirty="0"/>
              <a:t> que la </a:t>
            </a:r>
            <a:r>
              <a:rPr lang="en-US" sz="4400" dirty="0" err="1"/>
              <a:t>relación</a:t>
            </a:r>
            <a:r>
              <a:rPr lang="en-US" sz="4400" dirty="0"/>
              <a:t> de Sara y Eduardo se </a:t>
            </a:r>
            <a:r>
              <a:rPr lang="en-US" sz="4400" dirty="0" err="1"/>
              <a:t>vio</a:t>
            </a:r>
            <a:r>
              <a:rPr lang="en-US" sz="4400" dirty="0"/>
              <a:t> </a:t>
            </a:r>
            <a:r>
              <a:rPr lang="en-US" sz="4400" dirty="0" err="1"/>
              <a:t>dañada</a:t>
            </a:r>
            <a:r>
              <a:rPr lang="en-US" sz="4400" dirty="0"/>
              <a:t> </a:t>
            </a:r>
            <a:r>
              <a:rPr lang="en-US" sz="4400" dirty="0" err="1"/>
              <a:t>grandemente</a:t>
            </a:r>
            <a:r>
              <a:rPr lang="en-US" sz="4400" dirty="0"/>
              <a:t> por el </a:t>
            </a:r>
            <a:r>
              <a:rPr lang="en-US" sz="4400" dirty="0" err="1"/>
              <a:t>abuso</a:t>
            </a:r>
            <a:r>
              <a:rPr lang="en-US" sz="4400" dirty="0"/>
              <a:t>, la </a:t>
            </a:r>
            <a:r>
              <a:rPr lang="en-US" sz="4400" dirty="0" err="1"/>
              <a:t>infidelidad</a:t>
            </a:r>
            <a:r>
              <a:rPr lang="en-US" sz="4400" dirty="0"/>
              <a:t>, el </a:t>
            </a:r>
            <a:r>
              <a:rPr lang="en-US" sz="4400" dirty="0" err="1"/>
              <a:t>aislamiento</a:t>
            </a:r>
            <a:r>
              <a:rPr lang="en-US" sz="4400" dirty="0"/>
              <a:t>, la </a:t>
            </a:r>
            <a:r>
              <a:rPr lang="en-US" sz="4400" dirty="0" err="1"/>
              <a:t>manipulación</a:t>
            </a:r>
            <a:r>
              <a:rPr lang="en-US" sz="4400" dirty="0"/>
              <a:t> y la </a:t>
            </a:r>
            <a:r>
              <a:rPr lang="en-US" sz="4400" dirty="0" err="1"/>
              <a:t>venganza</a:t>
            </a:r>
            <a:r>
              <a:rPr lang="en-US" sz="4400" dirty="0"/>
              <a:t>. </a:t>
            </a:r>
            <a:r>
              <a:rPr lang="en-US" sz="4400" dirty="0" err="1"/>
              <a:t>Aunque</a:t>
            </a:r>
            <a:r>
              <a:rPr lang="en-US" sz="4400" dirty="0"/>
              <a:t> Sara era “la </a:t>
            </a:r>
            <a:r>
              <a:rPr lang="en-US" sz="4400" dirty="0" err="1"/>
              <a:t>mujer</a:t>
            </a:r>
            <a:r>
              <a:rPr lang="en-US" sz="4400" dirty="0"/>
              <a:t> </a:t>
            </a:r>
            <a:r>
              <a:rPr lang="en-US" sz="4400" dirty="0" err="1"/>
              <a:t>más</a:t>
            </a:r>
            <a:r>
              <a:rPr lang="en-US" sz="4400" dirty="0"/>
              <a:t> </a:t>
            </a:r>
            <a:r>
              <a:rPr lang="en-US" sz="4400" dirty="0" err="1"/>
              <a:t>bella</a:t>
            </a:r>
            <a:r>
              <a:rPr lang="en-US" sz="4400" dirty="0"/>
              <a:t> del </a:t>
            </a:r>
            <a:r>
              <a:rPr lang="en-US" sz="4400" dirty="0" err="1"/>
              <a:t>mundo</a:t>
            </a:r>
            <a:r>
              <a:rPr lang="en-US" sz="4400" dirty="0"/>
              <a:t>” para Eduardo, y Eduardo era “lo </a:t>
            </a:r>
            <a:r>
              <a:rPr lang="en-US" sz="4400" dirty="0" err="1"/>
              <a:t>mejor</a:t>
            </a:r>
            <a:r>
              <a:rPr lang="en-US" sz="4400" dirty="0"/>
              <a:t> que le </a:t>
            </a:r>
            <a:r>
              <a:rPr lang="en-US" sz="4400" dirty="0" err="1"/>
              <a:t>había</a:t>
            </a:r>
            <a:r>
              <a:rPr lang="en-US" sz="4400" dirty="0"/>
              <a:t> </a:t>
            </a:r>
            <a:r>
              <a:rPr lang="en-US" sz="4400" dirty="0" err="1"/>
              <a:t>pasado</a:t>
            </a:r>
            <a:r>
              <a:rPr lang="en-US" sz="4400" dirty="0"/>
              <a:t> a Sara”, </a:t>
            </a:r>
            <a:r>
              <a:rPr lang="en-US" sz="4400" dirty="0" err="1"/>
              <a:t>su</a:t>
            </a:r>
            <a:r>
              <a:rPr lang="en-US" sz="4400" dirty="0"/>
              <a:t> </a:t>
            </a:r>
            <a:r>
              <a:rPr lang="en-US" sz="4400" dirty="0" err="1"/>
              <a:t>matrimonio</a:t>
            </a:r>
            <a:r>
              <a:rPr lang="en-US" sz="4400" dirty="0"/>
              <a:t> </a:t>
            </a:r>
            <a:r>
              <a:rPr lang="en-US" sz="4400" dirty="0" err="1"/>
              <a:t>estaba</a:t>
            </a:r>
            <a:r>
              <a:rPr lang="en-US" sz="4400" dirty="0"/>
              <a:t> </a:t>
            </a:r>
            <a:r>
              <a:rPr lang="en-US" sz="4400" dirty="0" err="1"/>
              <a:t>en</a:t>
            </a:r>
            <a:r>
              <a:rPr lang="en-US" sz="4400" dirty="0"/>
              <a:t> el </a:t>
            </a:r>
            <a:r>
              <a:rPr lang="en-US" sz="4400" dirty="0" err="1"/>
              <a:t>borde</a:t>
            </a:r>
            <a:r>
              <a:rPr lang="en-US" sz="4400" dirty="0"/>
              <a:t> del </a:t>
            </a:r>
            <a:r>
              <a:rPr lang="en-US" sz="4400" dirty="0" err="1"/>
              <a:t>colapso</a:t>
            </a:r>
            <a:r>
              <a:rPr lang="en-US" sz="4400" dirty="0"/>
              <a:t>.</a:t>
            </a:r>
          </a:p>
          <a:p>
            <a:endParaRPr lang="en-US" dirty="0"/>
          </a:p>
          <a:p>
            <a:endParaRPr lang="en-US" sz="7200" dirty="0"/>
          </a:p>
          <a:p>
            <a:endParaRPr lang="en-US" dirty="0"/>
          </a:p>
        </p:txBody>
      </p:sp>
    </p:spTree>
    <p:extLst>
      <p:ext uri="{BB962C8B-B14F-4D97-AF65-F5344CB8AC3E}">
        <p14:creationId xmlns:p14="http://schemas.microsoft.com/office/powerpoint/2010/main" val="388502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2E76F7-2D8A-A444-A14F-995303C6EC54}"/>
              </a:ext>
            </a:extLst>
          </p:cNvPr>
          <p:cNvSpPr txBox="1"/>
          <p:nvPr/>
        </p:nvSpPr>
        <p:spPr>
          <a:xfrm>
            <a:off x="219456" y="1335024"/>
            <a:ext cx="10588752" cy="427939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5400" dirty="0">
                <a:solidFill>
                  <a:schemeClr val="tx1">
                    <a:alpha val="55000"/>
                  </a:schemeClr>
                </a:solidFill>
              </a:rPr>
              <a:t> </a:t>
            </a:r>
            <a:r>
              <a:rPr lang="en-US" sz="5400" dirty="0" err="1">
                <a:solidFill>
                  <a:schemeClr val="tx1">
                    <a:alpha val="55000"/>
                  </a:schemeClr>
                </a:solidFill>
              </a:rPr>
              <a:t>Centrémonos</a:t>
            </a:r>
            <a:r>
              <a:rPr lang="en-US" sz="5400" dirty="0">
                <a:solidFill>
                  <a:schemeClr val="tx1">
                    <a:alpha val="55000"/>
                  </a:schemeClr>
                </a:solidFill>
              </a:rPr>
              <a:t> </a:t>
            </a:r>
            <a:r>
              <a:rPr lang="en-US" sz="5400" dirty="0" err="1">
                <a:solidFill>
                  <a:schemeClr val="tx1">
                    <a:alpha val="55000"/>
                  </a:schemeClr>
                </a:solidFill>
              </a:rPr>
              <a:t>ahora</a:t>
            </a:r>
            <a:r>
              <a:rPr lang="en-US" sz="5400" dirty="0">
                <a:solidFill>
                  <a:schemeClr val="tx1">
                    <a:alpha val="55000"/>
                  </a:schemeClr>
                </a:solidFill>
              </a:rPr>
              <a:t> </a:t>
            </a:r>
            <a:r>
              <a:rPr lang="en-US" sz="5400" dirty="0" err="1">
                <a:solidFill>
                  <a:schemeClr val="tx1">
                    <a:alpha val="55000"/>
                  </a:schemeClr>
                </a:solidFill>
              </a:rPr>
              <a:t>en</a:t>
            </a:r>
            <a:r>
              <a:rPr lang="en-US" sz="5400" dirty="0">
                <a:solidFill>
                  <a:schemeClr val="tx1">
                    <a:alpha val="55000"/>
                  </a:schemeClr>
                </a:solidFill>
              </a:rPr>
              <a:t> la </a:t>
            </a:r>
            <a:r>
              <a:rPr lang="en-US" sz="5400" dirty="0" err="1">
                <a:solidFill>
                  <a:schemeClr val="tx1">
                    <a:alpha val="55000"/>
                  </a:schemeClr>
                </a:solidFill>
              </a:rPr>
              <a:t>segunda</a:t>
            </a:r>
            <a:r>
              <a:rPr lang="en-US" sz="5400" dirty="0">
                <a:solidFill>
                  <a:schemeClr val="tx1">
                    <a:alpha val="55000"/>
                  </a:schemeClr>
                </a:solidFill>
              </a:rPr>
              <a:t> </a:t>
            </a:r>
            <a:r>
              <a:rPr lang="en-US" sz="5400" dirty="0" err="1">
                <a:solidFill>
                  <a:schemeClr val="tx1">
                    <a:alpha val="55000"/>
                  </a:schemeClr>
                </a:solidFill>
              </a:rPr>
              <a:t>mitad</a:t>
            </a:r>
            <a:r>
              <a:rPr lang="en-US" sz="5400" dirty="0">
                <a:solidFill>
                  <a:schemeClr val="tx1">
                    <a:alpha val="55000"/>
                  </a:schemeClr>
                </a:solidFill>
              </a:rPr>
              <a:t> de la </a:t>
            </a:r>
            <a:r>
              <a:rPr lang="en-US" sz="5400" dirty="0" err="1">
                <a:solidFill>
                  <a:schemeClr val="tx1">
                    <a:alpha val="55000"/>
                  </a:schemeClr>
                </a:solidFill>
              </a:rPr>
              <a:t>frase</a:t>
            </a:r>
            <a:r>
              <a:rPr lang="en-US" sz="5400" dirty="0">
                <a:solidFill>
                  <a:schemeClr val="tx1">
                    <a:alpha val="55000"/>
                  </a:schemeClr>
                </a:solidFill>
              </a:rPr>
              <a:t>: Dios </a:t>
            </a:r>
            <a:r>
              <a:rPr lang="en-US" sz="5400" dirty="0" err="1">
                <a:solidFill>
                  <a:schemeClr val="tx1">
                    <a:alpha val="55000"/>
                  </a:schemeClr>
                </a:solidFill>
              </a:rPr>
              <a:t>transforma</a:t>
            </a:r>
            <a:r>
              <a:rPr lang="en-US" sz="5400" dirty="0">
                <a:solidFill>
                  <a:schemeClr val="tx1">
                    <a:alpha val="55000"/>
                  </a:schemeClr>
                </a:solidFill>
              </a:rPr>
              <a:t> las </a:t>
            </a:r>
            <a:r>
              <a:rPr lang="en-US" sz="5400" dirty="0" err="1">
                <a:solidFill>
                  <a:schemeClr val="tx1">
                    <a:alpha val="55000"/>
                  </a:schemeClr>
                </a:solidFill>
              </a:rPr>
              <a:t>vidas</a:t>
            </a:r>
            <a:r>
              <a:rPr lang="en-US" sz="5400" dirty="0">
                <a:solidFill>
                  <a:schemeClr val="tx1">
                    <a:alpha val="55000"/>
                  </a:schemeClr>
                </a:solidFill>
              </a:rPr>
              <a:t> de las personas, a </a:t>
            </a:r>
            <a:r>
              <a:rPr lang="en-US" sz="5400" dirty="0" err="1">
                <a:solidFill>
                  <a:schemeClr val="tx1">
                    <a:alpha val="55000"/>
                  </a:schemeClr>
                </a:solidFill>
              </a:rPr>
              <a:t>medida</a:t>
            </a:r>
            <a:r>
              <a:rPr lang="en-US" sz="5400" dirty="0">
                <a:solidFill>
                  <a:schemeClr val="tx1">
                    <a:alpha val="55000"/>
                  </a:schemeClr>
                </a:solidFill>
              </a:rPr>
              <a:t> que </a:t>
            </a:r>
            <a:r>
              <a:rPr lang="en-US" sz="5400" dirty="0" err="1">
                <a:solidFill>
                  <a:schemeClr val="tx1">
                    <a:alpha val="55000"/>
                  </a:schemeClr>
                </a:solidFill>
              </a:rPr>
              <a:t>estas</a:t>
            </a:r>
            <a:r>
              <a:rPr lang="en-US" sz="5400" dirty="0">
                <a:solidFill>
                  <a:schemeClr val="tx1">
                    <a:alpha val="55000"/>
                  </a:schemeClr>
                </a:solidFill>
              </a:rPr>
              <a:t> </a:t>
            </a:r>
            <a:r>
              <a:rPr lang="en-US" sz="5400" b="1" i="1" dirty="0" err="1">
                <a:solidFill>
                  <a:schemeClr val="tx1">
                    <a:alpha val="55000"/>
                  </a:schemeClr>
                </a:solidFill>
              </a:rPr>
              <a:t>llevan</a:t>
            </a:r>
            <a:r>
              <a:rPr lang="en-US" sz="5400" b="1" i="1" dirty="0">
                <a:solidFill>
                  <a:schemeClr val="tx1">
                    <a:alpha val="55000"/>
                  </a:schemeClr>
                </a:solidFill>
              </a:rPr>
              <a:t> </a:t>
            </a:r>
            <a:r>
              <a:rPr lang="en-US" sz="5400" b="1" i="1" dirty="0" err="1">
                <a:solidFill>
                  <a:schemeClr val="tx1">
                    <a:alpha val="55000"/>
                  </a:schemeClr>
                </a:solidFill>
              </a:rPr>
              <a:t>Su</a:t>
            </a:r>
            <a:r>
              <a:rPr lang="en-US" sz="5400" b="1" i="1" dirty="0">
                <a:solidFill>
                  <a:schemeClr val="tx1">
                    <a:alpha val="55000"/>
                  </a:schemeClr>
                </a:solidFill>
              </a:rPr>
              <a:t> Palabra a </a:t>
            </a:r>
            <a:r>
              <a:rPr lang="en-US" sz="5400" b="1" i="1" dirty="0" err="1">
                <a:solidFill>
                  <a:schemeClr val="tx1">
                    <a:alpha val="55000"/>
                  </a:schemeClr>
                </a:solidFill>
              </a:rPr>
              <a:t>otros</a:t>
            </a:r>
            <a:r>
              <a:rPr lang="en-US" sz="5400" dirty="0">
                <a:solidFill>
                  <a:schemeClr val="tx1">
                    <a:alpha val="55000"/>
                  </a:schemeClr>
                </a:solidFill>
              </a:rPr>
              <a:t>.</a:t>
            </a:r>
          </a:p>
          <a:p>
            <a:pPr indent="-228600">
              <a:lnSpc>
                <a:spcPct val="90000"/>
              </a:lnSpc>
              <a:spcAft>
                <a:spcPts val="600"/>
              </a:spcAft>
              <a:buFont typeface="Arial" panose="020B0604020202020204" pitchFamily="34" charset="0"/>
              <a:buChar char="•"/>
            </a:pPr>
            <a:endParaRPr lang="en-US" sz="2400" dirty="0">
              <a:solidFill>
                <a:schemeClr val="tx1">
                  <a:alpha val="55000"/>
                </a:schemeClr>
              </a:solidFill>
            </a:endParaRPr>
          </a:p>
        </p:txBody>
      </p:sp>
    </p:spTree>
    <p:extLst>
      <p:ext uri="{BB962C8B-B14F-4D97-AF65-F5344CB8AC3E}">
        <p14:creationId xmlns:p14="http://schemas.microsoft.com/office/powerpoint/2010/main" val="590823223"/>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7048083"/>
          </a:xfrm>
          <a:prstGeom prst="rect">
            <a:avLst/>
          </a:prstGeom>
          <a:noFill/>
        </p:spPr>
        <p:txBody>
          <a:bodyPr wrap="square" rtlCol="0">
            <a:spAutoFit/>
          </a:bodyPr>
          <a:lstStyle/>
          <a:p>
            <a:r>
              <a:rPr lang="en-US" sz="4400" dirty="0"/>
              <a:t> </a:t>
            </a:r>
            <a:r>
              <a:rPr lang="en-US" sz="6000" dirty="0" err="1"/>
              <a:t>Existe</a:t>
            </a:r>
            <a:r>
              <a:rPr lang="en-US" sz="6000" dirty="0"/>
              <a:t> </a:t>
            </a:r>
            <a:r>
              <a:rPr lang="en-US" sz="6000" dirty="0" err="1"/>
              <a:t>varias</a:t>
            </a:r>
            <a:r>
              <a:rPr lang="en-US" sz="6000" dirty="0"/>
              <a:t> </a:t>
            </a:r>
            <a:r>
              <a:rPr lang="en-US" sz="6000" dirty="0" err="1"/>
              <a:t>maneras</a:t>
            </a:r>
            <a:r>
              <a:rPr lang="en-US" sz="6000" dirty="0"/>
              <a:t> de </a:t>
            </a:r>
            <a:r>
              <a:rPr lang="en-US" sz="6000" dirty="0" err="1"/>
              <a:t>ministrar</a:t>
            </a:r>
            <a:r>
              <a:rPr lang="en-US" sz="6000" dirty="0"/>
              <a:t> a Sara y Eduardo, </a:t>
            </a:r>
            <a:r>
              <a:rPr lang="en-US" sz="6000" dirty="0" err="1"/>
              <a:t>pero</a:t>
            </a:r>
            <a:r>
              <a:rPr lang="en-US" sz="6000" dirty="0"/>
              <a:t> lo que </a:t>
            </a:r>
            <a:r>
              <a:rPr lang="en-US" sz="6000" dirty="0" err="1"/>
              <a:t>hagamos</a:t>
            </a:r>
            <a:r>
              <a:rPr lang="en-US" sz="6000" dirty="0"/>
              <a:t> debe </a:t>
            </a:r>
            <a:r>
              <a:rPr lang="en-US" sz="6000" dirty="0" err="1"/>
              <a:t>estar</a:t>
            </a:r>
            <a:r>
              <a:rPr lang="en-US" sz="6000" dirty="0"/>
              <a:t> </a:t>
            </a:r>
            <a:r>
              <a:rPr lang="en-US" sz="6000" dirty="0" err="1"/>
              <a:t>moldeado</a:t>
            </a:r>
            <a:r>
              <a:rPr lang="en-US" sz="6000" dirty="0"/>
              <a:t> por un </a:t>
            </a:r>
            <a:r>
              <a:rPr lang="en-US" sz="6000" dirty="0" err="1"/>
              <a:t>pensamiento</a:t>
            </a:r>
            <a:r>
              <a:rPr lang="en-US" sz="6000" dirty="0"/>
              <a:t> </a:t>
            </a:r>
            <a:r>
              <a:rPr lang="en-US" sz="6000" dirty="0" err="1"/>
              <a:t>bíblico</a:t>
            </a:r>
            <a:r>
              <a:rPr lang="en-US" sz="6000" dirty="0"/>
              <a:t> claro y </a:t>
            </a:r>
            <a:r>
              <a:rPr lang="en-US" sz="6000" dirty="0" err="1"/>
              <a:t>metas</a:t>
            </a:r>
            <a:r>
              <a:rPr lang="en-US" sz="6000" dirty="0"/>
              <a:t> </a:t>
            </a:r>
            <a:r>
              <a:rPr lang="en-US" sz="6000" dirty="0" err="1"/>
              <a:t>bíblicas</a:t>
            </a:r>
            <a:r>
              <a:rPr lang="en-US" sz="6000" dirty="0"/>
              <a:t> </a:t>
            </a:r>
            <a:r>
              <a:rPr lang="en-US" sz="6000" dirty="0" err="1"/>
              <a:t>concretas</a:t>
            </a:r>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2203756007"/>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7525137"/>
          </a:xfrm>
          <a:prstGeom prst="rect">
            <a:avLst/>
          </a:prstGeom>
          <a:noFill/>
        </p:spPr>
        <p:txBody>
          <a:bodyPr wrap="square" rtlCol="0">
            <a:spAutoFit/>
          </a:bodyPr>
          <a:lstStyle/>
          <a:p>
            <a:r>
              <a:rPr lang="en-US" sz="19900" dirty="0"/>
              <a:t> </a:t>
            </a:r>
            <a:r>
              <a:rPr lang="en-US" sz="7200" b="1" i="1" dirty="0"/>
              <a:t>¿</a:t>
            </a:r>
            <a:r>
              <a:rPr lang="en-US" sz="7200" b="1" i="1" dirty="0" err="1"/>
              <a:t>Qué</a:t>
            </a:r>
            <a:r>
              <a:rPr lang="en-US" sz="7200" b="1" i="1" dirty="0"/>
              <a:t> dice la Biblia </a:t>
            </a:r>
            <a:r>
              <a:rPr lang="en-US" sz="7200" b="1" i="1" dirty="0" err="1"/>
              <a:t>acerca</a:t>
            </a:r>
            <a:r>
              <a:rPr lang="en-US" sz="7200" b="1" i="1" dirty="0"/>
              <a:t> de la </a:t>
            </a:r>
            <a:r>
              <a:rPr lang="en-US" sz="7200" b="1" i="1" dirty="0" err="1"/>
              <a:t>información</a:t>
            </a:r>
            <a:r>
              <a:rPr lang="en-US" sz="7200" b="1" i="1" dirty="0"/>
              <a:t> </a:t>
            </a:r>
            <a:r>
              <a:rPr lang="en-US" sz="7200" b="1" i="1" dirty="0" err="1"/>
              <a:t>recopilada</a:t>
            </a:r>
            <a:r>
              <a:rPr lang="en-US" sz="7200" b="1" i="1" dirty="0"/>
              <a:t>?</a:t>
            </a:r>
            <a:endParaRPr lang="en-US" sz="72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55568461"/>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0141238"/>
          </a:xfrm>
          <a:prstGeom prst="rect">
            <a:avLst/>
          </a:prstGeom>
          <a:noFill/>
        </p:spPr>
        <p:txBody>
          <a:bodyPr wrap="square" rtlCol="0">
            <a:spAutoFit/>
          </a:bodyPr>
          <a:lstStyle/>
          <a:p>
            <a:r>
              <a:rPr lang="en-US" sz="4400" dirty="0"/>
              <a:t>• El </a:t>
            </a:r>
            <a:r>
              <a:rPr lang="en-US" sz="4400" dirty="0" err="1"/>
              <a:t>matrimonio</a:t>
            </a:r>
            <a:r>
              <a:rPr lang="en-US" sz="4400" dirty="0"/>
              <a:t> de Sara es </a:t>
            </a:r>
            <a:r>
              <a:rPr lang="en-US" sz="4400" dirty="0" err="1"/>
              <a:t>su</a:t>
            </a:r>
            <a:r>
              <a:rPr lang="en-US" sz="4400" dirty="0"/>
              <a:t> principal </a:t>
            </a:r>
            <a:r>
              <a:rPr lang="en-US" sz="4400" dirty="0" err="1"/>
              <a:t>relación</a:t>
            </a:r>
            <a:r>
              <a:rPr lang="en-US" sz="4400" dirty="0"/>
              <a:t> </a:t>
            </a:r>
            <a:r>
              <a:rPr lang="en-US" sz="4400" dirty="0" err="1"/>
              <a:t>humana</a:t>
            </a:r>
            <a:r>
              <a:rPr lang="en-US" sz="4400" dirty="0"/>
              <a:t> (</a:t>
            </a:r>
            <a:r>
              <a:rPr lang="en-US" sz="4400" dirty="0" err="1"/>
              <a:t>Génesis</a:t>
            </a:r>
            <a:r>
              <a:rPr lang="en-US" sz="4400" dirty="0"/>
              <a:t> 2; </a:t>
            </a:r>
            <a:r>
              <a:rPr lang="en-US" sz="4400" dirty="0" err="1"/>
              <a:t>Ef</a:t>
            </a:r>
            <a:r>
              <a:rPr lang="en-US" sz="4400" dirty="0"/>
              <a:t>. 5). ¿</a:t>
            </a:r>
            <a:r>
              <a:rPr lang="en-US" sz="4400" dirty="0" err="1"/>
              <a:t>Está</a:t>
            </a:r>
            <a:r>
              <a:rPr lang="en-US" sz="4400" dirty="0"/>
              <a:t> </a:t>
            </a:r>
            <a:r>
              <a:rPr lang="en-US" sz="4400" dirty="0" err="1"/>
              <a:t>ella</a:t>
            </a:r>
            <a:r>
              <a:rPr lang="en-US" sz="4400" dirty="0"/>
              <a:t> </a:t>
            </a:r>
            <a:r>
              <a:rPr lang="en-US" sz="4400" dirty="0" err="1"/>
              <a:t>viviendo</a:t>
            </a:r>
            <a:r>
              <a:rPr lang="en-US" sz="4400" dirty="0"/>
              <a:t> de </a:t>
            </a:r>
            <a:r>
              <a:rPr lang="en-US" sz="4400" dirty="0" err="1"/>
              <a:t>esta</a:t>
            </a:r>
            <a:r>
              <a:rPr lang="en-US" sz="4400" dirty="0"/>
              <a:t> </a:t>
            </a:r>
            <a:r>
              <a:rPr lang="en-US" sz="4400" dirty="0" err="1"/>
              <a:t>manera</a:t>
            </a:r>
            <a:r>
              <a:rPr lang="en-US" sz="4400" dirty="0"/>
              <a:t>?</a:t>
            </a:r>
          </a:p>
          <a:p>
            <a:r>
              <a:rPr lang="en-US" sz="4400" dirty="0"/>
              <a:t>• Las </a:t>
            </a:r>
            <a:r>
              <a:rPr lang="en-US" sz="4400" dirty="0" err="1"/>
              <a:t>luchas</a:t>
            </a:r>
            <a:r>
              <a:rPr lang="en-US" sz="4400" dirty="0"/>
              <a:t> </a:t>
            </a:r>
            <a:r>
              <a:rPr lang="en-US" sz="4400" dirty="0" err="1"/>
              <a:t>en</a:t>
            </a:r>
            <a:r>
              <a:rPr lang="en-US" sz="4400" dirty="0"/>
              <a:t> las </a:t>
            </a:r>
            <a:r>
              <a:rPr lang="en-US" sz="4400" dirty="0" err="1"/>
              <a:t>relaciones</a:t>
            </a:r>
            <a:r>
              <a:rPr lang="en-US" sz="4400" dirty="0"/>
              <a:t> </a:t>
            </a:r>
            <a:r>
              <a:rPr lang="en-US" sz="4400" dirty="0" err="1"/>
              <a:t>revelan</a:t>
            </a:r>
            <a:r>
              <a:rPr lang="en-US" sz="4400" dirty="0"/>
              <a:t> </a:t>
            </a:r>
            <a:r>
              <a:rPr lang="en-US" sz="4400" dirty="0" err="1"/>
              <a:t>nuestros</a:t>
            </a:r>
            <a:r>
              <a:rPr lang="en-US" sz="4400" dirty="0"/>
              <a:t> </a:t>
            </a:r>
            <a:r>
              <a:rPr lang="en-US" sz="4400" dirty="0" err="1"/>
              <a:t>corazones</a:t>
            </a:r>
            <a:r>
              <a:rPr lang="en-US" sz="4400" dirty="0"/>
              <a:t> (Lucas 6:43–45, Marcos 7).</a:t>
            </a:r>
          </a:p>
          <a:p>
            <a:r>
              <a:rPr lang="en-US" sz="4400" dirty="0"/>
              <a:t>• Es </a:t>
            </a:r>
            <a:r>
              <a:rPr lang="en-US" sz="4400" dirty="0" err="1"/>
              <a:t>más</a:t>
            </a:r>
            <a:r>
              <a:rPr lang="en-US" sz="4400" dirty="0"/>
              <a:t> </a:t>
            </a:r>
            <a:r>
              <a:rPr lang="en-US" sz="4400" dirty="0" err="1"/>
              <a:t>fácil</a:t>
            </a:r>
            <a:r>
              <a:rPr lang="en-US" sz="4400" dirty="0"/>
              <a:t> </a:t>
            </a:r>
            <a:r>
              <a:rPr lang="en-US" sz="4400" dirty="0" err="1"/>
              <a:t>ver</a:t>
            </a:r>
            <a:r>
              <a:rPr lang="en-US" sz="4400" dirty="0"/>
              <a:t> las </a:t>
            </a:r>
            <a:r>
              <a:rPr lang="en-US" sz="4400" dirty="0" err="1"/>
              <a:t>faltas</a:t>
            </a:r>
            <a:r>
              <a:rPr lang="en-US" sz="4400" dirty="0"/>
              <a:t> del </a:t>
            </a:r>
            <a:r>
              <a:rPr lang="en-US" sz="4400" dirty="0" err="1"/>
              <a:t>otro</a:t>
            </a:r>
            <a:r>
              <a:rPr lang="en-US" sz="4400" dirty="0"/>
              <a:t> que </a:t>
            </a:r>
            <a:r>
              <a:rPr lang="en-US" sz="4400" dirty="0" err="1"/>
              <a:t>ver</a:t>
            </a:r>
            <a:r>
              <a:rPr lang="en-US" sz="4400" dirty="0"/>
              <a:t> a las </a:t>
            </a:r>
            <a:r>
              <a:rPr lang="en-US" sz="4400" dirty="0" err="1"/>
              <a:t>nuestras</a:t>
            </a:r>
            <a:r>
              <a:rPr lang="en-US" sz="4400" dirty="0"/>
              <a:t> (Mt. 7:3–5; He. 3:12–13).</a:t>
            </a:r>
          </a:p>
          <a:p>
            <a:r>
              <a:rPr lang="en-US" sz="4400" dirty="0"/>
              <a:t>• Dios </a:t>
            </a:r>
            <a:r>
              <a:rPr lang="en-US" sz="4400" dirty="0" err="1"/>
              <a:t>nos</a:t>
            </a:r>
            <a:r>
              <a:rPr lang="en-US" sz="4400" dirty="0"/>
              <a:t> llama a la </a:t>
            </a:r>
            <a:r>
              <a:rPr lang="en-US" sz="4400" dirty="0" err="1"/>
              <a:t>paz</a:t>
            </a:r>
            <a:r>
              <a:rPr lang="en-US" sz="4400" dirty="0"/>
              <a:t> (Mateo 5:9; </a:t>
            </a:r>
            <a:r>
              <a:rPr lang="en-US" sz="4400" dirty="0" err="1"/>
              <a:t>Romanos</a:t>
            </a:r>
            <a:r>
              <a:rPr lang="en-US" sz="4400" dirty="0"/>
              <a:t> 12:14–21.).</a:t>
            </a:r>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294660785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0818346"/>
          </a:xfrm>
          <a:prstGeom prst="rect">
            <a:avLst/>
          </a:prstGeom>
          <a:noFill/>
        </p:spPr>
        <p:txBody>
          <a:bodyPr wrap="square" rtlCol="0">
            <a:spAutoFit/>
          </a:bodyPr>
          <a:lstStyle/>
          <a:p>
            <a:r>
              <a:rPr lang="en-US" sz="4400" dirty="0"/>
              <a:t>• Dios </a:t>
            </a:r>
            <a:r>
              <a:rPr lang="en-US" sz="4400" dirty="0" err="1"/>
              <a:t>nos</a:t>
            </a:r>
            <a:r>
              <a:rPr lang="en-US" sz="4400" dirty="0"/>
              <a:t> llama a ser </a:t>
            </a:r>
            <a:r>
              <a:rPr lang="en-US" sz="4400" dirty="0" err="1"/>
              <a:t>agentes</a:t>
            </a:r>
            <a:r>
              <a:rPr lang="en-US" sz="4400" dirty="0"/>
              <a:t> de </a:t>
            </a:r>
            <a:r>
              <a:rPr lang="en-US" sz="4400" dirty="0" err="1"/>
              <a:t>reconciliación</a:t>
            </a:r>
            <a:r>
              <a:rPr lang="en-US" sz="4400" dirty="0"/>
              <a:t> (2 Cor. 5:16–21).</a:t>
            </a:r>
          </a:p>
          <a:p>
            <a:r>
              <a:rPr lang="en-US" sz="4400" dirty="0"/>
              <a:t>• El </a:t>
            </a:r>
            <a:r>
              <a:rPr lang="en-US" sz="4400" dirty="0" err="1"/>
              <a:t>perdón</a:t>
            </a:r>
            <a:r>
              <a:rPr lang="en-US" sz="4400" dirty="0"/>
              <a:t> es el </a:t>
            </a:r>
            <a:r>
              <a:rPr lang="en-US" sz="4400" dirty="0" err="1"/>
              <a:t>camino</a:t>
            </a:r>
            <a:r>
              <a:rPr lang="en-US" sz="4400" dirty="0"/>
              <a:t> a la </a:t>
            </a:r>
            <a:r>
              <a:rPr lang="en-US" sz="4400" dirty="0" err="1"/>
              <a:t>paz</a:t>
            </a:r>
            <a:r>
              <a:rPr lang="en-US" sz="4400" dirty="0"/>
              <a:t> y a la </a:t>
            </a:r>
            <a:r>
              <a:rPr lang="en-US" sz="4400" dirty="0" err="1"/>
              <a:t>reconciliación</a:t>
            </a:r>
            <a:r>
              <a:rPr lang="en-US" sz="4400" dirty="0"/>
              <a:t> (Lucas 17:3–4; </a:t>
            </a:r>
            <a:r>
              <a:rPr lang="en-US" sz="4400" dirty="0" err="1"/>
              <a:t>Efe</a:t>
            </a:r>
            <a:r>
              <a:rPr lang="en-US" sz="4400" dirty="0"/>
              <a:t>. 4:29–5:2).</a:t>
            </a:r>
          </a:p>
          <a:p>
            <a:r>
              <a:rPr lang="en-US" sz="4400" dirty="0"/>
              <a:t>• Dios le da a Sara y a Eduardo </a:t>
            </a:r>
            <a:r>
              <a:rPr lang="en-US" sz="4400" dirty="0" err="1"/>
              <a:t>todo</a:t>
            </a:r>
            <a:r>
              <a:rPr lang="en-US" sz="4400" dirty="0"/>
              <a:t> lo que </a:t>
            </a:r>
            <a:r>
              <a:rPr lang="en-US" sz="4400" dirty="0" err="1"/>
              <a:t>necesitan</a:t>
            </a:r>
            <a:r>
              <a:rPr lang="en-US" sz="4400" dirty="0"/>
              <a:t> para </a:t>
            </a:r>
            <a:r>
              <a:rPr lang="en-US" sz="4400" dirty="0" err="1"/>
              <a:t>trabajar</a:t>
            </a:r>
            <a:r>
              <a:rPr lang="en-US" sz="4400" dirty="0"/>
              <a:t> </a:t>
            </a:r>
            <a:r>
              <a:rPr lang="en-US" sz="4400" dirty="0" err="1"/>
              <a:t>en</a:t>
            </a:r>
            <a:r>
              <a:rPr lang="en-US" sz="4400" dirty="0"/>
              <a:t> </a:t>
            </a:r>
            <a:r>
              <a:rPr lang="en-US" sz="4400" dirty="0" err="1"/>
              <a:t>su</a:t>
            </a:r>
            <a:r>
              <a:rPr lang="en-US" sz="4400" dirty="0"/>
              <a:t> </a:t>
            </a:r>
            <a:r>
              <a:rPr lang="en-US" sz="4400" dirty="0" err="1"/>
              <a:t>matrimonio</a:t>
            </a:r>
            <a:r>
              <a:rPr lang="en-US" sz="4400" dirty="0"/>
              <a:t> (2 Pedro 1:3–9).</a:t>
            </a:r>
          </a:p>
          <a:p>
            <a:r>
              <a:rPr lang="en-US" sz="4400" dirty="0"/>
              <a:t>• Dios describe </a:t>
            </a:r>
            <a:r>
              <a:rPr lang="en-US" sz="4400" dirty="0" err="1"/>
              <a:t>claramente</a:t>
            </a:r>
            <a:r>
              <a:rPr lang="en-US" sz="4400" dirty="0"/>
              <a:t> </a:t>
            </a:r>
            <a:r>
              <a:rPr lang="en-US" sz="4400" dirty="0" err="1"/>
              <a:t>cómo</a:t>
            </a:r>
            <a:r>
              <a:rPr lang="en-US" sz="4400" dirty="0"/>
              <a:t> el </a:t>
            </a:r>
            <a:r>
              <a:rPr lang="en-US" sz="4400" dirty="0" err="1"/>
              <a:t>marido</a:t>
            </a:r>
            <a:r>
              <a:rPr lang="en-US" sz="4400" dirty="0"/>
              <a:t> y la </a:t>
            </a:r>
            <a:r>
              <a:rPr lang="en-US" sz="4400" dirty="0" err="1"/>
              <a:t>mujer</a:t>
            </a:r>
            <a:r>
              <a:rPr lang="en-US" sz="4400" dirty="0"/>
              <a:t> </a:t>
            </a:r>
            <a:r>
              <a:rPr lang="en-US" sz="4400" dirty="0" err="1"/>
              <a:t>deben</a:t>
            </a:r>
            <a:r>
              <a:rPr lang="en-US" sz="4400" dirty="0"/>
              <a:t> </a:t>
            </a:r>
            <a:r>
              <a:rPr lang="en-US" sz="4400" dirty="0" err="1"/>
              <a:t>relacionarse</a:t>
            </a:r>
            <a:r>
              <a:rPr lang="en-US" sz="4400" dirty="0"/>
              <a:t> </a:t>
            </a:r>
            <a:r>
              <a:rPr lang="en-US" sz="4400" dirty="0" err="1"/>
              <a:t>mutuamente</a:t>
            </a:r>
            <a:r>
              <a:rPr lang="en-US" sz="4400" dirty="0"/>
              <a:t> (</a:t>
            </a:r>
            <a:r>
              <a:rPr lang="en-US" sz="4400" dirty="0" err="1"/>
              <a:t>Efesios</a:t>
            </a:r>
            <a:r>
              <a:rPr lang="en-US" sz="4400" dirty="0"/>
              <a:t> 5:22–33).</a:t>
            </a:r>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2684720283"/>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9341019"/>
          </a:xfrm>
          <a:prstGeom prst="rect">
            <a:avLst/>
          </a:prstGeom>
          <a:noFill/>
        </p:spPr>
        <p:txBody>
          <a:bodyPr wrap="square" rtlCol="0">
            <a:spAutoFit/>
          </a:bodyPr>
          <a:lstStyle/>
          <a:p>
            <a:r>
              <a:rPr lang="en-US" sz="6000" dirty="0"/>
              <a:t>La </a:t>
            </a:r>
            <a:r>
              <a:rPr lang="en-US" sz="6000" dirty="0" err="1"/>
              <a:t>cuestión</a:t>
            </a:r>
            <a:r>
              <a:rPr lang="en-US" sz="6000" dirty="0"/>
              <a:t> fundamental </a:t>
            </a:r>
            <a:r>
              <a:rPr lang="en-US" sz="6000" dirty="0" err="1"/>
              <a:t>en</a:t>
            </a:r>
            <a:r>
              <a:rPr lang="en-US" sz="6000" dirty="0"/>
              <a:t> el </a:t>
            </a:r>
            <a:r>
              <a:rPr lang="en-US" sz="6000" dirty="0" err="1"/>
              <a:t>matrimonio</a:t>
            </a:r>
            <a:r>
              <a:rPr lang="en-US" sz="6000" dirty="0"/>
              <a:t> no es lo que Sara </a:t>
            </a:r>
            <a:r>
              <a:rPr lang="en-US" sz="6000" dirty="0" err="1"/>
              <a:t>quiere</a:t>
            </a:r>
            <a:r>
              <a:rPr lang="en-US" sz="6000" dirty="0"/>
              <a:t> y la </a:t>
            </a:r>
            <a:r>
              <a:rPr lang="en-US" sz="6000" dirty="0" err="1"/>
              <a:t>mejor</a:t>
            </a:r>
            <a:r>
              <a:rPr lang="en-US" sz="6000" dirty="0"/>
              <a:t> </a:t>
            </a:r>
            <a:r>
              <a:rPr lang="en-US" sz="6000" dirty="0" err="1"/>
              <a:t>manera</a:t>
            </a:r>
            <a:r>
              <a:rPr lang="en-US" sz="6000" dirty="0"/>
              <a:t> para que lo </a:t>
            </a:r>
            <a:r>
              <a:rPr lang="en-US" sz="6000" dirty="0" err="1"/>
              <a:t>logre</a:t>
            </a:r>
            <a:r>
              <a:rPr lang="en-US" sz="6000" dirty="0"/>
              <a:t>, </a:t>
            </a:r>
            <a:r>
              <a:rPr lang="en-US" sz="6000" dirty="0" err="1"/>
              <a:t>sino</a:t>
            </a:r>
            <a:r>
              <a:rPr lang="en-US" sz="6000" dirty="0"/>
              <a:t> lo que Dios </a:t>
            </a:r>
            <a:r>
              <a:rPr lang="en-US" sz="6000" dirty="0" err="1"/>
              <a:t>quiere</a:t>
            </a:r>
            <a:r>
              <a:rPr lang="en-US" sz="6000" dirty="0"/>
              <a:t> y la </a:t>
            </a:r>
            <a:r>
              <a:rPr lang="en-US" sz="6000" dirty="0" err="1"/>
              <a:t>mejor</a:t>
            </a:r>
            <a:r>
              <a:rPr lang="en-US" sz="6000" dirty="0"/>
              <a:t> </a:t>
            </a:r>
            <a:r>
              <a:rPr lang="en-US" sz="6000" dirty="0" err="1"/>
              <a:t>manera</a:t>
            </a:r>
            <a:r>
              <a:rPr lang="en-US" sz="6000" dirty="0"/>
              <a:t> para </a:t>
            </a:r>
            <a:r>
              <a:rPr lang="en-US" sz="6000" dirty="0" err="1"/>
              <a:t>buscarlo</a:t>
            </a:r>
            <a:r>
              <a:rPr lang="en-US" sz="6000" dirty="0"/>
              <a:t>.</a:t>
            </a:r>
          </a:p>
          <a:p>
            <a:endParaRPr lang="en-US" sz="44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2989453364"/>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1310789"/>
          </a:xfrm>
          <a:prstGeom prst="rect">
            <a:avLst/>
          </a:prstGeom>
          <a:noFill/>
        </p:spPr>
        <p:txBody>
          <a:bodyPr wrap="square" rtlCol="0">
            <a:spAutoFit/>
          </a:bodyPr>
          <a:lstStyle/>
          <a:p>
            <a:r>
              <a:rPr lang="en-US" sz="3600" b="1" i="1" dirty="0"/>
              <a:t>¿</a:t>
            </a:r>
            <a:r>
              <a:rPr lang="en-US" sz="3600" b="1" i="1" dirty="0" err="1"/>
              <a:t>Cuáles</a:t>
            </a:r>
            <a:r>
              <a:rPr lang="en-US" sz="3600" b="1" i="1" dirty="0"/>
              <a:t> son las </a:t>
            </a:r>
            <a:r>
              <a:rPr lang="en-US" sz="3600" b="1" i="1" dirty="0" err="1"/>
              <a:t>metas</a:t>
            </a:r>
            <a:r>
              <a:rPr lang="en-US" sz="3600" b="1" i="1" dirty="0"/>
              <a:t> de Dios para el </a:t>
            </a:r>
            <a:r>
              <a:rPr lang="en-US" sz="3600" b="1" i="1" dirty="0" err="1"/>
              <a:t>cambio</a:t>
            </a:r>
            <a:r>
              <a:rPr lang="en-US" sz="3600" b="1" i="1" dirty="0"/>
              <a:t> </a:t>
            </a:r>
            <a:r>
              <a:rPr lang="en-US" sz="3600" b="1" i="1" dirty="0" err="1"/>
              <a:t>en</a:t>
            </a:r>
            <a:r>
              <a:rPr lang="en-US" sz="3600" b="1" i="1" dirty="0"/>
              <a:t> Sara?</a:t>
            </a:r>
            <a:endParaRPr lang="en-US" sz="3600" dirty="0"/>
          </a:p>
          <a:p>
            <a:r>
              <a:rPr lang="en-US" sz="3600" dirty="0"/>
              <a:t>• </a:t>
            </a:r>
            <a:r>
              <a:rPr lang="en-US" sz="3600" dirty="0" err="1"/>
              <a:t>Moverse</a:t>
            </a:r>
            <a:r>
              <a:rPr lang="en-US" sz="3600" dirty="0"/>
              <a:t> de la </a:t>
            </a:r>
            <a:r>
              <a:rPr lang="en-US" sz="3600" dirty="0" err="1"/>
              <a:t>justicia</a:t>
            </a:r>
            <a:r>
              <a:rPr lang="en-US" sz="3600" dirty="0"/>
              <a:t> </a:t>
            </a:r>
            <a:r>
              <a:rPr lang="en-US" sz="3600" dirty="0" err="1"/>
              <a:t>propia</a:t>
            </a:r>
            <a:r>
              <a:rPr lang="en-US" sz="3600" dirty="0"/>
              <a:t> y </a:t>
            </a:r>
            <a:r>
              <a:rPr lang="en-US" sz="3600" dirty="0" err="1"/>
              <a:t>ciega</a:t>
            </a:r>
            <a:r>
              <a:rPr lang="en-US" sz="3600" dirty="0"/>
              <a:t> a un </a:t>
            </a:r>
            <a:r>
              <a:rPr lang="en-US" sz="3600" dirty="0" err="1"/>
              <a:t>conocimiento</a:t>
            </a:r>
            <a:r>
              <a:rPr lang="en-US" sz="3600" dirty="0"/>
              <a:t> </a:t>
            </a:r>
            <a:r>
              <a:rPr lang="en-US" sz="3600" dirty="0" err="1"/>
              <a:t>humilde</a:t>
            </a:r>
            <a:r>
              <a:rPr lang="en-US" sz="3600" dirty="0"/>
              <a:t> de </a:t>
            </a:r>
            <a:r>
              <a:rPr lang="en-US" sz="3600" dirty="0" err="1"/>
              <a:t>sí</a:t>
            </a:r>
            <a:r>
              <a:rPr lang="en-US" sz="3600" dirty="0"/>
              <a:t> </a:t>
            </a:r>
            <a:r>
              <a:rPr lang="en-US" sz="3600" dirty="0" err="1"/>
              <a:t>misma</a:t>
            </a:r>
            <a:endParaRPr lang="en-US" sz="3600" dirty="0"/>
          </a:p>
          <a:p>
            <a:r>
              <a:rPr lang="en-US" sz="3600" dirty="0"/>
              <a:t>• </a:t>
            </a:r>
            <a:r>
              <a:rPr lang="en-US" sz="3600" dirty="0" err="1"/>
              <a:t>Moverse</a:t>
            </a:r>
            <a:r>
              <a:rPr lang="en-US" sz="3600" dirty="0"/>
              <a:t> de la </a:t>
            </a:r>
            <a:r>
              <a:rPr lang="en-US" sz="3600" dirty="0" err="1"/>
              <a:t>amargura</a:t>
            </a:r>
            <a:r>
              <a:rPr lang="en-US" sz="3600" dirty="0"/>
              <a:t> al </a:t>
            </a:r>
            <a:r>
              <a:rPr lang="en-US" sz="3600" dirty="0" err="1"/>
              <a:t>perdón</a:t>
            </a:r>
            <a:endParaRPr lang="en-US" sz="3600" dirty="0"/>
          </a:p>
          <a:p>
            <a:r>
              <a:rPr lang="en-US" sz="3200" dirty="0"/>
              <a:t>• </a:t>
            </a:r>
            <a:r>
              <a:rPr lang="en-US" sz="3200" dirty="0" err="1"/>
              <a:t>Moverse</a:t>
            </a:r>
            <a:r>
              <a:rPr lang="en-US" sz="3200" dirty="0"/>
              <a:t> de la </a:t>
            </a:r>
            <a:r>
              <a:rPr lang="en-US" sz="3200" dirty="0" err="1"/>
              <a:t>búsqueda</a:t>
            </a:r>
            <a:r>
              <a:rPr lang="en-US" sz="3200" dirty="0"/>
              <a:t> de la </a:t>
            </a:r>
            <a:r>
              <a:rPr lang="en-US" sz="3200" dirty="0" err="1"/>
              <a:t>venganza</a:t>
            </a:r>
            <a:r>
              <a:rPr lang="en-US" sz="3200" dirty="0"/>
              <a:t> a </a:t>
            </a:r>
            <a:r>
              <a:rPr lang="en-US" sz="3200" dirty="0" err="1"/>
              <a:t>tratar</a:t>
            </a:r>
            <a:r>
              <a:rPr lang="en-US" sz="3200" dirty="0"/>
              <a:t> de </a:t>
            </a:r>
            <a:r>
              <a:rPr lang="en-US" sz="3200" dirty="0" err="1"/>
              <a:t>hacer</a:t>
            </a:r>
            <a:r>
              <a:rPr lang="en-US" sz="3200" dirty="0"/>
              <a:t> el bien</a:t>
            </a:r>
          </a:p>
          <a:p>
            <a:r>
              <a:rPr lang="en-US" sz="3600" dirty="0"/>
              <a:t>• </a:t>
            </a:r>
            <a:r>
              <a:rPr lang="en-US" sz="3600" dirty="0" err="1"/>
              <a:t>Moverse</a:t>
            </a:r>
            <a:r>
              <a:rPr lang="en-US" sz="3600" dirty="0"/>
              <a:t> de la auto-</a:t>
            </a:r>
            <a:r>
              <a:rPr lang="en-US" sz="3600" dirty="0" err="1"/>
              <a:t>protección</a:t>
            </a:r>
            <a:r>
              <a:rPr lang="en-US" sz="3600" dirty="0"/>
              <a:t> al </a:t>
            </a:r>
            <a:r>
              <a:rPr lang="en-US" sz="3600" dirty="0" err="1"/>
              <a:t>servicio</a:t>
            </a:r>
            <a:r>
              <a:rPr lang="en-US" sz="3600" dirty="0"/>
              <a:t> amoroso y sacrificial</a:t>
            </a:r>
          </a:p>
          <a:p>
            <a:r>
              <a:rPr lang="en-US" sz="3600" dirty="0"/>
              <a:t>• </a:t>
            </a:r>
            <a:r>
              <a:rPr lang="en-US" sz="3600" dirty="0" err="1"/>
              <a:t>Moverse</a:t>
            </a:r>
            <a:r>
              <a:rPr lang="en-US" sz="3600" dirty="0"/>
              <a:t> del </a:t>
            </a:r>
            <a:r>
              <a:rPr lang="en-US" sz="3600" dirty="0" err="1"/>
              <a:t>retraimiento</a:t>
            </a:r>
            <a:r>
              <a:rPr lang="en-US" sz="3600" dirty="0"/>
              <a:t> </a:t>
            </a:r>
            <a:r>
              <a:rPr lang="en-US" sz="3600" dirty="0" err="1"/>
              <a:t>enojado</a:t>
            </a:r>
            <a:r>
              <a:rPr lang="en-US" sz="3600" dirty="0"/>
              <a:t> a la </a:t>
            </a:r>
            <a:r>
              <a:rPr lang="en-US" sz="3600" dirty="0" err="1"/>
              <a:t>comunicación</a:t>
            </a:r>
            <a:r>
              <a:rPr lang="en-US" sz="3600" dirty="0"/>
              <a:t> </a:t>
            </a:r>
            <a:r>
              <a:rPr lang="en-US" sz="3600" dirty="0" err="1"/>
              <a:t>productiva</a:t>
            </a:r>
            <a:endParaRPr lang="en-US" sz="3600" dirty="0"/>
          </a:p>
          <a:p>
            <a:r>
              <a:rPr lang="en-US" sz="3600" dirty="0"/>
              <a:t>• </a:t>
            </a:r>
            <a:r>
              <a:rPr lang="en-US" sz="3600" dirty="0" err="1"/>
              <a:t>Moverse</a:t>
            </a:r>
            <a:r>
              <a:rPr lang="en-US" sz="3600" dirty="0"/>
              <a:t> de la </a:t>
            </a:r>
            <a:r>
              <a:rPr lang="en-US" sz="3600" dirty="0" err="1"/>
              <a:t>separación</a:t>
            </a:r>
            <a:r>
              <a:rPr lang="en-US" sz="3600" dirty="0"/>
              <a:t> a la </a:t>
            </a:r>
            <a:r>
              <a:rPr lang="en-US" sz="3600" dirty="0" err="1"/>
              <a:t>búsqueda</a:t>
            </a:r>
            <a:r>
              <a:rPr lang="en-US" sz="3600" dirty="0"/>
              <a:t> de la </a:t>
            </a:r>
            <a:r>
              <a:rPr lang="en-US" sz="3600" dirty="0" err="1"/>
              <a:t>reconciliación</a:t>
            </a:r>
            <a:endParaRPr lang="en-US" sz="3600" dirty="0"/>
          </a:p>
          <a:p>
            <a:r>
              <a:rPr lang="en-US" sz="3600" dirty="0"/>
              <a:t>• </a:t>
            </a:r>
            <a:r>
              <a:rPr lang="en-US" sz="3600" dirty="0" err="1"/>
              <a:t>Encomendar</a:t>
            </a:r>
            <a:r>
              <a:rPr lang="en-US" sz="3600" dirty="0"/>
              <a:t> a Eduardo a Dios y </a:t>
            </a:r>
            <a:r>
              <a:rPr lang="en-US" sz="3600" dirty="0" err="1"/>
              <a:t>dejar</a:t>
            </a:r>
            <a:r>
              <a:rPr lang="en-US" sz="3600" dirty="0"/>
              <a:t> de ser el “</a:t>
            </a:r>
            <a:r>
              <a:rPr lang="en-US" sz="3600" dirty="0" err="1"/>
              <a:t>mesías</a:t>
            </a:r>
            <a:r>
              <a:rPr lang="en-US" sz="3600" dirty="0"/>
              <a:t>” de Eduardo</a:t>
            </a:r>
            <a:endParaRPr lang="en-US" sz="6000" dirty="0"/>
          </a:p>
          <a:p>
            <a:endParaRPr lang="en-US" sz="44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3103843746"/>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0818346"/>
          </a:xfrm>
          <a:prstGeom prst="rect">
            <a:avLst/>
          </a:prstGeom>
          <a:noFill/>
        </p:spPr>
        <p:txBody>
          <a:bodyPr wrap="square" rtlCol="0">
            <a:spAutoFit/>
          </a:bodyPr>
          <a:lstStyle/>
          <a:p>
            <a:r>
              <a:rPr lang="en-US" sz="3600" b="1" i="1" dirty="0"/>
              <a:t>¿</a:t>
            </a:r>
            <a:r>
              <a:rPr lang="en-US" sz="3600" b="1" i="1" dirty="0" err="1"/>
              <a:t>Cuáles</a:t>
            </a:r>
            <a:r>
              <a:rPr lang="en-US" sz="3600" b="1" i="1" dirty="0"/>
              <a:t> son los </a:t>
            </a:r>
            <a:r>
              <a:rPr lang="en-US" sz="3600" b="1" i="1" dirty="0" err="1"/>
              <a:t>métodos</a:t>
            </a:r>
            <a:r>
              <a:rPr lang="en-US" sz="3600" b="1" i="1" dirty="0"/>
              <a:t> </a:t>
            </a:r>
            <a:r>
              <a:rPr lang="en-US" sz="3600" b="1" i="1" dirty="0" err="1"/>
              <a:t>bíblicos</a:t>
            </a:r>
            <a:r>
              <a:rPr lang="en-US" sz="3600" b="1" i="1" dirty="0"/>
              <a:t> para el </a:t>
            </a:r>
            <a:r>
              <a:rPr lang="en-US" sz="3600" b="1" i="1" dirty="0" err="1"/>
              <a:t>cumplimiento</a:t>
            </a:r>
            <a:r>
              <a:rPr lang="en-US" sz="3600" b="1" i="1" dirty="0"/>
              <a:t> de las </a:t>
            </a:r>
            <a:r>
              <a:rPr lang="en-US" sz="3600" b="1" i="1" dirty="0" err="1"/>
              <a:t>metas</a:t>
            </a:r>
            <a:r>
              <a:rPr lang="en-US" sz="3600" b="1" i="1" dirty="0"/>
              <a:t> de Dios para el </a:t>
            </a:r>
            <a:r>
              <a:rPr lang="en-US" sz="3600" b="1" i="1" dirty="0" err="1"/>
              <a:t>cambio</a:t>
            </a:r>
            <a:r>
              <a:rPr lang="en-US" sz="3600" b="1" i="1" dirty="0"/>
              <a:t>?</a:t>
            </a:r>
            <a:endParaRPr lang="en-US" sz="3600" dirty="0"/>
          </a:p>
          <a:p>
            <a:r>
              <a:rPr lang="en-US" sz="3600" dirty="0"/>
              <a:t>• </a:t>
            </a:r>
            <a:r>
              <a:rPr lang="en-US" sz="3600" dirty="0" err="1"/>
              <a:t>Ayudar</a:t>
            </a:r>
            <a:r>
              <a:rPr lang="en-US" sz="3600" dirty="0"/>
              <a:t> a Sara a verse </a:t>
            </a:r>
            <a:r>
              <a:rPr lang="en-US" sz="3600" dirty="0" err="1"/>
              <a:t>en</a:t>
            </a:r>
            <a:r>
              <a:rPr lang="en-US" sz="3600" dirty="0"/>
              <a:t> el </a:t>
            </a:r>
            <a:r>
              <a:rPr lang="en-US" sz="3600" dirty="0" err="1"/>
              <a:t>espejo</a:t>
            </a:r>
            <a:r>
              <a:rPr lang="en-US" sz="3600" dirty="0"/>
              <a:t> de la Palabra de Dios.</a:t>
            </a:r>
          </a:p>
          <a:p>
            <a:r>
              <a:rPr lang="en-US" sz="3600" dirty="0"/>
              <a:t>• </a:t>
            </a:r>
            <a:r>
              <a:rPr lang="en-US" sz="3600" dirty="0" err="1"/>
              <a:t>Hacer</a:t>
            </a:r>
            <a:r>
              <a:rPr lang="en-US" sz="3600" dirty="0"/>
              <a:t> que Sara </a:t>
            </a:r>
            <a:r>
              <a:rPr lang="en-US" sz="3600" dirty="0" err="1"/>
              <a:t>lleve</a:t>
            </a:r>
            <a:r>
              <a:rPr lang="en-US" sz="3600" dirty="0"/>
              <a:t> un </a:t>
            </a:r>
            <a:r>
              <a:rPr lang="en-US" sz="3600" dirty="0" err="1"/>
              <a:t>diario</a:t>
            </a:r>
            <a:r>
              <a:rPr lang="en-US" sz="3600" dirty="0"/>
              <a:t> </a:t>
            </a:r>
            <a:r>
              <a:rPr lang="en-US" sz="3600" dirty="0" err="1"/>
              <a:t>dirigido</a:t>
            </a:r>
            <a:r>
              <a:rPr lang="en-US" sz="3600" dirty="0"/>
              <a:t> con las </a:t>
            </a:r>
            <a:r>
              <a:rPr lang="en-US" sz="3600" dirty="0" err="1"/>
              <a:t>preguntas</a:t>
            </a:r>
            <a:r>
              <a:rPr lang="en-US" sz="3600" dirty="0"/>
              <a:t> del </a:t>
            </a:r>
            <a:r>
              <a:rPr lang="en-US" sz="3600" dirty="0" err="1"/>
              <a:t>capítulo</a:t>
            </a:r>
            <a:r>
              <a:rPr lang="en-US" sz="3600" dirty="0"/>
              <a:t> 10. </a:t>
            </a:r>
            <a:r>
              <a:rPr lang="en-US" sz="3600" dirty="0" err="1"/>
              <a:t>Esto</a:t>
            </a:r>
            <a:r>
              <a:rPr lang="en-US" sz="3600" dirty="0"/>
              <a:t> le </a:t>
            </a:r>
            <a:r>
              <a:rPr lang="en-US" sz="3600" dirty="0" err="1"/>
              <a:t>ayudará</a:t>
            </a:r>
            <a:r>
              <a:rPr lang="en-US" sz="3600" dirty="0"/>
              <a:t> a </a:t>
            </a:r>
            <a:r>
              <a:rPr lang="en-US" sz="3600" dirty="0" err="1"/>
              <a:t>ver</a:t>
            </a:r>
            <a:r>
              <a:rPr lang="en-US" sz="3600" dirty="0"/>
              <a:t> </a:t>
            </a:r>
            <a:r>
              <a:rPr lang="en-US" sz="3600" dirty="0" err="1"/>
              <a:t>cómo</a:t>
            </a:r>
            <a:r>
              <a:rPr lang="en-US" sz="3600" dirty="0"/>
              <a:t> los </a:t>
            </a:r>
            <a:r>
              <a:rPr lang="en-US" sz="3600" dirty="0" err="1"/>
              <a:t>temas</a:t>
            </a:r>
            <a:r>
              <a:rPr lang="en-US" sz="3600" dirty="0"/>
              <a:t> de </a:t>
            </a:r>
            <a:r>
              <a:rPr lang="en-US" sz="3600" dirty="0" err="1"/>
              <a:t>su</a:t>
            </a:r>
            <a:r>
              <a:rPr lang="en-US" sz="3600" dirty="0"/>
              <a:t> </a:t>
            </a:r>
            <a:r>
              <a:rPr lang="en-US" sz="3600" dirty="0" err="1"/>
              <a:t>corazón</a:t>
            </a:r>
            <a:r>
              <a:rPr lang="en-US" sz="3600" dirty="0"/>
              <a:t> se </a:t>
            </a:r>
            <a:r>
              <a:rPr lang="en-US" sz="3600" dirty="0" err="1"/>
              <a:t>manifiestan</a:t>
            </a:r>
            <a:r>
              <a:rPr lang="en-US" sz="3600" dirty="0"/>
              <a:t> </a:t>
            </a:r>
            <a:r>
              <a:rPr lang="en-US" sz="3600" dirty="0" err="1"/>
              <a:t>en</a:t>
            </a:r>
            <a:r>
              <a:rPr lang="en-US" sz="3600" dirty="0"/>
              <a:t> sus </a:t>
            </a:r>
            <a:r>
              <a:rPr lang="en-US" sz="3600" dirty="0" err="1"/>
              <a:t>acciones</a:t>
            </a:r>
            <a:r>
              <a:rPr lang="en-US" sz="3600" dirty="0"/>
              <a:t> y </a:t>
            </a:r>
            <a:r>
              <a:rPr lang="en-US" sz="3600" dirty="0" err="1"/>
              <a:t>reacciones</a:t>
            </a:r>
            <a:r>
              <a:rPr lang="en-US" sz="3600" dirty="0"/>
              <a:t>.</a:t>
            </a:r>
          </a:p>
          <a:p>
            <a:r>
              <a:rPr lang="en-US" sz="3600" dirty="0" err="1"/>
              <a:t>Estudiar</a:t>
            </a:r>
            <a:r>
              <a:rPr lang="en-US" sz="3600" dirty="0"/>
              <a:t> el Salmo 73 y 1 Pedro 1 con Sara para </a:t>
            </a:r>
            <a:r>
              <a:rPr lang="en-US" sz="3600" dirty="0" err="1"/>
              <a:t>ayudarle</a:t>
            </a:r>
            <a:r>
              <a:rPr lang="en-US" sz="3600" dirty="0"/>
              <a:t> a </a:t>
            </a:r>
            <a:r>
              <a:rPr lang="en-US" sz="3600" dirty="0" err="1"/>
              <a:t>escapar</a:t>
            </a:r>
            <a:r>
              <a:rPr lang="en-US" sz="3600" dirty="0"/>
              <a:t> del </a:t>
            </a:r>
            <a:r>
              <a:rPr lang="en-US" sz="3600" dirty="0" err="1"/>
              <a:t>desaliento</a:t>
            </a:r>
            <a:r>
              <a:rPr lang="en-US" sz="3600" dirty="0"/>
              <a:t>, la </a:t>
            </a:r>
            <a:r>
              <a:rPr lang="en-US" sz="3600" dirty="0" err="1"/>
              <a:t>ira</a:t>
            </a:r>
            <a:r>
              <a:rPr lang="en-US" sz="3600" dirty="0"/>
              <a:t> y el </a:t>
            </a:r>
            <a:r>
              <a:rPr lang="en-US" sz="3600" dirty="0" err="1"/>
              <a:t>miedo</a:t>
            </a:r>
            <a:r>
              <a:rPr lang="en-US" sz="3600" dirty="0"/>
              <a:t> que son el </a:t>
            </a:r>
            <a:r>
              <a:rPr lang="en-US" sz="3600" dirty="0" err="1"/>
              <a:t>resultado</a:t>
            </a:r>
            <a:r>
              <a:rPr lang="en-US" sz="3600" dirty="0"/>
              <a:t> no solo del </a:t>
            </a:r>
            <a:r>
              <a:rPr lang="en-US" sz="3600" dirty="0" err="1"/>
              <a:t>fracaso</a:t>
            </a:r>
            <a:r>
              <a:rPr lang="en-US" sz="3600" dirty="0"/>
              <a:t> de Eduardo, </a:t>
            </a:r>
            <a:r>
              <a:rPr lang="en-US" sz="3600" dirty="0" err="1"/>
              <a:t>sino</a:t>
            </a:r>
            <a:r>
              <a:rPr lang="en-US" sz="3600" dirty="0"/>
              <a:t> de </a:t>
            </a:r>
            <a:r>
              <a:rPr lang="en-US" sz="3600" dirty="0" err="1"/>
              <a:t>su</a:t>
            </a:r>
            <a:r>
              <a:rPr lang="en-US" sz="3600" dirty="0"/>
              <a:t> </a:t>
            </a:r>
            <a:r>
              <a:rPr lang="en-US" sz="3600" dirty="0" err="1"/>
              <a:t>propio</a:t>
            </a:r>
            <a:r>
              <a:rPr lang="en-US" sz="3600" dirty="0"/>
              <a:t> </a:t>
            </a:r>
            <a:r>
              <a:rPr lang="en-US" sz="3600" dirty="0" err="1"/>
              <a:t>ensimismamiento</a:t>
            </a:r>
            <a:r>
              <a:rPr lang="en-US" sz="3600" dirty="0"/>
              <a:t> y </a:t>
            </a:r>
            <a:r>
              <a:rPr lang="en-US" sz="3600" dirty="0" err="1"/>
              <a:t>ahora-ismo</a:t>
            </a:r>
            <a:r>
              <a:rPr lang="en-US" sz="3600" dirty="0"/>
              <a:t>. </a:t>
            </a:r>
            <a:r>
              <a:rPr lang="en-US" sz="3600" dirty="0" err="1"/>
              <a:t>Enséñele</a:t>
            </a:r>
            <a:r>
              <a:rPr lang="en-US" sz="3600" dirty="0"/>
              <a:t> a </a:t>
            </a:r>
            <a:r>
              <a:rPr lang="en-US" sz="3600" dirty="0" err="1"/>
              <a:t>poner</a:t>
            </a:r>
            <a:r>
              <a:rPr lang="en-US" sz="3600" dirty="0"/>
              <a:t> sus </a:t>
            </a:r>
            <a:r>
              <a:rPr lang="en-US" sz="3600" dirty="0" err="1"/>
              <a:t>ojos</a:t>
            </a:r>
            <a:r>
              <a:rPr lang="en-US" sz="3600" dirty="0"/>
              <a:t> </a:t>
            </a:r>
            <a:r>
              <a:rPr lang="en-US" sz="3600" dirty="0" err="1"/>
              <a:t>en</a:t>
            </a:r>
            <a:r>
              <a:rPr lang="en-US" sz="3600" dirty="0"/>
              <a:t> lo que es invisible y </a:t>
            </a:r>
            <a:r>
              <a:rPr lang="en-US" sz="3600" dirty="0" err="1"/>
              <a:t>eterno</a:t>
            </a:r>
            <a:endParaRPr lang="en-US" sz="3600" dirty="0"/>
          </a:p>
          <a:p>
            <a:endParaRPr lang="en-US" sz="44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852015580"/>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5278368"/>
          </a:xfrm>
          <a:prstGeom prst="rect">
            <a:avLst/>
          </a:prstGeom>
          <a:noFill/>
        </p:spPr>
        <p:txBody>
          <a:bodyPr wrap="square" rtlCol="0">
            <a:spAutoFit/>
          </a:bodyPr>
          <a:lstStyle/>
          <a:p>
            <a:r>
              <a:rPr lang="en-US" sz="3600" b="1" i="1" dirty="0"/>
              <a:t> </a:t>
            </a:r>
            <a:endParaRPr lang="en-US" sz="3600" dirty="0"/>
          </a:p>
          <a:p>
            <a:endParaRPr lang="en-US" sz="4400" dirty="0"/>
          </a:p>
          <a:p>
            <a:endParaRPr lang="en-US" sz="4500" dirty="0"/>
          </a:p>
          <a:p>
            <a:endParaRPr lang="en-US" sz="6000" dirty="0"/>
          </a:p>
          <a:p>
            <a:endParaRPr lang="en-US" sz="4400" dirty="0"/>
          </a:p>
          <a:p>
            <a:endParaRPr lang="en-US" dirty="0"/>
          </a:p>
          <a:p>
            <a:endParaRPr lang="en-US" sz="7200" dirty="0"/>
          </a:p>
          <a:p>
            <a:endParaRPr lang="en-US" dirty="0"/>
          </a:p>
        </p:txBody>
      </p:sp>
      <p:pic>
        <p:nvPicPr>
          <p:cNvPr id="2" name="Picture 1">
            <a:extLst>
              <a:ext uri="{FF2B5EF4-FFF2-40B4-BE49-F238E27FC236}">
                <a16:creationId xmlns:a16="http://schemas.microsoft.com/office/drawing/2014/main" id="{3275ACFB-26AC-D349-8D59-F348FA3EEDE8}"/>
              </a:ext>
            </a:extLst>
          </p:cNvPr>
          <p:cNvPicPr>
            <a:picLocks noChangeAspect="1"/>
          </p:cNvPicPr>
          <p:nvPr/>
        </p:nvPicPr>
        <p:blipFill>
          <a:blip r:embed="rId2"/>
          <a:stretch>
            <a:fillRect/>
          </a:stretch>
        </p:blipFill>
        <p:spPr>
          <a:xfrm>
            <a:off x="1175657" y="159352"/>
            <a:ext cx="9840686" cy="6539295"/>
          </a:xfrm>
          <a:prstGeom prst="rect">
            <a:avLst/>
          </a:prstGeom>
        </p:spPr>
      </p:pic>
    </p:spTree>
    <p:extLst>
      <p:ext uri="{BB962C8B-B14F-4D97-AF65-F5344CB8AC3E}">
        <p14:creationId xmlns:p14="http://schemas.microsoft.com/office/powerpoint/2010/main" val="2193283791"/>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0818346"/>
          </a:xfrm>
          <a:prstGeom prst="rect">
            <a:avLst/>
          </a:prstGeom>
          <a:noFill/>
        </p:spPr>
        <p:txBody>
          <a:bodyPr wrap="square" rtlCol="0">
            <a:spAutoFit/>
          </a:bodyPr>
          <a:lstStyle/>
          <a:p>
            <a:r>
              <a:rPr lang="en-US" sz="4400" b="1" dirty="0"/>
              <a:t>CONFIAR Y OBEDECER</a:t>
            </a:r>
            <a:endParaRPr lang="en-US" sz="4400" dirty="0"/>
          </a:p>
          <a:p>
            <a:r>
              <a:rPr lang="en-US" sz="4400" dirty="0"/>
              <a:t>La </a:t>
            </a:r>
            <a:r>
              <a:rPr lang="en-US" sz="4400" dirty="0" err="1"/>
              <a:t>vida</a:t>
            </a:r>
            <a:r>
              <a:rPr lang="en-US" sz="4400" dirty="0"/>
              <a:t> </a:t>
            </a:r>
            <a:r>
              <a:rPr lang="en-US" sz="4400" dirty="0" err="1"/>
              <a:t>cristiana</a:t>
            </a:r>
            <a:r>
              <a:rPr lang="en-US" sz="4400" dirty="0"/>
              <a:t> </a:t>
            </a:r>
            <a:r>
              <a:rPr lang="en-US" sz="4400" dirty="0" err="1"/>
              <a:t>realmente</a:t>
            </a:r>
            <a:r>
              <a:rPr lang="en-US" sz="4400" dirty="0"/>
              <a:t> </a:t>
            </a:r>
            <a:r>
              <a:rPr lang="en-US" sz="4400" dirty="0" err="1"/>
              <a:t>puede</a:t>
            </a:r>
            <a:r>
              <a:rPr lang="en-US" sz="4400" dirty="0"/>
              <a:t> </a:t>
            </a:r>
            <a:r>
              <a:rPr lang="en-US" sz="4400" dirty="0" err="1"/>
              <a:t>resumirse</a:t>
            </a:r>
            <a:r>
              <a:rPr lang="en-US" sz="4400" dirty="0"/>
              <a:t> </a:t>
            </a:r>
            <a:r>
              <a:rPr lang="en-US" sz="4400" dirty="0" err="1"/>
              <a:t>en</a:t>
            </a:r>
            <a:r>
              <a:rPr lang="en-US" sz="4400" dirty="0"/>
              <a:t> dos palabras: </a:t>
            </a:r>
            <a:r>
              <a:rPr lang="en-US" sz="4400" dirty="0" err="1"/>
              <a:t>confiar</a:t>
            </a:r>
            <a:r>
              <a:rPr lang="en-US" sz="4400" dirty="0"/>
              <a:t> y </a:t>
            </a:r>
            <a:r>
              <a:rPr lang="en-US" sz="4400" dirty="0" err="1"/>
              <a:t>obedecer</a:t>
            </a:r>
            <a:r>
              <a:rPr lang="en-US" sz="4400" dirty="0"/>
              <a:t>. </a:t>
            </a:r>
            <a:r>
              <a:rPr lang="en-US" sz="4400" dirty="0" err="1"/>
              <a:t>Siempre</a:t>
            </a:r>
            <a:r>
              <a:rPr lang="en-US" sz="4400" dirty="0"/>
              <a:t> </a:t>
            </a:r>
            <a:r>
              <a:rPr lang="en-US" sz="4400" dirty="0" err="1"/>
              <a:t>debo</a:t>
            </a:r>
            <a:r>
              <a:rPr lang="en-US" sz="4400" dirty="0"/>
              <a:t> </a:t>
            </a:r>
            <a:r>
              <a:rPr lang="en-US" sz="4400" dirty="0" err="1"/>
              <a:t>confiar</a:t>
            </a:r>
            <a:r>
              <a:rPr lang="en-US" sz="4400" dirty="0"/>
              <a:t> a Dios las </a:t>
            </a:r>
            <a:r>
              <a:rPr lang="en-US" sz="4400" dirty="0" err="1"/>
              <a:t>cosas</a:t>
            </a:r>
            <a:r>
              <a:rPr lang="en-US" sz="4400" dirty="0"/>
              <a:t> que </a:t>
            </a:r>
            <a:r>
              <a:rPr lang="en-US" sz="4400" dirty="0" err="1"/>
              <a:t>están</a:t>
            </a:r>
            <a:r>
              <a:rPr lang="en-US" sz="4400" dirty="0"/>
              <a:t> </a:t>
            </a:r>
            <a:r>
              <a:rPr lang="en-US" sz="4400" dirty="0" err="1"/>
              <a:t>fuera</a:t>
            </a:r>
            <a:r>
              <a:rPr lang="en-US" sz="4400" dirty="0"/>
              <a:t> de mi control (</a:t>
            </a:r>
            <a:r>
              <a:rPr lang="en-US" sz="4400" dirty="0" err="1"/>
              <a:t>Círculo</a:t>
            </a:r>
            <a:r>
              <a:rPr lang="en-US" sz="4400" dirty="0"/>
              <a:t> de </a:t>
            </a:r>
            <a:r>
              <a:rPr lang="en-US" sz="4400" dirty="0" err="1"/>
              <a:t>Preocupación</a:t>
            </a:r>
            <a:r>
              <a:rPr lang="en-US" sz="4400" dirty="0"/>
              <a:t>), y </a:t>
            </a:r>
            <a:r>
              <a:rPr lang="en-US" sz="4400" dirty="0" err="1"/>
              <a:t>siempre</a:t>
            </a:r>
            <a:r>
              <a:rPr lang="en-US" sz="4400" dirty="0"/>
              <a:t> </a:t>
            </a:r>
            <a:r>
              <a:rPr lang="en-US" sz="4400" dirty="0" err="1"/>
              <a:t>debo</a:t>
            </a:r>
            <a:r>
              <a:rPr lang="en-US" sz="4400" dirty="0"/>
              <a:t> ser </a:t>
            </a:r>
            <a:r>
              <a:rPr lang="en-US" sz="4400" dirty="0" err="1"/>
              <a:t>fiel</a:t>
            </a:r>
            <a:r>
              <a:rPr lang="en-US" sz="4400" dirty="0"/>
              <a:t> </a:t>
            </a:r>
            <a:r>
              <a:rPr lang="en-US" sz="4400" dirty="0" err="1"/>
              <a:t>en</a:t>
            </a:r>
            <a:r>
              <a:rPr lang="en-US" sz="4400" dirty="0"/>
              <a:t> </a:t>
            </a:r>
            <a:r>
              <a:rPr lang="en-US" sz="4400" dirty="0" err="1"/>
              <a:t>obedecer</a:t>
            </a:r>
            <a:r>
              <a:rPr lang="en-US" sz="4400" dirty="0"/>
              <a:t> Sus </a:t>
            </a:r>
            <a:r>
              <a:rPr lang="en-US" sz="4400" dirty="0" err="1"/>
              <a:t>mandamientos</a:t>
            </a:r>
            <a:r>
              <a:rPr lang="en-US" sz="4400" dirty="0"/>
              <a:t> claros y </a:t>
            </a:r>
            <a:r>
              <a:rPr lang="en-US" sz="4400" dirty="0" err="1"/>
              <a:t>específicos</a:t>
            </a:r>
            <a:r>
              <a:rPr lang="en-US" sz="4400" dirty="0"/>
              <a:t> (</a:t>
            </a:r>
            <a:r>
              <a:rPr lang="en-US" sz="4400" dirty="0" err="1"/>
              <a:t>Círculo</a:t>
            </a:r>
            <a:r>
              <a:rPr lang="en-US" sz="4400" dirty="0"/>
              <a:t> de </a:t>
            </a:r>
            <a:r>
              <a:rPr lang="en-US" sz="4400" dirty="0" err="1"/>
              <a:t>Responsabilidad</a:t>
            </a:r>
            <a:r>
              <a:rPr lang="en-US" sz="4400" dirty="0"/>
              <a:t>).</a:t>
            </a:r>
          </a:p>
          <a:p>
            <a:r>
              <a:rPr lang="en-US" sz="4400" dirty="0" err="1"/>
              <a:t>Romanos</a:t>
            </a:r>
            <a:r>
              <a:rPr lang="en-US" sz="4400" dirty="0"/>
              <a:t> 12:14–21 es un </a:t>
            </a:r>
            <a:r>
              <a:rPr lang="en-US" sz="4400" dirty="0" err="1"/>
              <a:t>pasaje</a:t>
            </a:r>
            <a:r>
              <a:rPr lang="en-US" sz="4400" dirty="0"/>
              <a:t> </a:t>
            </a:r>
            <a:r>
              <a:rPr lang="en-US" sz="4400" dirty="0" err="1"/>
              <a:t>maravilloso</a:t>
            </a:r>
            <a:r>
              <a:rPr lang="en-US" sz="4400" dirty="0"/>
              <a:t> que se </a:t>
            </a:r>
            <a:r>
              <a:rPr lang="en-US" sz="4400" dirty="0" err="1"/>
              <a:t>puede</a:t>
            </a:r>
            <a:r>
              <a:rPr lang="en-US" sz="4400" dirty="0"/>
              <a:t> </a:t>
            </a:r>
            <a:r>
              <a:rPr lang="en-US" sz="4400" dirty="0" err="1"/>
              <a:t>utilizar</a:t>
            </a:r>
            <a:r>
              <a:rPr lang="en-US" sz="4400" dirty="0"/>
              <a:t> para </a:t>
            </a:r>
            <a:r>
              <a:rPr lang="en-US" sz="4400" dirty="0" err="1"/>
              <a:t>explicar</a:t>
            </a:r>
            <a:r>
              <a:rPr lang="en-US" sz="4400" dirty="0"/>
              <a:t> </a:t>
            </a:r>
            <a:r>
              <a:rPr lang="en-US" sz="4400" dirty="0" err="1"/>
              <a:t>este</a:t>
            </a:r>
            <a:r>
              <a:rPr lang="en-US" sz="4400" dirty="0"/>
              <a:t> </a:t>
            </a:r>
            <a:r>
              <a:rPr lang="en-US" sz="4400" dirty="0" err="1"/>
              <a:t>estilo</a:t>
            </a:r>
            <a:r>
              <a:rPr lang="en-US" sz="4400" dirty="0"/>
              <a:t> de </a:t>
            </a:r>
            <a:r>
              <a:rPr lang="en-US" sz="4400" dirty="0" err="1"/>
              <a:t>vida</a:t>
            </a:r>
            <a:r>
              <a:rPr lang="en-US" sz="4400" dirty="0"/>
              <a:t> de “</a:t>
            </a:r>
            <a:r>
              <a:rPr lang="en-US" sz="4400" dirty="0" err="1"/>
              <a:t>confiar</a:t>
            </a:r>
            <a:r>
              <a:rPr lang="en-US" sz="4400" dirty="0"/>
              <a:t> y </a:t>
            </a:r>
            <a:r>
              <a:rPr lang="en-US" sz="4400" dirty="0" err="1"/>
              <a:t>obedecer</a:t>
            </a:r>
            <a:r>
              <a:rPr lang="en-US" sz="4400" dirty="0"/>
              <a:t>”</a:t>
            </a:r>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2393216822"/>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0202793"/>
          </a:xfrm>
          <a:prstGeom prst="rect">
            <a:avLst/>
          </a:prstGeom>
          <a:noFill/>
        </p:spPr>
        <p:txBody>
          <a:bodyPr wrap="square" rtlCol="0">
            <a:spAutoFit/>
          </a:bodyPr>
          <a:lstStyle/>
          <a:p>
            <a:r>
              <a:rPr lang="en-US" sz="4000" dirty="0"/>
              <a:t>Dios </a:t>
            </a:r>
            <a:r>
              <a:rPr lang="en-US" sz="4000" dirty="0" err="1"/>
              <a:t>explica</a:t>
            </a:r>
            <a:r>
              <a:rPr lang="en-US" sz="4000" dirty="0"/>
              <a:t> </a:t>
            </a:r>
            <a:r>
              <a:rPr lang="en-US" sz="4000" dirty="0" err="1"/>
              <a:t>claramente</a:t>
            </a:r>
            <a:r>
              <a:rPr lang="en-US" sz="4000" dirty="0"/>
              <a:t> </a:t>
            </a:r>
            <a:r>
              <a:rPr lang="en-US" sz="4000" dirty="0" err="1"/>
              <a:t>nuestros</a:t>
            </a:r>
            <a:r>
              <a:rPr lang="en-US" sz="4000" dirty="0"/>
              <a:t> </a:t>
            </a:r>
            <a:r>
              <a:rPr lang="en-US" sz="4000" dirty="0" err="1"/>
              <a:t>deberes</a:t>
            </a:r>
            <a:r>
              <a:rPr lang="en-US" sz="4000" dirty="0"/>
              <a:t> al </a:t>
            </a:r>
            <a:r>
              <a:rPr lang="en-US" sz="4000" dirty="0" err="1"/>
              <a:t>enfrentar</a:t>
            </a:r>
            <a:r>
              <a:rPr lang="en-US" sz="4000" dirty="0"/>
              <a:t> el </a:t>
            </a:r>
            <a:r>
              <a:rPr lang="en-US" sz="4000" dirty="0" err="1"/>
              <a:t>maltrato</a:t>
            </a:r>
            <a:r>
              <a:rPr lang="en-US" sz="4000" dirty="0"/>
              <a:t>:</a:t>
            </a:r>
          </a:p>
          <a:p>
            <a:r>
              <a:rPr lang="en-US" sz="4000" dirty="0"/>
              <a:t>• </a:t>
            </a:r>
            <a:r>
              <a:rPr lang="en-US" sz="4000" dirty="0" err="1"/>
              <a:t>Bendecid</a:t>
            </a:r>
            <a:r>
              <a:rPr lang="en-US" sz="4000" dirty="0"/>
              <a:t> a los que </a:t>
            </a:r>
            <a:r>
              <a:rPr lang="en-US" sz="4000" dirty="0" err="1"/>
              <a:t>os</a:t>
            </a:r>
            <a:r>
              <a:rPr lang="en-US" sz="4000" dirty="0"/>
              <a:t> </a:t>
            </a:r>
            <a:r>
              <a:rPr lang="en-US" sz="4000" dirty="0" err="1"/>
              <a:t>persiguen</a:t>
            </a:r>
            <a:r>
              <a:rPr lang="en-US" sz="4000" dirty="0"/>
              <a:t> (v. 14).</a:t>
            </a:r>
          </a:p>
          <a:p>
            <a:r>
              <a:rPr lang="en-US" sz="4000" dirty="0"/>
              <a:t>• Ser </a:t>
            </a:r>
            <a:r>
              <a:rPr lang="en-US" sz="4000" dirty="0" err="1"/>
              <a:t>tierno</a:t>
            </a:r>
            <a:r>
              <a:rPr lang="en-US" sz="4000" dirty="0"/>
              <a:t> y </a:t>
            </a:r>
            <a:r>
              <a:rPr lang="en-US" sz="4000" dirty="0" err="1"/>
              <a:t>compasivo</a:t>
            </a:r>
            <a:r>
              <a:rPr lang="en-US" sz="4000" dirty="0"/>
              <a:t> (v. 15).</a:t>
            </a:r>
          </a:p>
          <a:p>
            <a:r>
              <a:rPr lang="en-US" sz="4000" dirty="0"/>
              <a:t>• </a:t>
            </a:r>
            <a:r>
              <a:rPr lang="en-US" sz="4000" dirty="0" err="1"/>
              <a:t>Comprometerse</a:t>
            </a:r>
            <a:r>
              <a:rPr lang="en-US" sz="4000" dirty="0"/>
              <a:t> a </a:t>
            </a:r>
            <a:r>
              <a:rPr lang="en-US" sz="4000" dirty="0" err="1"/>
              <a:t>vivir</a:t>
            </a:r>
            <a:r>
              <a:rPr lang="en-US" sz="4000" dirty="0"/>
              <a:t> </a:t>
            </a:r>
            <a:r>
              <a:rPr lang="en-US" sz="4000" dirty="0" err="1"/>
              <a:t>en</a:t>
            </a:r>
            <a:r>
              <a:rPr lang="en-US" sz="4000" dirty="0"/>
              <a:t> </a:t>
            </a:r>
            <a:r>
              <a:rPr lang="en-US" sz="4000" dirty="0" err="1"/>
              <a:t>armonía</a:t>
            </a:r>
            <a:r>
              <a:rPr lang="en-US" sz="4000" dirty="0"/>
              <a:t> (v. 16).</a:t>
            </a:r>
          </a:p>
          <a:p>
            <a:r>
              <a:rPr lang="en-US" sz="4000" dirty="0"/>
              <a:t>• No ser </a:t>
            </a:r>
            <a:r>
              <a:rPr lang="en-US" sz="4000" dirty="0" err="1"/>
              <a:t>orgullosos</a:t>
            </a:r>
            <a:r>
              <a:rPr lang="en-US" sz="4000" dirty="0"/>
              <a:t> (v. 16).</a:t>
            </a:r>
          </a:p>
          <a:p>
            <a:r>
              <a:rPr lang="en-US" sz="4000" dirty="0"/>
              <a:t>• </a:t>
            </a:r>
            <a:r>
              <a:rPr lang="en-US" sz="4000" dirty="0" err="1"/>
              <a:t>Siempre</a:t>
            </a:r>
            <a:r>
              <a:rPr lang="en-US" sz="4000" dirty="0"/>
              <a:t> que </a:t>
            </a:r>
            <a:r>
              <a:rPr lang="en-US" sz="4000" dirty="0" err="1"/>
              <a:t>pueda</a:t>
            </a:r>
            <a:r>
              <a:rPr lang="en-US" sz="4000" dirty="0"/>
              <a:t>, </a:t>
            </a:r>
            <a:r>
              <a:rPr lang="en-US" sz="4000" dirty="0" err="1"/>
              <a:t>vivir</a:t>
            </a:r>
            <a:r>
              <a:rPr lang="en-US" sz="4000" dirty="0"/>
              <a:t> </a:t>
            </a:r>
            <a:r>
              <a:rPr lang="en-US" sz="4000" dirty="0" err="1"/>
              <a:t>en</a:t>
            </a:r>
            <a:r>
              <a:rPr lang="en-US" sz="4000" dirty="0"/>
              <a:t> </a:t>
            </a:r>
            <a:r>
              <a:rPr lang="en-US" sz="4000" dirty="0" err="1"/>
              <a:t>paz</a:t>
            </a:r>
            <a:r>
              <a:rPr lang="en-US" sz="4000" dirty="0"/>
              <a:t> con </a:t>
            </a:r>
            <a:r>
              <a:rPr lang="en-US" sz="4000" dirty="0" err="1"/>
              <a:t>todo</a:t>
            </a:r>
            <a:r>
              <a:rPr lang="en-US" sz="4000" dirty="0"/>
              <a:t> el </a:t>
            </a:r>
            <a:r>
              <a:rPr lang="en-US" sz="4000" dirty="0" err="1"/>
              <a:t>mundo</a:t>
            </a:r>
            <a:r>
              <a:rPr lang="en-US" sz="4000" dirty="0"/>
              <a:t> (v. 19).</a:t>
            </a:r>
          </a:p>
          <a:p>
            <a:r>
              <a:rPr lang="en-US" sz="4000" dirty="0"/>
              <a:t>• </a:t>
            </a:r>
            <a:r>
              <a:rPr lang="en-US" sz="4000" dirty="0" err="1"/>
              <a:t>Satisfacer</a:t>
            </a:r>
            <a:r>
              <a:rPr lang="en-US" sz="4000" dirty="0"/>
              <a:t> las </a:t>
            </a:r>
            <a:r>
              <a:rPr lang="en-US" sz="4000" dirty="0" err="1"/>
              <a:t>necesidades</a:t>
            </a:r>
            <a:r>
              <a:rPr lang="en-US" sz="4000" dirty="0"/>
              <a:t> de </a:t>
            </a:r>
            <a:r>
              <a:rPr lang="en-US" sz="4000" dirty="0" err="1"/>
              <a:t>tu</a:t>
            </a:r>
            <a:r>
              <a:rPr lang="en-US" sz="4000" dirty="0"/>
              <a:t> </a:t>
            </a:r>
            <a:r>
              <a:rPr lang="en-US" sz="4000" dirty="0" err="1"/>
              <a:t>enemigo</a:t>
            </a:r>
            <a:r>
              <a:rPr lang="en-US" sz="4000" dirty="0"/>
              <a:t> (v. 20).</a:t>
            </a:r>
          </a:p>
          <a:p>
            <a:r>
              <a:rPr lang="en-US" sz="4000" dirty="0"/>
              <a:t>• </a:t>
            </a:r>
            <a:r>
              <a:rPr lang="en-US" sz="4000" dirty="0" err="1"/>
              <a:t>Vencer</a:t>
            </a:r>
            <a:r>
              <a:rPr lang="en-US" sz="4000" dirty="0"/>
              <a:t> el mal con el bien (v. 21).</a:t>
            </a:r>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4073446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953F1-992C-477D-97A9-5B495EAB4C95}"/>
              </a:ext>
            </a:extLst>
          </p:cNvPr>
          <p:cNvPicPr>
            <a:picLocks noChangeAspect="1"/>
          </p:cNvPicPr>
          <p:nvPr/>
        </p:nvPicPr>
        <p:blipFill rotWithShape="1">
          <a:blip r:embed="rId2">
            <a:alphaModFix amt="50000"/>
          </a:blip>
          <a:srcRect t="9523" b="6208"/>
          <a:stretch/>
        </p:blipFill>
        <p:spPr>
          <a:xfrm>
            <a:off x="20" y="1"/>
            <a:ext cx="12191980" cy="6857999"/>
          </a:xfrm>
          <a:prstGeom prst="rect">
            <a:avLst/>
          </a:prstGeom>
        </p:spPr>
      </p:pic>
      <p:sp>
        <p:nvSpPr>
          <p:cNvPr id="3" name="TextBox 2">
            <a:extLst>
              <a:ext uri="{FF2B5EF4-FFF2-40B4-BE49-F238E27FC236}">
                <a16:creationId xmlns:a16="http://schemas.microsoft.com/office/drawing/2014/main" id="{2A2E76F7-2D8A-A444-A14F-995303C6EC54}"/>
              </a:ext>
            </a:extLst>
          </p:cNvPr>
          <p:cNvSpPr txBox="1"/>
          <p:nvPr/>
        </p:nvSpPr>
        <p:spPr>
          <a:xfrm>
            <a:off x="146304" y="1122362"/>
            <a:ext cx="11667744" cy="5296726"/>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en-US" sz="10300" b="1" dirty="0">
                <a:solidFill>
                  <a:srgbClr val="FFFFFF"/>
                </a:solidFill>
                <a:latin typeface="+mj-lt"/>
                <a:ea typeface="+mj-ea"/>
                <a:cs typeface="+mj-cs"/>
              </a:rPr>
              <a:t>Los </a:t>
            </a:r>
            <a:r>
              <a:rPr lang="en-US" sz="10300" b="1" dirty="0" err="1">
                <a:solidFill>
                  <a:srgbClr val="FFFFFF"/>
                </a:solidFill>
                <a:latin typeface="+mj-lt"/>
                <a:ea typeface="+mj-ea"/>
                <a:cs typeface="+mj-cs"/>
              </a:rPr>
              <a:t>cambios</a:t>
            </a:r>
            <a:r>
              <a:rPr lang="en-US" sz="10300" b="1" dirty="0">
                <a:solidFill>
                  <a:srgbClr val="FFFFFF"/>
                </a:solidFill>
                <a:latin typeface="+mj-lt"/>
                <a:ea typeface="+mj-ea"/>
                <a:cs typeface="+mj-cs"/>
              </a:rPr>
              <a:t> que Dios produce </a:t>
            </a:r>
            <a:r>
              <a:rPr lang="en-US" sz="10300" b="1" dirty="0" err="1">
                <a:solidFill>
                  <a:srgbClr val="FFFFFF"/>
                </a:solidFill>
                <a:latin typeface="+mj-lt"/>
                <a:ea typeface="+mj-ea"/>
                <a:cs typeface="+mj-cs"/>
              </a:rPr>
              <a:t>en</a:t>
            </a:r>
            <a:r>
              <a:rPr lang="en-US" sz="10300" b="1" dirty="0">
                <a:solidFill>
                  <a:srgbClr val="FFFFFF"/>
                </a:solidFill>
                <a:latin typeface="+mj-lt"/>
                <a:ea typeface="+mj-ea"/>
                <a:cs typeface="+mj-cs"/>
              </a:rPr>
              <a:t> </a:t>
            </a:r>
            <a:r>
              <a:rPr lang="en-US" sz="10300" b="1" dirty="0" err="1">
                <a:solidFill>
                  <a:srgbClr val="FFFFFF"/>
                </a:solidFill>
                <a:latin typeface="+mj-lt"/>
                <a:ea typeface="+mj-ea"/>
                <a:cs typeface="+mj-cs"/>
              </a:rPr>
              <a:t>Su</a:t>
            </a:r>
            <a:r>
              <a:rPr lang="en-US" sz="10300" b="1" dirty="0">
                <a:solidFill>
                  <a:srgbClr val="FFFFFF"/>
                </a:solidFill>
                <a:latin typeface="+mj-lt"/>
                <a:ea typeface="+mj-ea"/>
                <a:cs typeface="+mj-cs"/>
              </a:rPr>
              <a:t> pueblo </a:t>
            </a:r>
            <a:r>
              <a:rPr lang="en-US" sz="10300" b="1" dirty="0" err="1">
                <a:solidFill>
                  <a:srgbClr val="FFFFFF"/>
                </a:solidFill>
                <a:latin typeface="+mj-lt"/>
                <a:ea typeface="+mj-ea"/>
                <a:cs typeface="+mj-cs"/>
              </a:rPr>
              <a:t>están</a:t>
            </a:r>
            <a:r>
              <a:rPr lang="en-US" sz="10300" b="1" dirty="0">
                <a:solidFill>
                  <a:srgbClr val="FFFFFF"/>
                </a:solidFill>
                <a:latin typeface="+mj-lt"/>
                <a:ea typeface="+mj-ea"/>
                <a:cs typeface="+mj-cs"/>
              </a:rPr>
              <a:t> </a:t>
            </a:r>
            <a:r>
              <a:rPr lang="en-US" sz="10300" b="1" dirty="0" err="1">
                <a:solidFill>
                  <a:srgbClr val="FFFFFF"/>
                </a:solidFill>
                <a:latin typeface="+mj-lt"/>
                <a:ea typeface="+mj-ea"/>
                <a:cs typeface="+mj-cs"/>
              </a:rPr>
              <a:t>conectados</a:t>
            </a:r>
            <a:r>
              <a:rPr lang="en-US" sz="10300" b="1" dirty="0">
                <a:solidFill>
                  <a:srgbClr val="FFFFFF"/>
                </a:solidFill>
                <a:latin typeface="+mj-lt"/>
                <a:ea typeface="+mj-ea"/>
                <a:cs typeface="+mj-cs"/>
              </a:rPr>
              <a:t> </a:t>
            </a:r>
            <a:r>
              <a:rPr lang="en-US" sz="10300" b="1" dirty="0" err="1">
                <a:solidFill>
                  <a:srgbClr val="FFFFFF"/>
                </a:solidFill>
                <a:latin typeface="+mj-lt"/>
                <a:ea typeface="+mj-ea"/>
                <a:cs typeface="+mj-cs"/>
              </a:rPr>
              <a:t>directamente</a:t>
            </a:r>
            <a:r>
              <a:rPr lang="en-US" sz="10300" b="1" dirty="0">
                <a:solidFill>
                  <a:srgbClr val="FFFFFF"/>
                </a:solidFill>
                <a:latin typeface="+mj-lt"/>
                <a:ea typeface="+mj-ea"/>
                <a:cs typeface="+mj-cs"/>
              </a:rPr>
              <a:t> con el </a:t>
            </a:r>
            <a:r>
              <a:rPr lang="en-US" sz="10300" b="1" dirty="0" err="1">
                <a:solidFill>
                  <a:srgbClr val="FFFFFF"/>
                </a:solidFill>
                <a:latin typeface="+mj-lt"/>
                <a:ea typeface="+mj-ea"/>
                <a:cs typeface="+mj-cs"/>
              </a:rPr>
              <a:t>ministerio</a:t>
            </a:r>
            <a:r>
              <a:rPr lang="en-US" sz="10300" b="1" dirty="0">
                <a:solidFill>
                  <a:srgbClr val="FFFFFF"/>
                </a:solidFill>
                <a:latin typeface="+mj-lt"/>
                <a:ea typeface="+mj-ea"/>
                <a:cs typeface="+mj-cs"/>
              </a:rPr>
              <a:t> de la Palabra. </a:t>
            </a:r>
          </a:p>
          <a:p>
            <a:pPr algn="ctr">
              <a:lnSpc>
                <a:spcPct val="90000"/>
              </a:lnSpc>
              <a:spcBef>
                <a:spcPct val="0"/>
              </a:spcBef>
              <a:spcAft>
                <a:spcPts val="600"/>
              </a:spcAft>
            </a:pPr>
            <a:r>
              <a:rPr lang="en-US" sz="4000" dirty="0">
                <a:solidFill>
                  <a:srgbClr val="FFFFFF"/>
                </a:solidFill>
                <a:latin typeface="+mj-lt"/>
                <a:ea typeface="+mj-ea"/>
                <a:cs typeface="+mj-cs"/>
              </a:rPr>
              <a:t> </a:t>
            </a:r>
          </a:p>
          <a:p>
            <a:pPr algn="ctr">
              <a:lnSpc>
                <a:spcPct val="90000"/>
              </a:lnSpc>
              <a:spcBef>
                <a:spcPct val="0"/>
              </a:spcBef>
              <a:spcAft>
                <a:spcPts val="600"/>
              </a:spcAft>
            </a:pPr>
            <a:endParaRPr lang="en-US" sz="4000" dirty="0">
              <a:solidFill>
                <a:srgbClr val="FFFFFF"/>
              </a:solidFill>
              <a:latin typeface="+mj-lt"/>
              <a:ea typeface="+mj-ea"/>
              <a:cs typeface="+mj-cs"/>
            </a:endParaRPr>
          </a:p>
          <a:p>
            <a:pPr algn="ctr">
              <a:lnSpc>
                <a:spcPct val="90000"/>
              </a:lnSpc>
              <a:spcBef>
                <a:spcPct val="0"/>
              </a:spcBef>
              <a:spcAft>
                <a:spcPts val="600"/>
              </a:spcAft>
            </a:pPr>
            <a:r>
              <a:rPr lang="en-US" sz="4000" dirty="0">
                <a:solidFill>
                  <a:srgbClr val="FFFFFF"/>
                </a:solidFill>
                <a:latin typeface="+mj-lt"/>
                <a:ea typeface="+mj-ea"/>
                <a:cs typeface="+mj-cs"/>
              </a:rPr>
              <a:t> </a:t>
            </a:r>
          </a:p>
        </p:txBody>
      </p:sp>
    </p:spTree>
    <p:extLst>
      <p:ext uri="{BB962C8B-B14F-4D97-AF65-F5344CB8AC3E}">
        <p14:creationId xmlns:p14="http://schemas.microsoft.com/office/powerpoint/2010/main" val="2131992947"/>
      </p:ext>
    </p:extLst>
  </p:cSld>
  <p:clrMapOvr>
    <a:overrideClrMapping bg1="dk1" tx1="lt1" bg2="dk2" tx2="lt2" accent1="accent1" accent2="accent2" accent3="accent3" accent4="accent4" accent5="accent5" accent6="accent6" hlink="hlink" folHlink="folHlink"/>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9587240"/>
          </a:xfrm>
          <a:prstGeom prst="rect">
            <a:avLst/>
          </a:prstGeom>
          <a:noFill/>
        </p:spPr>
        <p:txBody>
          <a:bodyPr wrap="square" rtlCol="0">
            <a:spAutoFit/>
          </a:bodyPr>
          <a:lstStyle/>
          <a:p>
            <a:r>
              <a:rPr lang="en-US" sz="6000" dirty="0" err="1"/>
              <a:t>En</a:t>
            </a:r>
            <a:r>
              <a:rPr lang="en-US" sz="6000" dirty="0"/>
              <a:t> </a:t>
            </a:r>
            <a:r>
              <a:rPr lang="en-US" sz="6000" dirty="0" err="1"/>
              <a:t>resumen</a:t>
            </a:r>
            <a:r>
              <a:rPr lang="en-US" sz="6000" dirty="0"/>
              <a:t>, </a:t>
            </a:r>
            <a:r>
              <a:rPr lang="en-US" sz="6000" dirty="0" err="1"/>
              <a:t>tenemos</a:t>
            </a:r>
            <a:r>
              <a:rPr lang="en-US" sz="6000" dirty="0"/>
              <a:t> que </a:t>
            </a:r>
            <a:r>
              <a:rPr lang="en-US" sz="6000" dirty="0" err="1"/>
              <a:t>hacer</a:t>
            </a:r>
            <a:r>
              <a:rPr lang="en-US" sz="6000" dirty="0"/>
              <a:t> lo que Dios </a:t>
            </a:r>
            <a:r>
              <a:rPr lang="en-US" sz="6000" dirty="0" err="1"/>
              <a:t>nos</a:t>
            </a:r>
            <a:r>
              <a:rPr lang="en-US" sz="6000" dirty="0"/>
              <a:t> ha </a:t>
            </a:r>
            <a:r>
              <a:rPr lang="en-US" sz="6000" dirty="0" err="1"/>
              <a:t>llamado</a:t>
            </a:r>
            <a:r>
              <a:rPr lang="en-US" sz="6000" dirty="0"/>
              <a:t> a </a:t>
            </a:r>
            <a:r>
              <a:rPr lang="en-US" sz="6000" dirty="0" err="1"/>
              <a:t>hacer</a:t>
            </a:r>
            <a:r>
              <a:rPr lang="en-US" sz="6000" dirty="0"/>
              <a:t> </a:t>
            </a:r>
            <a:r>
              <a:rPr lang="en-US" sz="6000" dirty="0" err="1"/>
              <a:t>en</a:t>
            </a:r>
            <a:r>
              <a:rPr lang="en-US" sz="6000" dirty="0"/>
              <a:t> un </a:t>
            </a:r>
            <a:r>
              <a:rPr lang="en-US" sz="6000" dirty="0" err="1"/>
              <a:t>espíritu</a:t>
            </a:r>
            <a:r>
              <a:rPr lang="en-US" sz="6000" dirty="0"/>
              <a:t> de </a:t>
            </a:r>
            <a:r>
              <a:rPr lang="en-US" sz="6000" dirty="0" err="1"/>
              <a:t>alegre</a:t>
            </a:r>
            <a:r>
              <a:rPr lang="en-US" sz="6000" dirty="0"/>
              <a:t> </a:t>
            </a:r>
            <a:r>
              <a:rPr lang="en-US" sz="6000" dirty="0" err="1"/>
              <a:t>sumisión</a:t>
            </a:r>
            <a:r>
              <a:rPr lang="en-US" sz="6000" dirty="0"/>
              <a:t>, y </a:t>
            </a:r>
            <a:r>
              <a:rPr lang="en-US" sz="6000" dirty="0" err="1"/>
              <a:t>en</a:t>
            </a:r>
            <a:r>
              <a:rPr lang="en-US" sz="6000" dirty="0"/>
              <a:t> un </a:t>
            </a:r>
            <a:r>
              <a:rPr lang="en-US" sz="6000" dirty="0" err="1"/>
              <a:t>espíritu</a:t>
            </a:r>
            <a:r>
              <a:rPr lang="en-US" sz="6000" dirty="0"/>
              <a:t> de </a:t>
            </a:r>
            <a:r>
              <a:rPr lang="en-US" sz="6000" dirty="0" err="1"/>
              <a:t>humilde</a:t>
            </a:r>
            <a:r>
              <a:rPr lang="en-US" sz="6000" dirty="0"/>
              <a:t> </a:t>
            </a:r>
            <a:r>
              <a:rPr lang="en-US" sz="6000" dirty="0" err="1"/>
              <a:t>confianza</a:t>
            </a:r>
            <a:r>
              <a:rPr lang="en-US" sz="6000" dirty="0"/>
              <a:t>; </a:t>
            </a:r>
            <a:r>
              <a:rPr lang="en-US" sz="6000" dirty="0" err="1"/>
              <a:t>dejemos</a:t>
            </a:r>
            <a:r>
              <a:rPr lang="en-US" sz="6000" dirty="0"/>
              <a:t> que Dios </a:t>
            </a:r>
            <a:r>
              <a:rPr lang="en-US" sz="6000" dirty="0" err="1"/>
              <a:t>haga</a:t>
            </a:r>
            <a:r>
              <a:rPr lang="en-US" sz="6000" dirty="0"/>
              <a:t> lo que </a:t>
            </a:r>
            <a:r>
              <a:rPr lang="en-US" sz="6000" dirty="0" err="1"/>
              <a:t>sólo</a:t>
            </a:r>
            <a:r>
              <a:rPr lang="en-US" sz="6000" dirty="0"/>
              <a:t> </a:t>
            </a:r>
            <a:r>
              <a:rPr lang="en-US" sz="6000" dirty="0" err="1"/>
              <a:t>Él</a:t>
            </a:r>
            <a:r>
              <a:rPr lang="en-US" sz="6000" dirty="0"/>
              <a:t> </a:t>
            </a:r>
            <a:r>
              <a:rPr lang="en-US" sz="6000" dirty="0" err="1"/>
              <a:t>puede</a:t>
            </a:r>
            <a:r>
              <a:rPr lang="en-US" sz="6000" dirty="0"/>
              <a:t> </a:t>
            </a:r>
            <a:r>
              <a:rPr lang="en-US" sz="6000" dirty="0" err="1"/>
              <a:t>hacer</a:t>
            </a:r>
            <a:r>
              <a:rPr lang="en-US" sz="6000" dirty="0"/>
              <a:t>.</a:t>
            </a:r>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3281913416"/>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7001917"/>
          </a:xfrm>
          <a:prstGeom prst="rect">
            <a:avLst/>
          </a:prstGeom>
          <a:noFill/>
        </p:spPr>
        <p:txBody>
          <a:bodyPr wrap="square" rtlCol="0">
            <a:spAutoFit/>
          </a:bodyPr>
          <a:lstStyle/>
          <a:p>
            <a:r>
              <a:rPr lang="en-US" sz="6600" b="1" dirty="0"/>
              <a:t>OBJETIVO 3: INCULCAR LA IDENTIDAD EN CRISTO</a:t>
            </a:r>
            <a:endParaRPr lang="en-US" sz="6600" dirty="0"/>
          </a:p>
          <a:p>
            <a:endParaRPr lang="en-US" sz="60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1620646644"/>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1433899"/>
          </a:xfrm>
          <a:prstGeom prst="rect">
            <a:avLst/>
          </a:prstGeom>
          <a:noFill/>
        </p:spPr>
        <p:txBody>
          <a:bodyPr wrap="square" rtlCol="0">
            <a:spAutoFit/>
          </a:bodyPr>
          <a:lstStyle/>
          <a:p>
            <a:r>
              <a:rPr lang="en-US" sz="6000" dirty="0" err="1"/>
              <a:t>En</a:t>
            </a:r>
            <a:r>
              <a:rPr lang="en-US" sz="6000" dirty="0"/>
              <a:t> </a:t>
            </a:r>
            <a:r>
              <a:rPr lang="en-US" sz="6000" dirty="0" err="1"/>
              <a:t>pasajes</a:t>
            </a:r>
            <a:r>
              <a:rPr lang="en-US" sz="6000" dirty="0"/>
              <a:t> </a:t>
            </a:r>
            <a:r>
              <a:rPr lang="en-US" sz="6000" dirty="0" err="1"/>
              <a:t>como</a:t>
            </a:r>
            <a:r>
              <a:rPr lang="en-US" sz="6000" dirty="0"/>
              <a:t> </a:t>
            </a:r>
            <a:r>
              <a:rPr lang="en-US" sz="6000" dirty="0" err="1"/>
              <a:t>Romanos</a:t>
            </a:r>
            <a:r>
              <a:rPr lang="en-US" sz="6000" dirty="0"/>
              <a:t> 6:15–17 y 1 Juan 3:1–3, la </a:t>
            </a:r>
            <a:r>
              <a:rPr lang="en-US" sz="6000" dirty="0" err="1"/>
              <a:t>Escritura</a:t>
            </a:r>
            <a:r>
              <a:rPr lang="en-US" sz="6000" dirty="0"/>
              <a:t> </a:t>
            </a:r>
            <a:r>
              <a:rPr lang="en-US" sz="6000" dirty="0" err="1"/>
              <a:t>nos</a:t>
            </a:r>
            <a:r>
              <a:rPr lang="en-US" sz="6000" dirty="0"/>
              <a:t> </a:t>
            </a:r>
            <a:r>
              <a:rPr lang="en-US" sz="6000" dirty="0" err="1"/>
              <a:t>presenta</a:t>
            </a:r>
            <a:r>
              <a:rPr lang="en-US" sz="6000" dirty="0"/>
              <a:t> </a:t>
            </a:r>
            <a:r>
              <a:rPr lang="en-US" sz="6000" dirty="0" err="1"/>
              <a:t>esta</a:t>
            </a:r>
            <a:r>
              <a:rPr lang="en-US" sz="6000" dirty="0"/>
              <a:t> </a:t>
            </a:r>
            <a:r>
              <a:rPr lang="en-US" sz="6000" dirty="0" err="1"/>
              <a:t>nueva</a:t>
            </a:r>
            <a:r>
              <a:rPr lang="en-US" sz="6000" dirty="0"/>
              <a:t> </a:t>
            </a:r>
            <a:r>
              <a:rPr lang="en-US" sz="6000" dirty="0" err="1"/>
              <a:t>identidad</a:t>
            </a:r>
            <a:r>
              <a:rPr lang="en-US" sz="6000" dirty="0"/>
              <a:t>. </a:t>
            </a:r>
            <a:r>
              <a:rPr lang="en-US" sz="6000" dirty="0" err="1"/>
              <a:t>Aprendemos</a:t>
            </a:r>
            <a:r>
              <a:rPr lang="en-US" sz="6000" dirty="0"/>
              <a:t> que no solo </a:t>
            </a:r>
            <a:r>
              <a:rPr lang="en-US" sz="6000" dirty="0" err="1"/>
              <a:t>somos</a:t>
            </a:r>
            <a:r>
              <a:rPr lang="en-US" sz="6000" dirty="0"/>
              <a:t> </a:t>
            </a:r>
            <a:r>
              <a:rPr lang="en-US" sz="6000" dirty="0" err="1"/>
              <a:t>perdonados</a:t>
            </a:r>
            <a:r>
              <a:rPr lang="en-US" sz="6000" dirty="0"/>
              <a:t>, </a:t>
            </a:r>
            <a:r>
              <a:rPr lang="en-US" sz="6000" dirty="0" err="1"/>
              <a:t>sino</a:t>
            </a:r>
            <a:r>
              <a:rPr lang="en-US" sz="6000" dirty="0"/>
              <a:t> que de </a:t>
            </a:r>
            <a:r>
              <a:rPr lang="en-US" sz="6000" dirty="0" err="1"/>
              <a:t>hecho</a:t>
            </a:r>
            <a:r>
              <a:rPr lang="en-US" sz="6000" dirty="0"/>
              <a:t>, </a:t>
            </a:r>
            <a:r>
              <a:rPr lang="en-US" sz="6000" dirty="0" err="1"/>
              <a:t>hemos</a:t>
            </a:r>
            <a:r>
              <a:rPr lang="en-US" sz="6000" dirty="0"/>
              <a:t> </a:t>
            </a:r>
            <a:r>
              <a:rPr lang="en-US" sz="6000" dirty="0" err="1"/>
              <a:t>sido</a:t>
            </a:r>
            <a:r>
              <a:rPr lang="en-US" sz="6000" dirty="0"/>
              <a:t> </a:t>
            </a:r>
            <a:r>
              <a:rPr lang="en-US" sz="6000" dirty="0" err="1"/>
              <a:t>adoptados</a:t>
            </a:r>
            <a:r>
              <a:rPr lang="en-US" sz="6000" dirty="0"/>
              <a:t> </a:t>
            </a:r>
            <a:r>
              <a:rPr lang="en-US" sz="6000" dirty="0" err="1"/>
              <a:t>en</a:t>
            </a:r>
            <a:r>
              <a:rPr lang="en-US" sz="6000" dirty="0"/>
              <a:t> la </a:t>
            </a:r>
            <a:r>
              <a:rPr lang="en-US" sz="6000" dirty="0" err="1"/>
              <a:t>familia</a:t>
            </a:r>
            <a:r>
              <a:rPr lang="en-US" sz="6000" dirty="0"/>
              <a:t> de Dios.</a:t>
            </a:r>
          </a:p>
          <a:p>
            <a:endParaRPr lang="en-US" sz="60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698857067"/>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0787569"/>
          </a:xfrm>
          <a:prstGeom prst="rect">
            <a:avLst/>
          </a:prstGeom>
          <a:noFill/>
        </p:spPr>
        <p:txBody>
          <a:bodyPr wrap="square" rtlCol="0">
            <a:spAutoFit/>
          </a:bodyPr>
          <a:lstStyle/>
          <a:p>
            <a:r>
              <a:rPr lang="en-US" sz="5400" dirty="0"/>
              <a:t>Pablo lo describe </a:t>
            </a:r>
            <a:r>
              <a:rPr lang="en-US" sz="5400" dirty="0" err="1"/>
              <a:t>en</a:t>
            </a:r>
            <a:r>
              <a:rPr lang="en-US" sz="5400" dirty="0"/>
              <a:t> </a:t>
            </a:r>
            <a:r>
              <a:rPr lang="en-US" sz="5400" dirty="0" err="1"/>
              <a:t>Efesios</a:t>
            </a:r>
            <a:r>
              <a:rPr lang="en-US" sz="5400" dirty="0"/>
              <a:t> 2:6–7: “</a:t>
            </a:r>
            <a:r>
              <a:rPr lang="en-US" sz="5400" i="1" dirty="0"/>
              <a:t>y </a:t>
            </a:r>
            <a:r>
              <a:rPr lang="en-US" sz="5400" i="1" dirty="0" err="1"/>
              <a:t>juntamente</a:t>
            </a:r>
            <a:r>
              <a:rPr lang="en-US" sz="5400" i="1" dirty="0"/>
              <a:t> con </a:t>
            </a:r>
            <a:r>
              <a:rPr lang="en-US" sz="5400" i="1" dirty="0" err="1"/>
              <a:t>él</a:t>
            </a:r>
            <a:r>
              <a:rPr lang="en-US" sz="5400" i="1" dirty="0"/>
              <a:t> </a:t>
            </a:r>
            <a:r>
              <a:rPr lang="en-US" sz="5400" i="1" dirty="0" err="1"/>
              <a:t>nos</a:t>
            </a:r>
            <a:r>
              <a:rPr lang="en-US" sz="5400" i="1" dirty="0"/>
              <a:t> </a:t>
            </a:r>
            <a:r>
              <a:rPr lang="en-US" sz="5400" i="1" dirty="0" err="1"/>
              <a:t>resucitó</a:t>
            </a:r>
            <a:r>
              <a:rPr lang="en-US" sz="5400" i="1" dirty="0"/>
              <a:t>, y </a:t>
            </a:r>
            <a:r>
              <a:rPr lang="en-US" sz="5400" i="1" dirty="0" err="1"/>
              <a:t>asimismo</a:t>
            </a:r>
            <a:r>
              <a:rPr lang="en-US" sz="5400" i="1" dirty="0"/>
              <a:t> </a:t>
            </a:r>
            <a:r>
              <a:rPr lang="en-US" sz="5400" i="1" dirty="0" err="1"/>
              <a:t>nos</a:t>
            </a:r>
            <a:r>
              <a:rPr lang="en-US" sz="5400" i="1" dirty="0"/>
              <a:t> </a:t>
            </a:r>
            <a:r>
              <a:rPr lang="en-US" sz="5400" i="1" dirty="0" err="1"/>
              <a:t>hizo</a:t>
            </a:r>
            <a:r>
              <a:rPr lang="en-US" sz="5400" i="1" dirty="0"/>
              <a:t> </a:t>
            </a:r>
            <a:r>
              <a:rPr lang="en-US" sz="5400" i="1" dirty="0" err="1"/>
              <a:t>sentar</a:t>
            </a:r>
            <a:r>
              <a:rPr lang="en-US" sz="5400" i="1" dirty="0"/>
              <a:t> </a:t>
            </a:r>
            <a:r>
              <a:rPr lang="en-US" sz="5400" i="1" dirty="0" err="1"/>
              <a:t>en</a:t>
            </a:r>
            <a:r>
              <a:rPr lang="en-US" sz="5400" i="1" dirty="0"/>
              <a:t> los </a:t>
            </a:r>
            <a:r>
              <a:rPr lang="en-US" sz="5400" i="1" dirty="0" err="1"/>
              <a:t>lugares</a:t>
            </a:r>
            <a:r>
              <a:rPr lang="en-US" sz="5400" i="1" dirty="0"/>
              <a:t> </a:t>
            </a:r>
            <a:r>
              <a:rPr lang="en-US" sz="5400" i="1" dirty="0" err="1"/>
              <a:t>celestiales</a:t>
            </a:r>
            <a:r>
              <a:rPr lang="en-US" sz="5400" i="1" dirty="0"/>
              <a:t> con Cristo Jesús, para </a:t>
            </a:r>
            <a:r>
              <a:rPr lang="en-US" sz="5400" i="1" dirty="0" err="1"/>
              <a:t>mostrar</a:t>
            </a:r>
            <a:r>
              <a:rPr lang="en-US" sz="5400" i="1" dirty="0"/>
              <a:t> </a:t>
            </a:r>
            <a:r>
              <a:rPr lang="en-US" sz="5400" i="1" dirty="0" err="1"/>
              <a:t>en</a:t>
            </a:r>
            <a:r>
              <a:rPr lang="en-US" sz="5400" i="1" dirty="0"/>
              <a:t> los siglos </a:t>
            </a:r>
            <a:r>
              <a:rPr lang="en-US" sz="5400" i="1" dirty="0" err="1"/>
              <a:t>venideros</a:t>
            </a:r>
            <a:r>
              <a:rPr lang="en-US" sz="5400" i="1" dirty="0"/>
              <a:t> las </a:t>
            </a:r>
            <a:r>
              <a:rPr lang="en-US" sz="5400" i="1" dirty="0" err="1"/>
              <a:t>abundantes</a:t>
            </a:r>
            <a:r>
              <a:rPr lang="en-US" sz="5400" i="1" dirty="0"/>
              <a:t> </a:t>
            </a:r>
            <a:r>
              <a:rPr lang="en-US" sz="5400" i="1" dirty="0" err="1"/>
              <a:t>riquezas</a:t>
            </a:r>
            <a:r>
              <a:rPr lang="en-US" sz="5400" i="1" dirty="0"/>
              <a:t> de </a:t>
            </a:r>
            <a:r>
              <a:rPr lang="en-US" sz="5400" i="1" dirty="0" err="1"/>
              <a:t>su</a:t>
            </a:r>
            <a:r>
              <a:rPr lang="en-US" sz="5400" i="1" dirty="0"/>
              <a:t> </a:t>
            </a:r>
            <a:r>
              <a:rPr lang="en-US" sz="5400" i="1" dirty="0" err="1"/>
              <a:t>gracia</a:t>
            </a:r>
            <a:r>
              <a:rPr lang="en-US" sz="5400" i="1" dirty="0"/>
              <a:t> </a:t>
            </a:r>
            <a:r>
              <a:rPr lang="en-US" sz="5400" i="1" dirty="0" err="1"/>
              <a:t>en</a:t>
            </a:r>
            <a:r>
              <a:rPr lang="en-US" sz="5400" i="1" dirty="0"/>
              <a:t> </a:t>
            </a:r>
            <a:r>
              <a:rPr lang="en-US" sz="5400" i="1" dirty="0" err="1"/>
              <a:t>su</a:t>
            </a:r>
            <a:r>
              <a:rPr lang="en-US" sz="5400" i="1" dirty="0"/>
              <a:t> </a:t>
            </a:r>
            <a:r>
              <a:rPr lang="en-US" sz="5400" i="1" dirty="0" err="1"/>
              <a:t>bondad</a:t>
            </a:r>
            <a:r>
              <a:rPr lang="en-US" sz="5400" i="1" dirty="0"/>
              <a:t> para con </a:t>
            </a:r>
            <a:r>
              <a:rPr lang="en-US" sz="5400" i="1" dirty="0" err="1"/>
              <a:t>nosotros</a:t>
            </a:r>
            <a:r>
              <a:rPr lang="en-US" sz="5400" i="1" dirty="0"/>
              <a:t> </a:t>
            </a:r>
            <a:r>
              <a:rPr lang="en-US" sz="5400" i="1" dirty="0" err="1"/>
              <a:t>en</a:t>
            </a:r>
            <a:r>
              <a:rPr lang="en-US" sz="5400" i="1" dirty="0"/>
              <a:t> Cristo Jesús</a:t>
            </a:r>
            <a:r>
              <a:rPr lang="en-US" sz="5400" dirty="0"/>
              <a:t>”</a:t>
            </a:r>
          </a:p>
          <a:p>
            <a:endParaRPr lang="en-US" sz="60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906800516"/>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1741676"/>
          </a:xfrm>
          <a:prstGeom prst="rect">
            <a:avLst/>
          </a:prstGeom>
          <a:noFill/>
        </p:spPr>
        <p:txBody>
          <a:bodyPr wrap="square" rtlCol="0">
            <a:spAutoFit/>
          </a:bodyPr>
          <a:lstStyle/>
          <a:p>
            <a:r>
              <a:rPr lang="en-US" sz="4000" dirty="0" err="1"/>
              <a:t>Filipenses</a:t>
            </a:r>
            <a:r>
              <a:rPr lang="en-US" sz="4000" dirty="0"/>
              <a:t> 2:1–12 es </a:t>
            </a:r>
            <a:r>
              <a:rPr lang="en-US" sz="4000" dirty="0" err="1"/>
              <a:t>otro</a:t>
            </a:r>
            <a:r>
              <a:rPr lang="en-US" sz="4000" dirty="0"/>
              <a:t> </a:t>
            </a:r>
            <a:r>
              <a:rPr lang="en-US" sz="4000" dirty="0" err="1"/>
              <a:t>pasaje</a:t>
            </a:r>
            <a:r>
              <a:rPr lang="en-US" sz="4000" dirty="0"/>
              <a:t> </a:t>
            </a:r>
            <a:r>
              <a:rPr lang="en-US" sz="4000" dirty="0" err="1"/>
              <a:t>útil</a:t>
            </a:r>
            <a:r>
              <a:rPr lang="en-US" sz="4000" dirty="0"/>
              <a:t> </a:t>
            </a:r>
            <a:r>
              <a:rPr lang="en-US" sz="4000" dirty="0" err="1"/>
              <a:t>sobre</a:t>
            </a:r>
            <a:r>
              <a:rPr lang="en-US" sz="4000" dirty="0"/>
              <a:t> la </a:t>
            </a:r>
            <a:r>
              <a:rPr lang="en-US" sz="4000" dirty="0" err="1"/>
              <a:t>identidad</a:t>
            </a:r>
            <a:r>
              <a:rPr lang="en-US" sz="4000" dirty="0"/>
              <a:t>, </a:t>
            </a:r>
            <a:r>
              <a:rPr lang="en-US" sz="4000" dirty="0" err="1"/>
              <a:t>sobre</a:t>
            </a:r>
            <a:r>
              <a:rPr lang="en-US" sz="4000" dirty="0"/>
              <a:t> </a:t>
            </a:r>
            <a:r>
              <a:rPr lang="en-US" sz="4000" dirty="0" err="1"/>
              <a:t>todo</a:t>
            </a:r>
            <a:r>
              <a:rPr lang="en-US" sz="4000" dirty="0"/>
              <a:t> </a:t>
            </a:r>
            <a:r>
              <a:rPr lang="en-US" sz="4000" dirty="0" err="1"/>
              <a:t>debido</a:t>
            </a:r>
            <a:r>
              <a:rPr lang="en-US" sz="4000" dirty="0"/>
              <a:t> a </a:t>
            </a:r>
            <a:r>
              <a:rPr lang="en-US" sz="4000" dirty="0" err="1"/>
              <a:t>su</a:t>
            </a:r>
            <a:r>
              <a:rPr lang="en-US" sz="4000" dirty="0"/>
              <a:t> </a:t>
            </a:r>
            <a:r>
              <a:rPr lang="en-US" sz="4000" dirty="0" err="1"/>
              <a:t>construcción</a:t>
            </a:r>
            <a:r>
              <a:rPr lang="en-US" sz="4000" dirty="0"/>
              <a:t> “</a:t>
            </a:r>
            <a:r>
              <a:rPr lang="en-US" sz="4000" dirty="0" err="1"/>
              <a:t>si</a:t>
            </a:r>
            <a:r>
              <a:rPr lang="en-US" sz="4000" dirty="0"/>
              <a:t> + por tanto”. El </a:t>
            </a:r>
            <a:r>
              <a:rPr lang="en-US" sz="4000" dirty="0" err="1"/>
              <a:t>versículo</a:t>
            </a:r>
            <a:r>
              <a:rPr lang="en-US" sz="4000" dirty="0"/>
              <a:t> 1 </a:t>
            </a:r>
            <a:r>
              <a:rPr lang="en-US" sz="4000" dirty="0" err="1"/>
              <a:t>nos</a:t>
            </a:r>
            <a:r>
              <a:rPr lang="en-US" sz="4000" dirty="0"/>
              <a:t> da los “</a:t>
            </a:r>
            <a:r>
              <a:rPr lang="en-US" sz="4000" dirty="0" err="1"/>
              <a:t>si</a:t>
            </a:r>
            <a:r>
              <a:rPr lang="en-US" sz="4000" dirty="0"/>
              <a:t>” al </a:t>
            </a:r>
            <a:r>
              <a:rPr lang="en-US" sz="4000" dirty="0" err="1"/>
              <a:t>mencionar</a:t>
            </a:r>
            <a:r>
              <a:rPr lang="en-US" sz="4000" dirty="0"/>
              <a:t> </a:t>
            </a:r>
            <a:r>
              <a:rPr lang="en-US" sz="4000" dirty="0" err="1"/>
              <a:t>cuatro</a:t>
            </a:r>
            <a:r>
              <a:rPr lang="en-US" sz="4000" dirty="0"/>
              <a:t> </a:t>
            </a:r>
            <a:r>
              <a:rPr lang="en-US" sz="4000" dirty="0" err="1"/>
              <a:t>realidades</a:t>
            </a:r>
            <a:r>
              <a:rPr lang="en-US" sz="4000" dirty="0"/>
              <a:t> </a:t>
            </a:r>
            <a:r>
              <a:rPr lang="en-US" sz="4000" dirty="0" err="1"/>
              <a:t>redentoras</a:t>
            </a:r>
            <a:r>
              <a:rPr lang="en-US" sz="4000" dirty="0"/>
              <a:t> </a:t>
            </a:r>
            <a:r>
              <a:rPr lang="en-US" sz="4000" dirty="0" err="1"/>
              <a:t>en</a:t>
            </a:r>
            <a:r>
              <a:rPr lang="en-US" sz="4000" dirty="0"/>
              <a:t> la </a:t>
            </a:r>
            <a:r>
              <a:rPr lang="en-US" sz="4000" dirty="0" err="1"/>
              <a:t>vida</a:t>
            </a:r>
            <a:r>
              <a:rPr lang="en-US" sz="4000" dirty="0"/>
              <a:t> de </a:t>
            </a:r>
            <a:r>
              <a:rPr lang="en-US" sz="4000" dirty="0" err="1"/>
              <a:t>todo</a:t>
            </a:r>
            <a:r>
              <a:rPr lang="en-US" sz="4000" dirty="0"/>
              <a:t> </a:t>
            </a:r>
            <a:r>
              <a:rPr lang="en-US" sz="4000" dirty="0" err="1"/>
              <a:t>creyente</a:t>
            </a:r>
            <a:r>
              <a:rPr lang="en-US" sz="4000" dirty="0"/>
              <a:t>:</a:t>
            </a:r>
          </a:p>
          <a:p>
            <a:r>
              <a:rPr lang="en-US" sz="4000" dirty="0"/>
              <a:t>• Si </a:t>
            </a:r>
            <a:r>
              <a:rPr lang="en-US" sz="4000" dirty="0" err="1"/>
              <a:t>usted</a:t>
            </a:r>
            <a:r>
              <a:rPr lang="en-US" sz="4000" dirty="0"/>
              <a:t> ha </a:t>
            </a:r>
            <a:r>
              <a:rPr lang="en-US" sz="4000" dirty="0" err="1"/>
              <a:t>sido</a:t>
            </a:r>
            <a:r>
              <a:rPr lang="en-US" sz="4000" dirty="0"/>
              <a:t> </a:t>
            </a:r>
            <a:r>
              <a:rPr lang="en-US" sz="4000" dirty="0" err="1"/>
              <a:t>alentado</a:t>
            </a:r>
            <a:r>
              <a:rPr lang="en-US" sz="4000" dirty="0"/>
              <a:t> por </a:t>
            </a:r>
            <a:r>
              <a:rPr lang="en-US" sz="4000" dirty="0" err="1"/>
              <a:t>su</a:t>
            </a:r>
            <a:r>
              <a:rPr lang="en-US" sz="4000" dirty="0"/>
              <a:t> </a:t>
            </a:r>
            <a:r>
              <a:rPr lang="en-US" sz="4000" dirty="0" err="1"/>
              <a:t>unión</a:t>
            </a:r>
            <a:r>
              <a:rPr lang="en-US" sz="4000" dirty="0"/>
              <a:t> con Cristo</a:t>
            </a:r>
          </a:p>
          <a:p>
            <a:r>
              <a:rPr lang="en-US" sz="4000" dirty="0"/>
              <a:t>• Si </a:t>
            </a:r>
            <a:r>
              <a:rPr lang="en-US" sz="4000" dirty="0" err="1"/>
              <a:t>usted</a:t>
            </a:r>
            <a:r>
              <a:rPr lang="en-US" sz="4000" dirty="0"/>
              <a:t> ha </a:t>
            </a:r>
            <a:r>
              <a:rPr lang="en-US" sz="4000" dirty="0" err="1"/>
              <a:t>experimentado</a:t>
            </a:r>
            <a:r>
              <a:rPr lang="en-US" sz="4000" dirty="0"/>
              <a:t> el </a:t>
            </a:r>
            <a:r>
              <a:rPr lang="en-US" sz="4000" dirty="0" err="1"/>
              <a:t>consuelo</a:t>
            </a:r>
            <a:r>
              <a:rPr lang="en-US" sz="4000" dirty="0"/>
              <a:t> del amor de Cristo</a:t>
            </a:r>
          </a:p>
          <a:p>
            <a:r>
              <a:rPr lang="en-US" sz="4000" dirty="0"/>
              <a:t>• Si </a:t>
            </a:r>
            <a:r>
              <a:rPr lang="en-US" sz="4000" dirty="0" err="1"/>
              <a:t>usted</a:t>
            </a:r>
            <a:r>
              <a:rPr lang="en-US" sz="4000" dirty="0"/>
              <a:t> ha </a:t>
            </a:r>
            <a:r>
              <a:rPr lang="en-US" sz="4000" dirty="0" err="1"/>
              <a:t>disfrutado</a:t>
            </a:r>
            <a:r>
              <a:rPr lang="en-US" sz="4000" dirty="0"/>
              <a:t> de </a:t>
            </a:r>
            <a:r>
              <a:rPr lang="en-US" sz="4000" dirty="0" err="1"/>
              <a:t>comunión</a:t>
            </a:r>
            <a:r>
              <a:rPr lang="en-US" sz="4000" dirty="0"/>
              <a:t> con </a:t>
            </a:r>
            <a:r>
              <a:rPr lang="en-US" sz="4000" dirty="0" err="1"/>
              <a:t>Su</a:t>
            </a:r>
            <a:r>
              <a:rPr lang="en-US" sz="4000" dirty="0"/>
              <a:t> </a:t>
            </a:r>
            <a:r>
              <a:rPr lang="en-US" sz="4000" dirty="0" err="1"/>
              <a:t>Espíritu</a:t>
            </a:r>
            <a:r>
              <a:rPr lang="en-US" sz="4000" dirty="0"/>
              <a:t> Santo que mora dentro de </a:t>
            </a:r>
            <a:r>
              <a:rPr lang="en-US" sz="4000" dirty="0" err="1"/>
              <a:t>usted</a:t>
            </a:r>
            <a:r>
              <a:rPr lang="en-US" sz="4000" dirty="0"/>
              <a:t>.</a:t>
            </a:r>
          </a:p>
          <a:p>
            <a:r>
              <a:rPr lang="en-US" sz="4000" dirty="0"/>
              <a:t>• Si </a:t>
            </a:r>
            <a:r>
              <a:rPr lang="en-US" sz="4000" dirty="0" err="1"/>
              <a:t>usted</a:t>
            </a:r>
            <a:r>
              <a:rPr lang="en-US" sz="4000" dirty="0"/>
              <a:t> ha </a:t>
            </a:r>
            <a:r>
              <a:rPr lang="en-US" sz="4000" dirty="0" err="1"/>
              <a:t>experimentado</a:t>
            </a:r>
            <a:r>
              <a:rPr lang="en-US" sz="4000" dirty="0"/>
              <a:t> la </a:t>
            </a:r>
            <a:r>
              <a:rPr lang="en-US" sz="4000" dirty="0" err="1"/>
              <a:t>ternura</a:t>
            </a:r>
            <a:r>
              <a:rPr lang="en-US" sz="4000" dirty="0"/>
              <a:t> y la </a:t>
            </a:r>
            <a:r>
              <a:rPr lang="en-US" sz="4000" dirty="0" err="1"/>
              <a:t>compasión</a:t>
            </a:r>
            <a:r>
              <a:rPr lang="en-US" sz="4000" dirty="0"/>
              <a:t> de Dios.</a:t>
            </a:r>
          </a:p>
          <a:p>
            <a:endParaRPr lang="en-US" sz="60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4238765235"/>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9033242"/>
          </a:xfrm>
          <a:prstGeom prst="rect">
            <a:avLst/>
          </a:prstGeom>
          <a:noFill/>
        </p:spPr>
        <p:txBody>
          <a:bodyPr wrap="square" rtlCol="0">
            <a:spAutoFit/>
          </a:bodyPr>
          <a:lstStyle/>
          <a:p>
            <a:r>
              <a:rPr lang="en-US" sz="6600" b="1" dirty="0"/>
              <a:t>OBJETIVO 4: RENDICIÓN DE CUENTAS</a:t>
            </a:r>
            <a:endParaRPr lang="en-US" sz="6600" dirty="0"/>
          </a:p>
          <a:p>
            <a:r>
              <a:rPr lang="en-US" sz="6600" b="1" dirty="0"/>
              <a:t>EL DON DE RENDIR CUENTAS EN AMOR</a:t>
            </a:r>
            <a:endParaRPr lang="en-US" sz="6600" dirty="0"/>
          </a:p>
          <a:p>
            <a:endParaRPr lang="en-US" sz="60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187872089"/>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1618565"/>
          </a:xfrm>
          <a:prstGeom prst="rect">
            <a:avLst/>
          </a:prstGeom>
          <a:noFill/>
        </p:spPr>
        <p:txBody>
          <a:bodyPr wrap="square" rtlCol="0">
            <a:spAutoFit/>
          </a:bodyPr>
          <a:lstStyle/>
          <a:p>
            <a:r>
              <a:rPr lang="en-US" sz="5400" dirty="0" err="1"/>
              <a:t>En</a:t>
            </a:r>
            <a:r>
              <a:rPr lang="en-US" sz="5400" dirty="0"/>
              <a:t> primer </a:t>
            </a:r>
            <a:r>
              <a:rPr lang="en-US" sz="5400" dirty="0" err="1"/>
              <a:t>lugar</a:t>
            </a:r>
            <a:r>
              <a:rPr lang="en-US" sz="5400" dirty="0"/>
              <a:t>, </a:t>
            </a:r>
            <a:r>
              <a:rPr lang="en-US" sz="5400" dirty="0" err="1"/>
              <a:t>cuando</a:t>
            </a:r>
            <a:r>
              <a:rPr lang="en-US" sz="5400" dirty="0"/>
              <a:t> </a:t>
            </a:r>
            <a:r>
              <a:rPr lang="en-US" sz="5400" dirty="0" err="1"/>
              <a:t>ayudamos</a:t>
            </a:r>
            <a:r>
              <a:rPr lang="en-US" sz="5400" dirty="0"/>
              <a:t> a </a:t>
            </a:r>
            <a:r>
              <a:rPr lang="en-US" sz="5400" dirty="0" err="1"/>
              <a:t>restaurar</a:t>
            </a:r>
            <a:r>
              <a:rPr lang="en-US" sz="5400" dirty="0"/>
              <a:t> a la </a:t>
            </a:r>
            <a:r>
              <a:rPr lang="en-US" sz="5400" dirty="0" err="1"/>
              <a:t>gente</a:t>
            </a:r>
            <a:r>
              <a:rPr lang="en-US" sz="5400" dirty="0"/>
              <a:t> a </a:t>
            </a:r>
            <a:r>
              <a:rPr lang="en-US" sz="5400" dirty="0" err="1"/>
              <a:t>donde</a:t>
            </a:r>
            <a:r>
              <a:rPr lang="en-US" sz="5400" dirty="0"/>
              <a:t> Dios </a:t>
            </a:r>
            <a:r>
              <a:rPr lang="en-US" sz="5400" dirty="0" err="1"/>
              <a:t>quiere</a:t>
            </a:r>
            <a:r>
              <a:rPr lang="en-US" sz="5400" dirty="0"/>
              <a:t> que </a:t>
            </a:r>
            <a:r>
              <a:rPr lang="en-US" sz="5400" dirty="0" err="1"/>
              <a:t>estén</a:t>
            </a:r>
            <a:r>
              <a:rPr lang="en-US" sz="5400" dirty="0"/>
              <a:t>, </a:t>
            </a:r>
            <a:r>
              <a:rPr lang="en-US" sz="5400" dirty="0" err="1"/>
              <a:t>estamos</a:t>
            </a:r>
            <a:r>
              <a:rPr lang="en-US" sz="5400" dirty="0"/>
              <a:t> </a:t>
            </a:r>
            <a:r>
              <a:rPr lang="en-US" sz="5400" dirty="0" err="1"/>
              <a:t>llamados</a:t>
            </a:r>
            <a:r>
              <a:rPr lang="en-US" sz="5400" dirty="0"/>
              <a:t> a “</a:t>
            </a:r>
            <a:r>
              <a:rPr lang="en-US" sz="5400" i="1" dirty="0" err="1"/>
              <a:t>sobrellevad</a:t>
            </a:r>
            <a:r>
              <a:rPr lang="en-US" sz="5400" i="1" dirty="0"/>
              <a:t> los </a:t>
            </a:r>
            <a:r>
              <a:rPr lang="en-US" sz="5400" i="1" dirty="0" err="1"/>
              <a:t>unos</a:t>
            </a:r>
            <a:r>
              <a:rPr lang="en-US" sz="5400" i="1" dirty="0"/>
              <a:t> las cargas de los </a:t>
            </a:r>
            <a:r>
              <a:rPr lang="en-US" sz="5400" i="1" dirty="0" err="1"/>
              <a:t>otros</a:t>
            </a:r>
            <a:r>
              <a:rPr lang="en-US" sz="5400" dirty="0"/>
              <a:t>” (</a:t>
            </a:r>
            <a:r>
              <a:rPr lang="en-US" sz="5400" dirty="0" err="1"/>
              <a:t>Gálatas</a:t>
            </a:r>
            <a:r>
              <a:rPr lang="en-US" sz="5400" dirty="0"/>
              <a:t> 6:2). </a:t>
            </a:r>
            <a:r>
              <a:rPr lang="en-US" sz="5400" dirty="0" err="1"/>
              <a:t>También</a:t>
            </a:r>
            <a:r>
              <a:rPr lang="en-US" sz="5400" dirty="0"/>
              <a:t> se </a:t>
            </a:r>
            <a:r>
              <a:rPr lang="en-US" sz="5400" dirty="0" err="1"/>
              <a:t>nos</a:t>
            </a:r>
            <a:r>
              <a:rPr lang="en-US" sz="5400" dirty="0"/>
              <a:t> llama a </a:t>
            </a:r>
            <a:r>
              <a:rPr lang="en-US" sz="5400" dirty="0" err="1"/>
              <a:t>luchar</a:t>
            </a:r>
            <a:r>
              <a:rPr lang="en-US" sz="5400" dirty="0"/>
              <a:t> contra el </a:t>
            </a:r>
            <a:r>
              <a:rPr lang="en-US" sz="5400" dirty="0" err="1"/>
              <a:t>engaño</a:t>
            </a:r>
            <a:r>
              <a:rPr lang="en-US" sz="5400" dirty="0"/>
              <a:t> del </a:t>
            </a:r>
            <a:r>
              <a:rPr lang="en-US" sz="5400" dirty="0" err="1"/>
              <a:t>pecado</a:t>
            </a:r>
            <a:r>
              <a:rPr lang="en-US" sz="5400" dirty="0"/>
              <a:t> </a:t>
            </a:r>
            <a:r>
              <a:rPr lang="en-US" sz="5400" dirty="0" err="1"/>
              <a:t>así</a:t>
            </a:r>
            <a:r>
              <a:rPr lang="en-US" sz="5400" dirty="0"/>
              <a:t>, </a:t>
            </a:r>
            <a:r>
              <a:rPr lang="en-US" sz="5400" i="1" dirty="0"/>
              <a:t>“</a:t>
            </a:r>
            <a:r>
              <a:rPr lang="en-US" sz="5400" i="1" dirty="0" err="1"/>
              <a:t>exhortaos</a:t>
            </a:r>
            <a:r>
              <a:rPr lang="en-US" sz="5400" i="1" dirty="0"/>
              <a:t> los </a:t>
            </a:r>
            <a:r>
              <a:rPr lang="en-US" sz="5400" i="1" dirty="0" err="1"/>
              <a:t>unos</a:t>
            </a:r>
            <a:r>
              <a:rPr lang="en-US" sz="5400" i="1" dirty="0"/>
              <a:t> a los </a:t>
            </a:r>
            <a:r>
              <a:rPr lang="en-US" sz="5400" i="1" dirty="0" err="1"/>
              <a:t>otros</a:t>
            </a:r>
            <a:r>
              <a:rPr lang="en-US" sz="5400" i="1" dirty="0"/>
              <a:t> </a:t>
            </a:r>
            <a:r>
              <a:rPr lang="en-US" sz="5400" i="1" dirty="0" err="1"/>
              <a:t>cada</a:t>
            </a:r>
            <a:r>
              <a:rPr lang="en-US" sz="5400" i="1" dirty="0"/>
              <a:t> día</a:t>
            </a:r>
            <a:r>
              <a:rPr lang="en-US" sz="5400" dirty="0"/>
              <a:t>” (</a:t>
            </a:r>
            <a:r>
              <a:rPr lang="en-US" sz="5400" dirty="0" err="1"/>
              <a:t>Hebreos</a:t>
            </a:r>
            <a:r>
              <a:rPr lang="en-US" sz="5400" dirty="0"/>
              <a:t> 3:13).</a:t>
            </a:r>
          </a:p>
          <a:p>
            <a:endParaRPr lang="en-US" sz="60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4263135765"/>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0141238"/>
          </a:xfrm>
          <a:prstGeom prst="rect">
            <a:avLst/>
          </a:prstGeom>
          <a:noFill/>
        </p:spPr>
        <p:txBody>
          <a:bodyPr wrap="square" rtlCol="0">
            <a:spAutoFit/>
          </a:bodyPr>
          <a:lstStyle/>
          <a:p>
            <a:r>
              <a:rPr lang="en-US" sz="4800" dirty="0" err="1"/>
              <a:t>Debemos</a:t>
            </a:r>
            <a:r>
              <a:rPr lang="en-US" sz="4800" dirty="0"/>
              <a:t> </a:t>
            </a:r>
            <a:r>
              <a:rPr lang="en-US" sz="4800" dirty="0" err="1"/>
              <a:t>amar</a:t>
            </a:r>
            <a:r>
              <a:rPr lang="en-US" sz="4800" dirty="0"/>
              <a:t> a la </a:t>
            </a:r>
            <a:r>
              <a:rPr lang="en-US" sz="4800" dirty="0" err="1"/>
              <a:t>gente</a:t>
            </a:r>
            <a:r>
              <a:rPr lang="en-US" sz="4800" dirty="0"/>
              <a:t> lo </a:t>
            </a:r>
            <a:r>
              <a:rPr lang="en-US" sz="4800" dirty="0" err="1"/>
              <a:t>suficiente</a:t>
            </a:r>
            <a:r>
              <a:rPr lang="en-US" sz="4800" dirty="0"/>
              <a:t> </a:t>
            </a:r>
            <a:r>
              <a:rPr lang="en-US" sz="4800" dirty="0" err="1"/>
              <a:t>como</a:t>
            </a:r>
            <a:r>
              <a:rPr lang="en-US" sz="4800" dirty="0"/>
              <a:t> para </a:t>
            </a:r>
            <a:r>
              <a:rPr lang="en-US" sz="4800" dirty="0" err="1"/>
              <a:t>hacer</a:t>
            </a:r>
            <a:r>
              <a:rPr lang="en-US" sz="4800" dirty="0"/>
              <a:t> algo </a:t>
            </a:r>
            <a:r>
              <a:rPr lang="en-US" sz="4800" dirty="0" err="1"/>
              <a:t>más</a:t>
            </a:r>
            <a:r>
              <a:rPr lang="en-US" sz="4800" dirty="0"/>
              <a:t> que </a:t>
            </a:r>
            <a:r>
              <a:rPr lang="en-US" sz="4800" dirty="0" err="1"/>
              <a:t>solamente</a:t>
            </a:r>
            <a:r>
              <a:rPr lang="en-US" sz="4800" dirty="0"/>
              <a:t> </a:t>
            </a:r>
            <a:r>
              <a:rPr lang="en-US" sz="4800" dirty="0" err="1"/>
              <a:t>exponer</a:t>
            </a:r>
            <a:r>
              <a:rPr lang="en-US" sz="4800" dirty="0"/>
              <a:t> el mal, </a:t>
            </a:r>
            <a:r>
              <a:rPr lang="en-US" sz="4800" dirty="0" err="1"/>
              <a:t>anunciar</a:t>
            </a:r>
            <a:r>
              <a:rPr lang="en-US" sz="4800" dirty="0"/>
              <a:t> el bien y </a:t>
            </a:r>
            <a:r>
              <a:rPr lang="en-US" sz="4800" dirty="0" err="1"/>
              <a:t>marcharnos</a:t>
            </a:r>
            <a:r>
              <a:rPr lang="en-US" sz="4800" dirty="0"/>
              <a:t>. </a:t>
            </a:r>
            <a:r>
              <a:rPr lang="en-US" sz="4800" dirty="0" err="1"/>
              <a:t>Pedir</a:t>
            </a:r>
            <a:r>
              <a:rPr lang="en-US" sz="4800" dirty="0"/>
              <a:t> </a:t>
            </a:r>
            <a:r>
              <a:rPr lang="en-US" sz="4800" dirty="0" err="1"/>
              <a:t>cuentas</a:t>
            </a:r>
            <a:r>
              <a:rPr lang="en-US" sz="4800" dirty="0"/>
              <a:t> </a:t>
            </a:r>
            <a:r>
              <a:rPr lang="en-US" sz="4800" dirty="0" err="1"/>
              <a:t>requiere</a:t>
            </a:r>
            <a:r>
              <a:rPr lang="en-US" sz="4800" dirty="0"/>
              <a:t> una </a:t>
            </a:r>
            <a:r>
              <a:rPr lang="en-US" sz="4800" dirty="0" err="1"/>
              <a:t>disposición</a:t>
            </a:r>
            <a:r>
              <a:rPr lang="en-US" sz="4800" dirty="0"/>
              <a:t> a </a:t>
            </a:r>
            <a:r>
              <a:rPr lang="en-US" sz="4800" dirty="0" err="1"/>
              <a:t>subirse</a:t>
            </a:r>
            <a:r>
              <a:rPr lang="en-US" sz="4800" dirty="0"/>
              <a:t> las </a:t>
            </a:r>
            <a:r>
              <a:rPr lang="en-US" sz="4800" dirty="0" err="1"/>
              <a:t>mangas</a:t>
            </a:r>
            <a:r>
              <a:rPr lang="en-US" sz="4800" dirty="0"/>
              <a:t> y </a:t>
            </a:r>
            <a:r>
              <a:rPr lang="en-US" sz="4800" dirty="0" err="1"/>
              <a:t>estar</a:t>
            </a:r>
            <a:r>
              <a:rPr lang="en-US" sz="4800" dirty="0"/>
              <a:t> junto con las personas </a:t>
            </a:r>
            <a:r>
              <a:rPr lang="en-US" sz="4800" dirty="0" err="1"/>
              <a:t>en</a:t>
            </a:r>
            <a:r>
              <a:rPr lang="en-US" sz="4800" dirty="0"/>
              <a:t> medio de sus </a:t>
            </a:r>
            <a:r>
              <a:rPr lang="en-US" sz="4800" dirty="0" err="1"/>
              <a:t>luchas</a:t>
            </a:r>
            <a:r>
              <a:rPr lang="en-US" sz="4800" dirty="0"/>
              <a:t> entre el </a:t>
            </a:r>
            <a:r>
              <a:rPr lang="en-US" sz="4800" dirty="0" err="1"/>
              <a:t>pecado</a:t>
            </a:r>
            <a:r>
              <a:rPr lang="en-US" sz="4800" dirty="0"/>
              <a:t> y la </a:t>
            </a:r>
            <a:r>
              <a:rPr lang="en-US" sz="4800" dirty="0" err="1"/>
              <a:t>justicia</a:t>
            </a:r>
            <a:r>
              <a:rPr lang="en-US" sz="4800" dirty="0"/>
              <a:t>.</a:t>
            </a:r>
            <a:endParaRPr lang="en-US" sz="13800" dirty="0"/>
          </a:p>
          <a:p>
            <a:endParaRPr lang="en-US" sz="60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592936607"/>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0879901"/>
          </a:xfrm>
          <a:prstGeom prst="rect">
            <a:avLst/>
          </a:prstGeom>
          <a:noFill/>
        </p:spPr>
        <p:txBody>
          <a:bodyPr wrap="square" rtlCol="0">
            <a:spAutoFit/>
          </a:bodyPr>
          <a:lstStyle/>
          <a:p>
            <a:r>
              <a:rPr lang="en-US" sz="4800" dirty="0"/>
              <a:t>la </a:t>
            </a:r>
            <a:r>
              <a:rPr lang="en-US" sz="4800" dirty="0" err="1"/>
              <a:t>rendición</a:t>
            </a:r>
            <a:r>
              <a:rPr lang="en-US" sz="4800" dirty="0"/>
              <a:t> de </a:t>
            </a:r>
            <a:r>
              <a:rPr lang="en-US" sz="4800" dirty="0" err="1"/>
              <a:t>cuentas</a:t>
            </a:r>
            <a:r>
              <a:rPr lang="en-US" sz="4800" dirty="0"/>
              <a:t> </a:t>
            </a:r>
            <a:r>
              <a:rPr lang="en-US" sz="4800" dirty="0" err="1"/>
              <a:t>tiene</a:t>
            </a:r>
            <a:r>
              <a:rPr lang="en-US" sz="4800" dirty="0"/>
              <a:t> el </a:t>
            </a:r>
            <a:r>
              <a:rPr lang="en-US" sz="4800" dirty="0" err="1"/>
              <a:t>carácter</a:t>
            </a:r>
            <a:r>
              <a:rPr lang="en-US" sz="4800" dirty="0"/>
              <a:t> de la </a:t>
            </a:r>
            <a:r>
              <a:rPr lang="en-US" sz="4800" dirty="0" err="1"/>
              <a:t>encarnación</a:t>
            </a:r>
            <a:r>
              <a:rPr lang="en-US" sz="4800" dirty="0"/>
              <a:t>. Al </a:t>
            </a:r>
            <a:r>
              <a:rPr lang="en-US" sz="4800" dirty="0" err="1"/>
              <a:t>estar</a:t>
            </a:r>
            <a:r>
              <a:rPr lang="en-US" sz="4800" dirty="0"/>
              <a:t> junto a las personas, </a:t>
            </a:r>
            <a:r>
              <a:rPr lang="en-US" sz="4800" dirty="0" err="1"/>
              <a:t>nosotros</a:t>
            </a:r>
            <a:r>
              <a:rPr lang="en-US" sz="4800" dirty="0"/>
              <a:t> </a:t>
            </a:r>
            <a:r>
              <a:rPr lang="en-US" sz="4800" dirty="0" err="1"/>
              <a:t>encarnamos</a:t>
            </a:r>
            <a:r>
              <a:rPr lang="en-US" sz="4800" dirty="0"/>
              <a:t> la </a:t>
            </a:r>
            <a:r>
              <a:rPr lang="en-US" sz="4800" dirty="0" err="1"/>
              <a:t>presencia</a:t>
            </a:r>
            <a:r>
              <a:rPr lang="en-US" sz="4800" dirty="0"/>
              <a:t> del </a:t>
            </a:r>
            <a:r>
              <a:rPr lang="en-US" sz="4800" dirty="0" err="1"/>
              <a:t>Espíritu</a:t>
            </a:r>
            <a:r>
              <a:rPr lang="en-US" sz="4800" dirty="0"/>
              <a:t> Santo que no solo </a:t>
            </a:r>
            <a:r>
              <a:rPr lang="en-US" sz="4800" dirty="0" err="1"/>
              <a:t>está</a:t>
            </a:r>
            <a:r>
              <a:rPr lang="en-US" sz="4800" dirty="0"/>
              <a:t> </a:t>
            </a:r>
            <a:r>
              <a:rPr lang="en-US" sz="4800" i="1" dirty="0"/>
              <a:t>con</a:t>
            </a:r>
            <a:r>
              <a:rPr lang="en-US" sz="4800" dirty="0"/>
              <a:t> </a:t>
            </a:r>
            <a:r>
              <a:rPr lang="en-US" sz="4800" dirty="0" err="1"/>
              <a:t>ellos</a:t>
            </a:r>
            <a:r>
              <a:rPr lang="en-US" sz="4800" dirty="0"/>
              <a:t> </a:t>
            </a:r>
            <a:r>
              <a:rPr lang="en-US" sz="4800" dirty="0" err="1"/>
              <a:t>sino</a:t>
            </a:r>
            <a:r>
              <a:rPr lang="en-US" sz="4800" dirty="0"/>
              <a:t> </a:t>
            </a:r>
            <a:r>
              <a:rPr lang="en-US" sz="4800" i="1" dirty="0" err="1"/>
              <a:t>en</a:t>
            </a:r>
            <a:r>
              <a:rPr lang="en-US" sz="4800" dirty="0"/>
              <a:t> </a:t>
            </a:r>
            <a:r>
              <a:rPr lang="en-US" sz="4800" dirty="0" err="1"/>
              <a:t>ellos</a:t>
            </a:r>
            <a:r>
              <a:rPr lang="en-US" sz="4800" dirty="0"/>
              <a:t>. </a:t>
            </a:r>
            <a:r>
              <a:rPr lang="en-US" sz="4800" dirty="0" err="1"/>
              <a:t>Predicamos</a:t>
            </a:r>
            <a:r>
              <a:rPr lang="en-US" sz="4800" dirty="0"/>
              <a:t> el </a:t>
            </a:r>
            <a:r>
              <a:rPr lang="en-US" sz="4800" dirty="0" err="1"/>
              <a:t>evangelio</a:t>
            </a:r>
            <a:r>
              <a:rPr lang="en-US" sz="4800" dirty="0"/>
              <a:t> de un </a:t>
            </a:r>
            <a:r>
              <a:rPr lang="en-US" sz="4800" dirty="0" err="1"/>
              <a:t>Redentor</a:t>
            </a:r>
            <a:r>
              <a:rPr lang="en-US" sz="4800" dirty="0"/>
              <a:t> </a:t>
            </a:r>
            <a:r>
              <a:rPr lang="en-US" sz="4800" dirty="0" err="1"/>
              <a:t>siempre</a:t>
            </a:r>
            <a:r>
              <a:rPr lang="en-US" sz="4800" dirty="0"/>
              <a:t> </a:t>
            </a:r>
            <a:r>
              <a:rPr lang="en-US" sz="4800" dirty="0" err="1"/>
              <a:t>presente</a:t>
            </a:r>
            <a:r>
              <a:rPr lang="en-US" sz="4800" dirty="0"/>
              <a:t> que no </a:t>
            </a:r>
            <a:r>
              <a:rPr lang="en-US" sz="4800" dirty="0" err="1"/>
              <a:t>sólo</a:t>
            </a:r>
            <a:r>
              <a:rPr lang="en-US" sz="4800" dirty="0"/>
              <a:t> </a:t>
            </a:r>
            <a:r>
              <a:rPr lang="en-US" sz="4800" dirty="0" err="1"/>
              <a:t>manda</a:t>
            </a:r>
            <a:r>
              <a:rPr lang="en-US" sz="4800" dirty="0"/>
              <a:t>, </a:t>
            </a:r>
            <a:r>
              <a:rPr lang="en-US" sz="4800" dirty="0" err="1"/>
              <a:t>sino</a:t>
            </a:r>
            <a:r>
              <a:rPr lang="en-US" sz="4800" dirty="0"/>
              <a:t> que </a:t>
            </a:r>
            <a:r>
              <a:rPr lang="en-US" sz="4800" dirty="0" err="1"/>
              <a:t>capacita</a:t>
            </a:r>
            <a:r>
              <a:rPr lang="en-US" sz="4800" dirty="0"/>
              <a:t>. </a:t>
            </a:r>
            <a:r>
              <a:rPr lang="en-US" sz="4800" dirty="0" err="1"/>
              <a:t>Él</a:t>
            </a:r>
            <a:r>
              <a:rPr lang="en-US" sz="4800" dirty="0"/>
              <a:t> no </a:t>
            </a:r>
            <a:r>
              <a:rPr lang="en-US" sz="4800" dirty="0" err="1"/>
              <a:t>sólo</a:t>
            </a:r>
            <a:r>
              <a:rPr lang="en-US" sz="4800" dirty="0"/>
              <a:t> </a:t>
            </a:r>
            <a:r>
              <a:rPr lang="en-US" sz="4800" dirty="0" err="1"/>
              <a:t>condena</a:t>
            </a:r>
            <a:r>
              <a:rPr lang="en-US" sz="4800" dirty="0"/>
              <a:t>, </a:t>
            </a:r>
            <a:r>
              <a:rPr lang="en-US" sz="4800" dirty="0" err="1"/>
              <a:t>sino</a:t>
            </a:r>
            <a:r>
              <a:rPr lang="en-US" sz="4800" dirty="0"/>
              <a:t> que </a:t>
            </a:r>
            <a:r>
              <a:rPr lang="en-US" sz="4800" dirty="0" err="1"/>
              <a:t>perdona</a:t>
            </a:r>
            <a:r>
              <a:rPr lang="en-US" sz="4800" dirty="0"/>
              <a:t> y </a:t>
            </a:r>
            <a:r>
              <a:rPr lang="en-US" sz="4800" dirty="0" err="1"/>
              <a:t>restaura</a:t>
            </a:r>
            <a:r>
              <a:rPr lang="en-US" sz="4800" dirty="0"/>
              <a:t>.</a:t>
            </a:r>
          </a:p>
          <a:p>
            <a:endParaRPr lang="en-US" sz="60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3790901122"/>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0387459"/>
          </a:xfrm>
          <a:prstGeom prst="rect">
            <a:avLst/>
          </a:prstGeom>
          <a:noFill/>
        </p:spPr>
        <p:txBody>
          <a:bodyPr wrap="square" rtlCol="0">
            <a:spAutoFit/>
          </a:bodyPr>
          <a:lstStyle/>
          <a:p>
            <a:r>
              <a:rPr lang="en-US" sz="4400" b="1" i="1" dirty="0"/>
              <a:t>La </a:t>
            </a:r>
            <a:r>
              <a:rPr lang="en-US" sz="4400" b="1" i="1" dirty="0" err="1"/>
              <a:t>rendición</a:t>
            </a:r>
            <a:r>
              <a:rPr lang="en-US" sz="4400" b="1" i="1" dirty="0"/>
              <a:t> de </a:t>
            </a:r>
            <a:r>
              <a:rPr lang="en-US" sz="4400" b="1" i="1" dirty="0" err="1"/>
              <a:t>cuentas</a:t>
            </a:r>
            <a:r>
              <a:rPr lang="en-US" sz="4400" b="1" i="1" dirty="0"/>
              <a:t> </a:t>
            </a:r>
            <a:r>
              <a:rPr lang="en-US" sz="4400" b="1" i="1" dirty="0" err="1"/>
              <a:t>proporciona</a:t>
            </a:r>
            <a:r>
              <a:rPr lang="en-US" sz="4400" b="1" i="1" dirty="0"/>
              <a:t> </a:t>
            </a:r>
            <a:r>
              <a:rPr lang="en-US" sz="4400" b="1" i="1" dirty="0" err="1"/>
              <a:t>estructura</a:t>
            </a:r>
            <a:r>
              <a:rPr lang="en-US" sz="4400" b="1" i="1" dirty="0"/>
              <a:t>.</a:t>
            </a:r>
            <a:r>
              <a:rPr lang="en-US" sz="4400" dirty="0"/>
              <a:t> La </a:t>
            </a:r>
            <a:r>
              <a:rPr lang="en-US" sz="4400" dirty="0" err="1"/>
              <a:t>vida</a:t>
            </a:r>
            <a:r>
              <a:rPr lang="en-US" sz="4400" dirty="0"/>
              <a:t> a menudo es </a:t>
            </a:r>
            <a:r>
              <a:rPr lang="en-US" sz="4400" dirty="0" err="1"/>
              <a:t>desordenada</a:t>
            </a:r>
            <a:r>
              <a:rPr lang="en-US" sz="4400" dirty="0"/>
              <a:t> y </a:t>
            </a:r>
            <a:r>
              <a:rPr lang="en-US" sz="4400" dirty="0" err="1"/>
              <a:t>caótica</a:t>
            </a:r>
            <a:r>
              <a:rPr lang="en-US" sz="4400" dirty="0"/>
              <a:t>. Parece </a:t>
            </a:r>
            <a:r>
              <a:rPr lang="en-US" sz="4400" dirty="0" err="1"/>
              <a:t>más</a:t>
            </a:r>
            <a:r>
              <a:rPr lang="en-US" sz="4400" dirty="0"/>
              <a:t> </a:t>
            </a:r>
            <a:r>
              <a:rPr lang="en-US" sz="4400" dirty="0" err="1"/>
              <a:t>fácil</a:t>
            </a:r>
            <a:r>
              <a:rPr lang="en-US" sz="4400" dirty="0"/>
              <a:t> </a:t>
            </a:r>
            <a:r>
              <a:rPr lang="en-US" sz="4400" dirty="0" err="1"/>
              <a:t>hablar</a:t>
            </a:r>
            <a:r>
              <a:rPr lang="en-US" sz="4400" dirty="0"/>
              <a:t> del </a:t>
            </a:r>
            <a:r>
              <a:rPr lang="en-US" sz="4400" dirty="0" err="1"/>
              <a:t>cambio</a:t>
            </a:r>
            <a:r>
              <a:rPr lang="en-US" sz="4400" dirty="0"/>
              <a:t> que </a:t>
            </a:r>
            <a:r>
              <a:rPr lang="en-US" sz="4400" dirty="0" err="1"/>
              <a:t>lograrlo</a:t>
            </a:r>
            <a:r>
              <a:rPr lang="en-US" sz="4400" dirty="0"/>
              <a:t> de </a:t>
            </a:r>
            <a:r>
              <a:rPr lang="en-US" sz="4400" dirty="0" err="1"/>
              <a:t>hecho</a:t>
            </a:r>
            <a:r>
              <a:rPr lang="en-US" sz="4400" dirty="0"/>
              <a:t>, por lo que la </a:t>
            </a:r>
            <a:r>
              <a:rPr lang="en-US" sz="4400" dirty="0" err="1"/>
              <a:t>rendición</a:t>
            </a:r>
            <a:r>
              <a:rPr lang="en-US" sz="4400" dirty="0"/>
              <a:t> de </a:t>
            </a:r>
            <a:r>
              <a:rPr lang="en-US" sz="4400" dirty="0" err="1"/>
              <a:t>cuentas</a:t>
            </a:r>
            <a:r>
              <a:rPr lang="en-US" sz="4400" dirty="0"/>
              <a:t> </a:t>
            </a:r>
            <a:r>
              <a:rPr lang="en-US" sz="4400" dirty="0" err="1"/>
              <a:t>proporciona</a:t>
            </a:r>
            <a:r>
              <a:rPr lang="en-US" sz="4400" dirty="0"/>
              <a:t> un </a:t>
            </a:r>
            <a:r>
              <a:rPr lang="en-US" sz="4400" dirty="0" err="1"/>
              <a:t>sistema</a:t>
            </a:r>
            <a:r>
              <a:rPr lang="en-US" sz="4400" dirty="0"/>
              <a:t> de </a:t>
            </a:r>
            <a:r>
              <a:rPr lang="en-US" sz="4400" dirty="0" err="1"/>
              <a:t>estructura</a:t>
            </a:r>
            <a:r>
              <a:rPr lang="en-US" sz="4400" dirty="0"/>
              <a:t> </a:t>
            </a:r>
            <a:r>
              <a:rPr lang="en-US" sz="4400" dirty="0" err="1"/>
              <a:t>externo</a:t>
            </a:r>
            <a:r>
              <a:rPr lang="en-US" sz="4400" dirty="0"/>
              <a:t> (“Haz </a:t>
            </a:r>
            <a:r>
              <a:rPr lang="en-US" sz="4400" dirty="0" err="1"/>
              <a:t>estas</a:t>
            </a:r>
            <a:r>
              <a:rPr lang="en-US" sz="4400" dirty="0"/>
              <a:t> </a:t>
            </a:r>
            <a:r>
              <a:rPr lang="en-US" sz="4400" dirty="0" err="1"/>
              <a:t>cosas</a:t>
            </a:r>
            <a:r>
              <a:rPr lang="en-US" sz="4400" dirty="0"/>
              <a:t> </a:t>
            </a:r>
            <a:r>
              <a:rPr lang="en-US" sz="4400" dirty="0" err="1"/>
              <a:t>durante</a:t>
            </a:r>
            <a:r>
              <a:rPr lang="en-US" sz="4400" dirty="0"/>
              <a:t> </a:t>
            </a:r>
            <a:r>
              <a:rPr lang="en-US" sz="4400" dirty="0" err="1"/>
              <a:t>este</a:t>
            </a:r>
            <a:r>
              <a:rPr lang="en-US" sz="4400" dirty="0"/>
              <a:t> </a:t>
            </a:r>
            <a:r>
              <a:rPr lang="en-US" sz="4400" dirty="0" err="1"/>
              <a:t>período</a:t>
            </a:r>
            <a:r>
              <a:rPr lang="en-US" sz="4400" dirty="0"/>
              <a:t> de </a:t>
            </a:r>
            <a:r>
              <a:rPr lang="en-US" sz="4400" dirty="0" err="1"/>
              <a:t>tiempo</a:t>
            </a:r>
            <a:r>
              <a:rPr lang="en-US" sz="4400" dirty="0"/>
              <a:t>”) que </a:t>
            </a:r>
            <a:r>
              <a:rPr lang="en-US" sz="4400" dirty="0" err="1"/>
              <a:t>puede</a:t>
            </a:r>
            <a:r>
              <a:rPr lang="en-US" sz="4400" dirty="0"/>
              <a:t> ser </a:t>
            </a:r>
            <a:r>
              <a:rPr lang="en-US" sz="4400" dirty="0" err="1"/>
              <a:t>inmensamente</a:t>
            </a:r>
            <a:r>
              <a:rPr lang="en-US" sz="4400" dirty="0"/>
              <a:t> </a:t>
            </a:r>
            <a:r>
              <a:rPr lang="en-US" sz="4400" dirty="0" err="1"/>
              <a:t>útil</a:t>
            </a:r>
            <a:r>
              <a:rPr lang="en-US" sz="4400" dirty="0"/>
              <a:t> para </a:t>
            </a:r>
            <a:r>
              <a:rPr lang="en-US" sz="4400" dirty="0" err="1"/>
              <a:t>alguien</a:t>
            </a:r>
            <a:r>
              <a:rPr lang="en-US" sz="4400" dirty="0"/>
              <a:t> que </a:t>
            </a:r>
            <a:r>
              <a:rPr lang="en-US" sz="4400" dirty="0" err="1"/>
              <a:t>intenta</a:t>
            </a:r>
            <a:r>
              <a:rPr lang="en-US" sz="4400" dirty="0"/>
              <a:t> algo por </a:t>
            </a:r>
            <a:r>
              <a:rPr lang="en-US" sz="4400" dirty="0" err="1"/>
              <a:t>primera</a:t>
            </a:r>
            <a:r>
              <a:rPr lang="en-US" sz="4400" dirty="0"/>
              <a:t> </a:t>
            </a:r>
            <a:r>
              <a:rPr lang="en-US" sz="4400" dirty="0" err="1"/>
              <a:t>vez</a:t>
            </a:r>
            <a:r>
              <a:rPr lang="en-US" sz="4400" dirty="0"/>
              <a:t>.</a:t>
            </a:r>
          </a:p>
          <a:p>
            <a:endParaRPr lang="en-US" sz="60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122774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a:xfrm>
            <a:off x="-4356" y="159158"/>
            <a:ext cx="11521440" cy="2178422"/>
          </a:xfrm>
        </p:spPr>
        <p:txBody>
          <a:bodyPr/>
          <a:lstStyle/>
          <a:p>
            <a:pPr>
              <a:buClr>
                <a:schemeClr val="accent1"/>
              </a:buClr>
            </a:pPr>
            <a:r>
              <a:rPr lang="es-ES_tradnl" sz="3600" dirty="0"/>
              <a:t> La importancia de la Palabra de</a:t>
            </a:r>
            <a:br>
              <a:rPr lang="es-ES_tradnl" sz="3600" dirty="0"/>
            </a:br>
            <a:r>
              <a:rPr lang="es-ES_tradnl" sz="3600" dirty="0"/>
              <a:t> Dios en el Discipulado</a:t>
            </a: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p:txBody>
          <a:bodyPr/>
          <a:lstStyle/>
          <a:p>
            <a:fld id="{8699F50C-BE38-4BD0-BA84-9B090E1F2B9B}" type="slidenum">
              <a:rPr lang="en-US" smtClean="0"/>
              <a:pPr/>
              <a:t>59</a:t>
            </a:fld>
            <a:endParaRPr lang="en-US" dirty="0"/>
          </a:p>
        </p:txBody>
      </p:sp>
      <p:sp>
        <p:nvSpPr>
          <p:cNvPr id="33" name="Text Placeholder 32">
            <a:extLst>
              <a:ext uri="{FF2B5EF4-FFF2-40B4-BE49-F238E27FC236}">
                <a16:creationId xmlns:a16="http://schemas.microsoft.com/office/drawing/2014/main" id="{7CFD0302-279C-8A48-9E27-AD5B08D6501E}"/>
              </a:ext>
            </a:extLst>
          </p:cNvPr>
          <p:cNvSpPr>
            <a:spLocks noGrp="1"/>
          </p:cNvSpPr>
          <p:nvPr>
            <p:ph type="body" sz="quarter" idx="19"/>
          </p:nvPr>
        </p:nvSpPr>
        <p:spPr>
          <a:xfrm>
            <a:off x="158496" y="1767840"/>
            <a:ext cx="11816192" cy="4931002"/>
          </a:xfrm>
        </p:spPr>
        <p:txBody>
          <a:bodyPr>
            <a:normAutofit fontScale="92500" lnSpcReduction="10000"/>
          </a:bodyPr>
          <a:lstStyle/>
          <a:p>
            <a:pPr marL="571500" indent="-571500">
              <a:buClr>
                <a:schemeClr val="accent2"/>
              </a:buClr>
              <a:buFont typeface="Arial" panose="020B0604020202020204" pitchFamily="34" charset="0"/>
              <a:buChar char="•"/>
            </a:pPr>
            <a:r>
              <a:rPr lang="es-ES_tradnl" sz="4000" dirty="0"/>
              <a:t>Es alimento para nuestras almas</a:t>
            </a:r>
            <a:br>
              <a:rPr lang="es-ES_tradnl" sz="4000" dirty="0"/>
            </a:br>
            <a:r>
              <a:rPr lang="es-ES_tradnl" sz="4000" dirty="0"/>
              <a:t> (Mateo 4:2-4)</a:t>
            </a:r>
          </a:p>
          <a:p>
            <a:pPr marL="571500" indent="-571500">
              <a:buClr>
                <a:schemeClr val="accent2"/>
              </a:buClr>
              <a:buFont typeface="Arial" panose="020B0604020202020204" pitchFamily="34" charset="0"/>
              <a:buChar char="•"/>
            </a:pPr>
            <a:r>
              <a:rPr lang="es-ES_tradnl" sz="4000" dirty="0"/>
              <a:t>Nos hace crecer en Cristo (2 </a:t>
            </a:r>
            <a:r>
              <a:rPr lang="es-ES_tradnl" sz="4000" dirty="0" err="1"/>
              <a:t>Ped</a:t>
            </a:r>
            <a:r>
              <a:rPr lang="es-ES_tradnl" sz="4000" dirty="0"/>
              <a:t>. 3:18; 1 </a:t>
            </a:r>
            <a:r>
              <a:rPr lang="es-ES_tradnl" sz="4000" dirty="0" err="1"/>
              <a:t>Ped</a:t>
            </a:r>
            <a:r>
              <a:rPr lang="es-ES_tradnl" sz="4000" dirty="0"/>
              <a:t>. 2:2)</a:t>
            </a:r>
          </a:p>
          <a:p>
            <a:pPr marL="571500" indent="-571500">
              <a:buClr>
                <a:schemeClr val="accent2"/>
              </a:buClr>
              <a:buFont typeface="Arial" panose="020B0604020202020204" pitchFamily="34" charset="0"/>
              <a:buChar char="•"/>
            </a:pPr>
            <a:r>
              <a:rPr lang="es-ES_tradnl" sz="4000" dirty="0"/>
              <a:t>Renueva nuestras mentes y cambia nuestra manera de pensar (</a:t>
            </a:r>
            <a:r>
              <a:rPr lang="es-ES_tradnl" sz="4000" dirty="0" err="1"/>
              <a:t>Rom</a:t>
            </a:r>
            <a:r>
              <a:rPr lang="es-ES_tradnl" sz="4000" dirty="0"/>
              <a:t>. 12:2)</a:t>
            </a:r>
          </a:p>
          <a:p>
            <a:pPr marL="571500" indent="-571500">
              <a:buClr>
                <a:schemeClr val="accent2"/>
              </a:buClr>
              <a:buFont typeface="Arial" panose="020B0604020202020204" pitchFamily="34" charset="0"/>
              <a:buChar char="•"/>
            </a:pPr>
            <a:r>
              <a:rPr lang="es-ES_tradnl" sz="4000" dirty="0"/>
              <a:t>Fortalece nuestra fe (</a:t>
            </a:r>
            <a:r>
              <a:rPr lang="es-ES_tradnl" sz="4000" dirty="0" err="1"/>
              <a:t>Rom</a:t>
            </a:r>
            <a:r>
              <a:rPr lang="es-ES_tradnl" sz="4000" dirty="0"/>
              <a:t>. 10:17)</a:t>
            </a:r>
          </a:p>
          <a:p>
            <a:pPr marL="571500" indent="-571500">
              <a:buClr>
                <a:schemeClr val="accent2"/>
              </a:buClr>
              <a:buFont typeface="Arial" panose="020B0604020202020204" pitchFamily="34" charset="0"/>
              <a:buChar char="•"/>
            </a:pPr>
            <a:r>
              <a:rPr lang="es-ES_tradnl" sz="4000" dirty="0"/>
              <a:t>Nos da vida (Juan 6:63; Sal. 19:8)</a:t>
            </a:r>
          </a:p>
        </p:txBody>
      </p:sp>
      <p:pic>
        <p:nvPicPr>
          <p:cNvPr id="5" name="Picture 4" descr="A close up of a black background&#10;&#10;Description automatically generated">
            <a:extLst>
              <a:ext uri="{FF2B5EF4-FFF2-40B4-BE49-F238E27FC236}">
                <a16:creationId xmlns:a16="http://schemas.microsoft.com/office/drawing/2014/main" id="{2B600F31-7015-574D-A626-559434074FD5}"/>
              </a:ext>
            </a:extLst>
          </p:cNvPr>
          <p:cNvPicPr>
            <a:picLocks noChangeAspect="1"/>
          </p:cNvPicPr>
          <p:nvPr/>
        </p:nvPicPr>
        <p:blipFill>
          <a:blip r:embed="rId2"/>
          <a:stretch>
            <a:fillRect/>
          </a:stretch>
        </p:blipFill>
        <p:spPr>
          <a:xfrm>
            <a:off x="10558272" y="-14493"/>
            <a:ext cx="1354712" cy="1282461"/>
          </a:xfrm>
          <a:prstGeom prst="rect">
            <a:avLst/>
          </a:prstGeom>
        </p:spPr>
      </p:pic>
    </p:spTree>
    <p:extLst>
      <p:ext uri="{BB962C8B-B14F-4D97-AF65-F5344CB8AC3E}">
        <p14:creationId xmlns:p14="http://schemas.microsoft.com/office/powerpoint/2010/main" val="268008697"/>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10787569"/>
          </a:xfrm>
          <a:prstGeom prst="rect">
            <a:avLst/>
          </a:prstGeom>
          <a:noFill/>
        </p:spPr>
        <p:txBody>
          <a:bodyPr wrap="square" rtlCol="0">
            <a:spAutoFit/>
          </a:bodyPr>
          <a:lstStyle/>
          <a:p>
            <a:r>
              <a:rPr lang="en-US" sz="5400" b="1" i="1" dirty="0"/>
              <a:t>La </a:t>
            </a:r>
            <a:r>
              <a:rPr lang="en-US" sz="5400" b="1" i="1" dirty="0" err="1"/>
              <a:t>rendición</a:t>
            </a:r>
            <a:r>
              <a:rPr lang="en-US" sz="5400" b="1" i="1" dirty="0"/>
              <a:t> de </a:t>
            </a:r>
            <a:r>
              <a:rPr lang="en-US" sz="5400" b="1" i="1" dirty="0" err="1"/>
              <a:t>cuentas</a:t>
            </a:r>
            <a:r>
              <a:rPr lang="en-US" sz="5400" b="1" i="1" dirty="0"/>
              <a:t> </a:t>
            </a:r>
            <a:r>
              <a:rPr lang="en-US" sz="5400" b="1" i="1" dirty="0" err="1"/>
              <a:t>proporciona</a:t>
            </a:r>
            <a:r>
              <a:rPr lang="en-US" sz="5400" b="1" i="1" dirty="0"/>
              <a:t> </a:t>
            </a:r>
            <a:r>
              <a:rPr lang="en-US" sz="5400" b="1" i="1" dirty="0" err="1"/>
              <a:t>orientación</a:t>
            </a:r>
            <a:r>
              <a:rPr lang="en-US" sz="5400" b="1" i="1" dirty="0"/>
              <a:t>.</a:t>
            </a:r>
            <a:r>
              <a:rPr lang="en-US" sz="5400" dirty="0"/>
              <a:t> A menudo, una persona </a:t>
            </a:r>
            <a:r>
              <a:rPr lang="en-US" sz="5400" dirty="0" err="1"/>
              <a:t>querrá</a:t>
            </a:r>
            <a:r>
              <a:rPr lang="en-US" sz="5400" dirty="0"/>
              <a:t> </a:t>
            </a:r>
            <a:r>
              <a:rPr lang="en-US" sz="5400" dirty="0" err="1"/>
              <a:t>hacer</a:t>
            </a:r>
            <a:r>
              <a:rPr lang="en-US" sz="5400" dirty="0"/>
              <a:t> lo </a:t>
            </a:r>
            <a:r>
              <a:rPr lang="en-US" sz="5400" dirty="0" err="1"/>
              <a:t>correcto</a:t>
            </a:r>
            <a:r>
              <a:rPr lang="en-US" sz="5400" dirty="0"/>
              <a:t>, </a:t>
            </a:r>
            <a:r>
              <a:rPr lang="en-US" sz="5400" dirty="0" err="1"/>
              <a:t>pero</a:t>
            </a:r>
            <a:r>
              <a:rPr lang="en-US" sz="5400" dirty="0"/>
              <a:t> no </a:t>
            </a:r>
            <a:r>
              <a:rPr lang="en-US" sz="5400" dirty="0" err="1"/>
              <a:t>estará</a:t>
            </a:r>
            <a:r>
              <a:rPr lang="en-US" sz="5400" dirty="0"/>
              <a:t> </a:t>
            </a:r>
            <a:r>
              <a:rPr lang="en-US" sz="5400" dirty="0" err="1"/>
              <a:t>segura</a:t>
            </a:r>
            <a:r>
              <a:rPr lang="en-US" sz="5400" dirty="0"/>
              <a:t> de </a:t>
            </a:r>
            <a:r>
              <a:rPr lang="en-US" sz="5400" dirty="0" err="1"/>
              <a:t>cómo</a:t>
            </a:r>
            <a:r>
              <a:rPr lang="en-US" sz="5400" dirty="0"/>
              <a:t> </a:t>
            </a:r>
            <a:r>
              <a:rPr lang="en-US" sz="5400" dirty="0" err="1"/>
              <a:t>hacerlo</a:t>
            </a:r>
            <a:r>
              <a:rPr lang="en-US" sz="5400" dirty="0"/>
              <a:t>. Es una gran </a:t>
            </a:r>
            <a:r>
              <a:rPr lang="en-US" sz="5400" dirty="0" err="1"/>
              <a:t>ventaja</a:t>
            </a:r>
            <a:r>
              <a:rPr lang="en-US" sz="5400" dirty="0"/>
              <a:t> </a:t>
            </a:r>
            <a:r>
              <a:rPr lang="en-US" sz="5400" dirty="0" err="1"/>
              <a:t>tener</a:t>
            </a:r>
            <a:r>
              <a:rPr lang="en-US" sz="5400" dirty="0"/>
              <a:t> a </a:t>
            </a:r>
            <a:r>
              <a:rPr lang="en-US" sz="5400" dirty="0" err="1"/>
              <a:t>alguien</a:t>
            </a:r>
            <a:r>
              <a:rPr lang="en-US" sz="5400" dirty="0"/>
              <a:t> que </a:t>
            </a:r>
            <a:r>
              <a:rPr lang="en-US" sz="5400" dirty="0" err="1"/>
              <a:t>brinde</a:t>
            </a:r>
            <a:r>
              <a:rPr lang="en-US" sz="5400" dirty="0"/>
              <a:t> una </a:t>
            </a:r>
            <a:r>
              <a:rPr lang="en-US" sz="5400" dirty="0" err="1"/>
              <a:t>sabiduría</a:t>
            </a:r>
            <a:r>
              <a:rPr lang="en-US" sz="5400" dirty="0"/>
              <a:t> </a:t>
            </a:r>
            <a:r>
              <a:rPr lang="en-US" sz="5400" dirty="0" err="1"/>
              <a:t>práctica</a:t>
            </a:r>
            <a:r>
              <a:rPr lang="en-US" sz="5400" dirty="0"/>
              <a:t> y continua </a:t>
            </a:r>
            <a:r>
              <a:rPr lang="en-US" sz="5400" dirty="0" err="1"/>
              <a:t>en</a:t>
            </a:r>
            <a:r>
              <a:rPr lang="en-US" sz="5400" dirty="0"/>
              <a:t> </a:t>
            </a:r>
            <a:r>
              <a:rPr lang="en-US" sz="5400" dirty="0" err="1"/>
              <a:t>cuanto</a:t>
            </a:r>
            <a:r>
              <a:rPr lang="en-US" sz="5400" dirty="0"/>
              <a:t> al </a:t>
            </a:r>
            <a:r>
              <a:rPr lang="en-US" sz="5400" i="1" dirty="0" err="1"/>
              <a:t>dónde</a:t>
            </a:r>
            <a:r>
              <a:rPr lang="en-US" sz="5400" i="1" dirty="0"/>
              <a:t>, </a:t>
            </a:r>
            <a:r>
              <a:rPr lang="en-US" sz="5400" i="1" dirty="0" err="1"/>
              <a:t>cuándo</a:t>
            </a:r>
            <a:r>
              <a:rPr lang="en-US" sz="5400" dirty="0"/>
              <a:t>, y el </a:t>
            </a:r>
            <a:r>
              <a:rPr lang="en-US" sz="5400" i="1" dirty="0" err="1"/>
              <a:t>cómo</a:t>
            </a:r>
            <a:r>
              <a:rPr lang="en-US" sz="5400" dirty="0"/>
              <a:t> del </a:t>
            </a:r>
            <a:r>
              <a:rPr lang="en-US" sz="5400" dirty="0" err="1"/>
              <a:t>cambio</a:t>
            </a:r>
            <a:r>
              <a:rPr lang="en-US" sz="5400" dirty="0"/>
              <a:t>.</a:t>
            </a:r>
          </a:p>
          <a:p>
            <a:endParaRPr lang="en-US" sz="6000" dirty="0"/>
          </a:p>
          <a:p>
            <a:endParaRPr lang="en-US" sz="4500" dirty="0"/>
          </a:p>
          <a:p>
            <a:endParaRPr lang="en-US" sz="6000" dirty="0"/>
          </a:p>
          <a:p>
            <a:endParaRPr lang="en-US" sz="4400" dirty="0"/>
          </a:p>
          <a:p>
            <a:endParaRPr lang="en-US" dirty="0"/>
          </a:p>
          <a:p>
            <a:endParaRPr lang="en-US" sz="7200" dirty="0"/>
          </a:p>
          <a:p>
            <a:endParaRPr lang="en-US" dirty="0"/>
          </a:p>
        </p:txBody>
      </p:sp>
    </p:spTree>
    <p:extLst>
      <p:ext uri="{BB962C8B-B14F-4D97-AF65-F5344CB8AC3E}">
        <p14:creationId xmlns:p14="http://schemas.microsoft.com/office/powerpoint/2010/main" val="1664656691"/>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6740307"/>
          </a:xfrm>
          <a:prstGeom prst="rect">
            <a:avLst/>
          </a:prstGeom>
          <a:noFill/>
        </p:spPr>
        <p:txBody>
          <a:bodyPr wrap="square" rtlCol="0">
            <a:spAutoFit/>
          </a:bodyPr>
          <a:lstStyle/>
          <a:p>
            <a:r>
              <a:rPr lang="en-US" sz="4800" b="1" i="1" dirty="0"/>
              <a:t>La </a:t>
            </a:r>
            <a:r>
              <a:rPr lang="en-US" sz="4800" b="1" i="1" dirty="0" err="1"/>
              <a:t>rendición</a:t>
            </a:r>
            <a:r>
              <a:rPr lang="en-US" sz="4800" b="1" i="1" dirty="0"/>
              <a:t> de </a:t>
            </a:r>
            <a:r>
              <a:rPr lang="en-US" sz="4800" b="1" i="1" dirty="0" err="1"/>
              <a:t>cuentas</a:t>
            </a:r>
            <a:r>
              <a:rPr lang="en-US" sz="4800" b="1" i="1" dirty="0"/>
              <a:t> </a:t>
            </a:r>
            <a:r>
              <a:rPr lang="en-US" sz="4800" b="1" i="1" dirty="0" err="1"/>
              <a:t>proporciona</a:t>
            </a:r>
            <a:r>
              <a:rPr lang="en-US" sz="4800" b="1" i="1" dirty="0"/>
              <a:t> una </a:t>
            </a:r>
            <a:r>
              <a:rPr lang="en-US" sz="4800" b="1" i="1" dirty="0" err="1"/>
              <a:t>advertencia</a:t>
            </a:r>
            <a:r>
              <a:rPr lang="en-US" sz="4800" b="1" i="1" dirty="0"/>
              <a:t>.</a:t>
            </a:r>
            <a:r>
              <a:rPr lang="en-US" sz="4800" dirty="0"/>
              <a:t> A </a:t>
            </a:r>
            <a:r>
              <a:rPr lang="en-US" sz="4800" dirty="0" err="1"/>
              <a:t>veces</a:t>
            </a:r>
            <a:r>
              <a:rPr lang="en-US" sz="4800" dirty="0"/>
              <a:t> las personas </a:t>
            </a:r>
            <a:r>
              <a:rPr lang="en-US" sz="4800" dirty="0" err="1"/>
              <a:t>confiesan</a:t>
            </a:r>
            <a:r>
              <a:rPr lang="en-US" sz="4800" dirty="0"/>
              <a:t> </a:t>
            </a:r>
            <a:r>
              <a:rPr lang="en-US" sz="4800" dirty="0" err="1"/>
              <a:t>su</a:t>
            </a:r>
            <a:r>
              <a:rPr lang="en-US" sz="4800" dirty="0"/>
              <a:t> </a:t>
            </a:r>
            <a:r>
              <a:rPr lang="en-US" sz="4800" dirty="0" err="1"/>
              <a:t>necesidad</a:t>
            </a:r>
            <a:r>
              <a:rPr lang="en-US" sz="4800" dirty="0"/>
              <a:t> de </a:t>
            </a:r>
            <a:r>
              <a:rPr lang="en-US" sz="4800" dirty="0" err="1"/>
              <a:t>cambio</a:t>
            </a:r>
            <a:r>
              <a:rPr lang="en-US" sz="4800" dirty="0"/>
              <a:t>, </a:t>
            </a:r>
            <a:r>
              <a:rPr lang="en-US" sz="4800" dirty="0" err="1"/>
              <a:t>pero</a:t>
            </a:r>
            <a:r>
              <a:rPr lang="en-US" sz="4800" dirty="0"/>
              <a:t> </a:t>
            </a:r>
            <a:r>
              <a:rPr lang="en-US" sz="4800" dirty="0" err="1"/>
              <a:t>comienzan</a:t>
            </a:r>
            <a:r>
              <a:rPr lang="en-US" sz="4800" dirty="0"/>
              <a:t> a </a:t>
            </a:r>
            <a:r>
              <a:rPr lang="en-US" sz="4800" dirty="0" err="1"/>
              <a:t>rebelarse</a:t>
            </a:r>
            <a:r>
              <a:rPr lang="en-US" sz="4800" dirty="0"/>
              <a:t> contra </a:t>
            </a:r>
            <a:r>
              <a:rPr lang="en-US" sz="4800" dirty="0" err="1"/>
              <a:t>ella</a:t>
            </a:r>
            <a:r>
              <a:rPr lang="en-US" sz="4800" dirty="0"/>
              <a:t> </a:t>
            </a:r>
            <a:r>
              <a:rPr lang="en-US" sz="4800" dirty="0" err="1"/>
              <a:t>cuando</a:t>
            </a:r>
            <a:r>
              <a:rPr lang="en-US" sz="4800" dirty="0"/>
              <a:t> se dan </a:t>
            </a:r>
            <a:r>
              <a:rPr lang="en-US" sz="4800" dirty="0" err="1"/>
              <a:t>cuenta</a:t>
            </a:r>
            <a:r>
              <a:rPr lang="en-US" sz="4800" dirty="0"/>
              <a:t> del </a:t>
            </a:r>
            <a:r>
              <a:rPr lang="en-US" sz="4800" dirty="0" err="1"/>
              <a:t>costo</a:t>
            </a:r>
            <a:r>
              <a:rPr lang="en-US" sz="4800" dirty="0"/>
              <a:t> y el </a:t>
            </a:r>
            <a:r>
              <a:rPr lang="en-US" sz="4800" dirty="0" err="1"/>
              <a:t>trabajo</a:t>
            </a:r>
            <a:r>
              <a:rPr lang="en-US" sz="4800" dirty="0"/>
              <a:t> que </a:t>
            </a:r>
            <a:r>
              <a:rPr lang="en-US" sz="4800" dirty="0" err="1"/>
              <a:t>implica</a:t>
            </a:r>
            <a:r>
              <a:rPr lang="en-US" sz="4800" dirty="0"/>
              <a:t>. </a:t>
            </a:r>
            <a:r>
              <a:rPr lang="en-US" sz="4800" dirty="0" err="1"/>
              <a:t>Estas</a:t>
            </a:r>
            <a:r>
              <a:rPr lang="en-US" sz="4800" dirty="0"/>
              <a:t> personas </a:t>
            </a:r>
            <a:r>
              <a:rPr lang="en-US" sz="4800" dirty="0" err="1"/>
              <a:t>necesitan</a:t>
            </a:r>
            <a:r>
              <a:rPr lang="en-US" sz="4800" dirty="0"/>
              <a:t> que se les </a:t>
            </a:r>
            <a:r>
              <a:rPr lang="en-US" sz="4800" dirty="0" err="1"/>
              <a:t>advierta</a:t>
            </a:r>
            <a:r>
              <a:rPr lang="en-US" sz="4800" dirty="0"/>
              <a:t> de las </a:t>
            </a:r>
            <a:r>
              <a:rPr lang="en-US" sz="4800" dirty="0" err="1"/>
              <a:t>consecuencias</a:t>
            </a:r>
            <a:r>
              <a:rPr lang="en-US" sz="4800" dirty="0"/>
              <a:t> de </a:t>
            </a:r>
            <a:r>
              <a:rPr lang="en-US" sz="4800" dirty="0" err="1"/>
              <a:t>su</a:t>
            </a:r>
            <a:r>
              <a:rPr lang="en-US" sz="4800" dirty="0"/>
              <a:t> </a:t>
            </a:r>
            <a:r>
              <a:rPr lang="en-US" sz="4800" dirty="0" err="1"/>
              <a:t>desobediencia</a:t>
            </a:r>
            <a:r>
              <a:rPr lang="en-US" sz="4800" dirty="0"/>
              <a:t> y </a:t>
            </a:r>
            <a:r>
              <a:rPr lang="en-US" sz="4800" dirty="0" err="1"/>
              <a:t>rebelión</a:t>
            </a:r>
            <a:r>
              <a:rPr lang="en-US" sz="4800" dirty="0"/>
              <a:t>. </a:t>
            </a:r>
            <a:r>
              <a:rPr lang="en-US" sz="4800" dirty="0" err="1"/>
              <a:t>Necesitan</a:t>
            </a:r>
            <a:r>
              <a:rPr lang="en-US" sz="4800" dirty="0"/>
              <a:t> que se les </a:t>
            </a:r>
            <a:r>
              <a:rPr lang="en-US" sz="4800" dirty="0" err="1"/>
              <a:t>recuerde</a:t>
            </a:r>
            <a:r>
              <a:rPr lang="en-US" sz="4800" dirty="0"/>
              <a:t> que </a:t>
            </a:r>
            <a:r>
              <a:rPr lang="en-US" sz="4800" dirty="0" err="1"/>
              <a:t>cosecharán</a:t>
            </a:r>
            <a:r>
              <a:rPr lang="en-US" sz="4800" dirty="0"/>
              <a:t> lo que </a:t>
            </a:r>
            <a:r>
              <a:rPr lang="en-US" sz="4800" dirty="0" err="1"/>
              <a:t>siembren</a:t>
            </a:r>
            <a:r>
              <a:rPr lang="en-US" sz="4800" dirty="0"/>
              <a:t> (</a:t>
            </a:r>
            <a:r>
              <a:rPr lang="en-US" sz="4800" dirty="0" err="1"/>
              <a:t>Gálatas</a:t>
            </a:r>
            <a:r>
              <a:rPr lang="en-US" sz="4800" dirty="0"/>
              <a:t> 6:7).</a:t>
            </a:r>
          </a:p>
        </p:txBody>
      </p:sp>
    </p:spTree>
    <p:extLst>
      <p:ext uri="{BB962C8B-B14F-4D97-AF65-F5344CB8AC3E}">
        <p14:creationId xmlns:p14="http://schemas.microsoft.com/office/powerpoint/2010/main" val="3368301445"/>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6247864"/>
          </a:xfrm>
          <a:prstGeom prst="rect">
            <a:avLst/>
          </a:prstGeom>
          <a:noFill/>
        </p:spPr>
        <p:txBody>
          <a:bodyPr wrap="square" rtlCol="0">
            <a:spAutoFit/>
          </a:bodyPr>
          <a:lstStyle/>
          <a:p>
            <a:r>
              <a:rPr lang="en-US" sz="4000" dirty="0"/>
              <a:t>Al </a:t>
            </a:r>
            <a:r>
              <a:rPr lang="en-US" sz="4000" dirty="0" err="1"/>
              <a:t>terminar</a:t>
            </a:r>
            <a:r>
              <a:rPr lang="en-US" sz="4000" dirty="0"/>
              <a:t> la </a:t>
            </a:r>
            <a:r>
              <a:rPr lang="en-US" sz="4000" dirty="0" err="1"/>
              <a:t>enseñanza</a:t>
            </a:r>
            <a:r>
              <a:rPr lang="en-US" sz="4000" dirty="0"/>
              <a:t> de </a:t>
            </a:r>
            <a:r>
              <a:rPr lang="en-US" sz="4000" dirty="0" err="1"/>
              <a:t>este</a:t>
            </a:r>
            <a:r>
              <a:rPr lang="en-US" sz="4000" dirty="0"/>
              <a:t> material, hay dos </a:t>
            </a:r>
            <a:r>
              <a:rPr lang="en-US" sz="4000" dirty="0" err="1"/>
              <a:t>cosas</a:t>
            </a:r>
            <a:r>
              <a:rPr lang="en-US" sz="4000" dirty="0"/>
              <a:t> que </a:t>
            </a:r>
            <a:r>
              <a:rPr lang="en-US" sz="4000" dirty="0" err="1"/>
              <a:t>siempre</a:t>
            </a:r>
            <a:r>
              <a:rPr lang="en-US" sz="4000" dirty="0"/>
              <a:t> </a:t>
            </a:r>
            <a:r>
              <a:rPr lang="en-US" sz="4000" dirty="0" err="1"/>
              <a:t>vienen</a:t>
            </a:r>
            <a:r>
              <a:rPr lang="en-US" sz="4000" dirty="0"/>
              <a:t> a mi </a:t>
            </a:r>
            <a:r>
              <a:rPr lang="en-US" sz="4000" dirty="0" err="1"/>
              <a:t>mente</a:t>
            </a:r>
            <a:r>
              <a:rPr lang="en-US" sz="4000" dirty="0"/>
              <a:t>. </a:t>
            </a:r>
            <a:r>
              <a:rPr lang="en-US" sz="4000" dirty="0" err="1"/>
              <a:t>En</a:t>
            </a:r>
            <a:r>
              <a:rPr lang="en-US" sz="4000" dirty="0"/>
              <a:t> primer </a:t>
            </a:r>
            <a:r>
              <a:rPr lang="en-US" sz="4000" dirty="0" err="1"/>
              <a:t>lugar</a:t>
            </a:r>
            <a:r>
              <a:rPr lang="en-US" sz="4000" dirty="0"/>
              <a:t>, me </a:t>
            </a:r>
            <a:r>
              <a:rPr lang="en-US" sz="4000" dirty="0" err="1"/>
              <a:t>choca</a:t>
            </a:r>
            <a:r>
              <a:rPr lang="en-US" sz="4000" dirty="0"/>
              <a:t> la </a:t>
            </a:r>
            <a:r>
              <a:rPr lang="en-US" sz="4000" dirty="0" err="1"/>
              <a:t>absoluta</a:t>
            </a:r>
            <a:r>
              <a:rPr lang="en-US" sz="4000" dirty="0"/>
              <a:t> </a:t>
            </a:r>
            <a:r>
              <a:rPr lang="en-US" sz="4000" dirty="0" err="1"/>
              <a:t>simplicidad</a:t>
            </a:r>
            <a:r>
              <a:rPr lang="en-US" sz="4000" dirty="0"/>
              <a:t> del </a:t>
            </a:r>
            <a:r>
              <a:rPr lang="en-US" sz="4000" dirty="0" err="1"/>
              <a:t>ministerio</a:t>
            </a:r>
            <a:r>
              <a:rPr lang="en-US" sz="4000" dirty="0"/>
              <a:t> </a:t>
            </a:r>
            <a:r>
              <a:rPr lang="en-US" sz="4000" dirty="0" err="1"/>
              <a:t>bíblico</a:t>
            </a:r>
            <a:r>
              <a:rPr lang="en-US" sz="4000" dirty="0"/>
              <a:t> personal. No es una </a:t>
            </a:r>
            <a:r>
              <a:rPr lang="en-US" sz="4000" dirty="0" err="1"/>
              <a:t>tecnología</a:t>
            </a:r>
            <a:r>
              <a:rPr lang="en-US" sz="4000" dirty="0"/>
              <a:t> secreta para la élite de </a:t>
            </a:r>
            <a:r>
              <a:rPr lang="en-US" sz="4000" dirty="0" err="1"/>
              <a:t>intervención</a:t>
            </a:r>
            <a:r>
              <a:rPr lang="en-US" sz="4000" dirty="0"/>
              <a:t>, </a:t>
            </a:r>
            <a:r>
              <a:rPr lang="en-US" sz="4000" dirty="0" err="1"/>
              <a:t>sino</a:t>
            </a:r>
            <a:r>
              <a:rPr lang="en-US" sz="4000" dirty="0"/>
              <a:t> un </a:t>
            </a:r>
            <a:r>
              <a:rPr lang="en-US" sz="4000" dirty="0" err="1"/>
              <a:t>llamado</a:t>
            </a:r>
            <a:r>
              <a:rPr lang="en-US" sz="4000" dirty="0"/>
              <a:t> </a:t>
            </a:r>
            <a:r>
              <a:rPr lang="en-US" sz="4000" dirty="0" err="1"/>
              <a:t>sencillo</a:t>
            </a:r>
            <a:r>
              <a:rPr lang="en-US" sz="4000" dirty="0"/>
              <a:t> a </a:t>
            </a:r>
            <a:r>
              <a:rPr lang="en-US" sz="4000" dirty="0" err="1"/>
              <a:t>cada</a:t>
            </a:r>
            <a:r>
              <a:rPr lang="en-US" sz="4000" dirty="0"/>
              <a:t> uno de los </a:t>
            </a:r>
            <a:r>
              <a:rPr lang="en-US" sz="4000" dirty="0" err="1"/>
              <a:t>hijos</a:t>
            </a:r>
            <a:r>
              <a:rPr lang="en-US" sz="4000" dirty="0"/>
              <a:t> de Dios para ser </a:t>
            </a:r>
            <a:r>
              <a:rPr lang="en-US" sz="4000" dirty="0" err="1"/>
              <a:t>parte</a:t>
            </a:r>
            <a:r>
              <a:rPr lang="en-US" sz="4000" dirty="0"/>
              <a:t> de lo que Dios </a:t>
            </a:r>
            <a:r>
              <a:rPr lang="en-US" sz="4000" dirty="0" err="1"/>
              <a:t>está</a:t>
            </a:r>
            <a:r>
              <a:rPr lang="en-US" sz="4000" dirty="0"/>
              <a:t> </a:t>
            </a:r>
            <a:r>
              <a:rPr lang="en-US" sz="4000" dirty="0" err="1"/>
              <a:t>haciendo</a:t>
            </a:r>
            <a:r>
              <a:rPr lang="en-US" sz="4000" dirty="0"/>
              <a:t> </a:t>
            </a:r>
            <a:r>
              <a:rPr lang="en-US" sz="4000" dirty="0" err="1"/>
              <a:t>en</a:t>
            </a:r>
            <a:r>
              <a:rPr lang="en-US" sz="4000" dirty="0"/>
              <a:t> las </a:t>
            </a:r>
            <a:r>
              <a:rPr lang="en-US" sz="4000" dirty="0" err="1"/>
              <a:t>vidas</a:t>
            </a:r>
            <a:r>
              <a:rPr lang="en-US" sz="4000" dirty="0"/>
              <a:t> de </a:t>
            </a:r>
            <a:r>
              <a:rPr lang="en-US" sz="4000" dirty="0" err="1"/>
              <a:t>otros</a:t>
            </a:r>
            <a:r>
              <a:rPr lang="en-US" sz="4000" dirty="0"/>
              <a:t>. Es </a:t>
            </a:r>
            <a:r>
              <a:rPr lang="en-US" sz="4000" dirty="0" err="1"/>
              <a:t>vivir</a:t>
            </a:r>
            <a:r>
              <a:rPr lang="en-US" sz="4000" dirty="0"/>
              <a:t> </a:t>
            </a:r>
            <a:r>
              <a:rPr lang="en-US" sz="4000" dirty="0" err="1"/>
              <a:t>en</a:t>
            </a:r>
            <a:r>
              <a:rPr lang="en-US" sz="4000" dirty="0"/>
              <a:t> </a:t>
            </a:r>
            <a:r>
              <a:rPr lang="en-US" sz="4000" dirty="0" err="1"/>
              <a:t>comunidad</a:t>
            </a:r>
            <a:r>
              <a:rPr lang="en-US" sz="4000" dirty="0"/>
              <a:t> </a:t>
            </a:r>
            <a:r>
              <a:rPr lang="en-US" sz="4000" dirty="0" err="1"/>
              <a:t>humilde</a:t>
            </a:r>
            <a:r>
              <a:rPr lang="en-US" sz="4000" dirty="0"/>
              <a:t>, </a:t>
            </a:r>
            <a:r>
              <a:rPr lang="en-US" sz="4000" dirty="0" err="1"/>
              <a:t>honesta</a:t>
            </a:r>
            <a:r>
              <a:rPr lang="en-US" sz="4000" dirty="0"/>
              <a:t> y </a:t>
            </a:r>
            <a:r>
              <a:rPr lang="en-US" sz="4000" dirty="0" err="1"/>
              <a:t>redentora</a:t>
            </a:r>
            <a:r>
              <a:rPr lang="en-US" sz="4000" dirty="0"/>
              <a:t> con </a:t>
            </a:r>
            <a:r>
              <a:rPr lang="en-US" sz="4000" dirty="0" err="1"/>
              <a:t>otros</a:t>
            </a:r>
            <a:r>
              <a:rPr lang="en-US" sz="4000" dirty="0"/>
              <a:t>, </a:t>
            </a:r>
            <a:r>
              <a:rPr lang="en-US" sz="4000" i="1" dirty="0" err="1"/>
              <a:t>amar</a:t>
            </a:r>
            <a:r>
              <a:rPr lang="en-US" sz="4000" dirty="0"/>
              <a:t> </a:t>
            </a:r>
            <a:r>
              <a:rPr lang="en-US" sz="4000" dirty="0" err="1"/>
              <a:t>como</a:t>
            </a:r>
            <a:r>
              <a:rPr lang="en-US" sz="4000" dirty="0"/>
              <a:t> Cristo ha </a:t>
            </a:r>
            <a:r>
              <a:rPr lang="en-US" sz="4000" dirty="0" err="1"/>
              <a:t>amado</a:t>
            </a:r>
            <a:r>
              <a:rPr lang="en-US" sz="4000" dirty="0"/>
              <a:t>, </a:t>
            </a:r>
            <a:r>
              <a:rPr lang="en-US" sz="4000" dirty="0" err="1"/>
              <a:t>yendo</a:t>
            </a:r>
            <a:r>
              <a:rPr lang="en-US" sz="4000" dirty="0"/>
              <a:t> </a:t>
            </a:r>
            <a:r>
              <a:rPr lang="en-US" sz="4000" dirty="0" err="1"/>
              <a:t>más</a:t>
            </a:r>
            <a:r>
              <a:rPr lang="en-US" sz="4000" dirty="0"/>
              <a:t> </a:t>
            </a:r>
            <a:r>
              <a:rPr lang="en-US" sz="4000" dirty="0" err="1"/>
              <a:t>allá</a:t>
            </a:r>
            <a:r>
              <a:rPr lang="en-US" sz="4000" dirty="0"/>
              <a:t> de lo informal para </a:t>
            </a:r>
            <a:r>
              <a:rPr lang="en-US" sz="4000" i="1" dirty="0" err="1"/>
              <a:t>conocer</a:t>
            </a:r>
            <a:r>
              <a:rPr lang="en-US" sz="4000" dirty="0"/>
              <a:t> de </a:t>
            </a:r>
            <a:r>
              <a:rPr lang="en-US" sz="4000" dirty="0" err="1"/>
              <a:t>verdad</a:t>
            </a:r>
            <a:r>
              <a:rPr lang="en-US" sz="4000" dirty="0"/>
              <a:t> a la </a:t>
            </a:r>
            <a:r>
              <a:rPr lang="en-US" sz="4000" dirty="0" err="1"/>
              <a:t>gente</a:t>
            </a:r>
            <a:r>
              <a:rPr lang="en-US" sz="4000" dirty="0"/>
              <a:t>.</a:t>
            </a:r>
          </a:p>
        </p:txBody>
      </p:sp>
    </p:spTree>
    <p:extLst>
      <p:ext uri="{BB962C8B-B14F-4D97-AF65-F5344CB8AC3E}">
        <p14:creationId xmlns:p14="http://schemas.microsoft.com/office/powerpoint/2010/main" val="2184724896"/>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4862870"/>
          </a:xfrm>
          <a:prstGeom prst="rect">
            <a:avLst/>
          </a:prstGeom>
          <a:noFill/>
        </p:spPr>
        <p:txBody>
          <a:bodyPr wrap="square" rtlCol="0">
            <a:spAutoFit/>
          </a:bodyPr>
          <a:lstStyle/>
          <a:p>
            <a:r>
              <a:rPr lang="en-US" sz="5400" dirty="0"/>
              <a:t>¡Es </a:t>
            </a:r>
            <a:r>
              <a:rPr lang="en-US" sz="5400" dirty="0" err="1"/>
              <a:t>básicamente</a:t>
            </a:r>
            <a:r>
              <a:rPr lang="en-US" sz="5400" dirty="0"/>
              <a:t> un </a:t>
            </a:r>
            <a:r>
              <a:rPr lang="en-US" sz="5400" dirty="0" err="1"/>
              <a:t>llamado</a:t>
            </a:r>
            <a:r>
              <a:rPr lang="en-US" sz="5400" dirty="0"/>
              <a:t> a la </a:t>
            </a:r>
            <a:r>
              <a:rPr lang="en-US" sz="5400" dirty="0" err="1"/>
              <a:t>amistad</a:t>
            </a:r>
            <a:r>
              <a:rPr lang="en-US" sz="5400" dirty="0"/>
              <a:t> </a:t>
            </a:r>
            <a:r>
              <a:rPr lang="en-US" sz="5400" dirty="0" err="1"/>
              <a:t>bíblica</a:t>
            </a:r>
            <a:r>
              <a:rPr lang="en-US" sz="5400" dirty="0"/>
              <a:t>! Es </a:t>
            </a:r>
            <a:r>
              <a:rPr lang="en-US" sz="5400" dirty="0" err="1"/>
              <a:t>casi</a:t>
            </a:r>
            <a:r>
              <a:rPr lang="en-US" sz="5400" dirty="0"/>
              <a:t> </a:t>
            </a:r>
            <a:r>
              <a:rPr lang="en-US" sz="5400" dirty="0" err="1"/>
              <a:t>vergonzosamente</a:t>
            </a:r>
            <a:r>
              <a:rPr lang="en-US" sz="5400" dirty="0"/>
              <a:t> </a:t>
            </a:r>
            <a:r>
              <a:rPr lang="en-US" sz="5400" dirty="0" err="1"/>
              <a:t>sencillo</a:t>
            </a:r>
            <a:r>
              <a:rPr lang="en-US" sz="5400" dirty="0"/>
              <a:t>: </a:t>
            </a:r>
            <a:r>
              <a:rPr lang="en-US" sz="5400" i="1" dirty="0" err="1"/>
              <a:t>Ame</a:t>
            </a:r>
            <a:r>
              <a:rPr lang="en-US" sz="5400" dirty="0"/>
              <a:t> a la </a:t>
            </a:r>
            <a:r>
              <a:rPr lang="en-US" sz="5400" dirty="0" err="1"/>
              <a:t>gente</a:t>
            </a:r>
            <a:r>
              <a:rPr lang="en-US" sz="5400" dirty="0"/>
              <a:t>. </a:t>
            </a:r>
            <a:r>
              <a:rPr lang="en-US" sz="5400" i="1" dirty="0" err="1"/>
              <a:t>Conózcalas</a:t>
            </a:r>
            <a:r>
              <a:rPr lang="en-US" sz="5400" i="1" dirty="0"/>
              <a:t>. </a:t>
            </a:r>
            <a:r>
              <a:rPr lang="en-US" sz="5400" i="1" dirty="0" err="1"/>
              <a:t>Háblele</a:t>
            </a:r>
            <a:r>
              <a:rPr lang="en-US" sz="5400" dirty="0"/>
              <a:t> la </a:t>
            </a:r>
            <a:r>
              <a:rPr lang="en-US" sz="5400" dirty="0" err="1"/>
              <a:t>verdad</a:t>
            </a:r>
            <a:r>
              <a:rPr lang="en-US" sz="5400" dirty="0"/>
              <a:t> a sus </a:t>
            </a:r>
            <a:r>
              <a:rPr lang="en-US" sz="5400" dirty="0" err="1"/>
              <a:t>vidas</a:t>
            </a:r>
            <a:r>
              <a:rPr lang="en-US" sz="5400" dirty="0"/>
              <a:t>. </a:t>
            </a:r>
            <a:r>
              <a:rPr lang="en-US" sz="5400" dirty="0" err="1"/>
              <a:t>Ayúdeles</a:t>
            </a:r>
            <a:r>
              <a:rPr lang="en-US" sz="5400" dirty="0"/>
              <a:t> a </a:t>
            </a:r>
            <a:r>
              <a:rPr lang="en-US" sz="5400" i="1" dirty="0" err="1"/>
              <a:t>hacer</a:t>
            </a:r>
            <a:r>
              <a:rPr lang="en-US" sz="5400" dirty="0"/>
              <a:t> lo que Dios les ha </a:t>
            </a:r>
            <a:r>
              <a:rPr lang="en-US" sz="5400" dirty="0" err="1"/>
              <a:t>llamado</a:t>
            </a:r>
            <a:r>
              <a:rPr lang="en-US" sz="5400" dirty="0"/>
              <a:t> a </a:t>
            </a:r>
            <a:r>
              <a:rPr lang="en-US" sz="5400" dirty="0" err="1"/>
              <a:t>hacer</a:t>
            </a:r>
            <a:r>
              <a:rPr lang="en-US" sz="5400" dirty="0"/>
              <a:t>.</a:t>
            </a:r>
          </a:p>
          <a:p>
            <a:endParaRPr lang="en-US" sz="4000" dirty="0"/>
          </a:p>
        </p:txBody>
      </p:sp>
    </p:spTree>
    <p:extLst>
      <p:ext uri="{BB962C8B-B14F-4D97-AF65-F5344CB8AC3E}">
        <p14:creationId xmlns:p14="http://schemas.microsoft.com/office/powerpoint/2010/main" val="2620663253"/>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C3C9DA-7012-5C44-967B-057380122458}"/>
              </a:ext>
            </a:extLst>
          </p:cNvPr>
          <p:cNvSpPr txBox="1"/>
          <p:nvPr/>
        </p:nvSpPr>
        <p:spPr>
          <a:xfrm>
            <a:off x="371475" y="285750"/>
            <a:ext cx="11272838" cy="6057900"/>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26A18FC9-12F2-FF4B-828A-F7A03CD8C3A7}"/>
              </a:ext>
            </a:extLst>
          </p:cNvPr>
          <p:cNvSpPr txBox="1"/>
          <p:nvPr/>
        </p:nvSpPr>
        <p:spPr>
          <a:xfrm>
            <a:off x="202406" y="0"/>
            <a:ext cx="11787188" cy="7355860"/>
          </a:xfrm>
          <a:prstGeom prst="rect">
            <a:avLst/>
          </a:prstGeom>
          <a:noFill/>
        </p:spPr>
        <p:txBody>
          <a:bodyPr wrap="square" rtlCol="0">
            <a:spAutoFit/>
          </a:bodyPr>
          <a:lstStyle/>
          <a:p>
            <a:r>
              <a:rPr lang="en-US" sz="5400" dirty="0"/>
              <a:t>Al </a:t>
            </a:r>
            <a:r>
              <a:rPr lang="en-US" sz="5400" dirty="0" err="1"/>
              <a:t>mismo</a:t>
            </a:r>
            <a:r>
              <a:rPr lang="en-US" sz="5400" dirty="0"/>
              <a:t> </a:t>
            </a:r>
            <a:r>
              <a:rPr lang="en-US" sz="5400" dirty="0" err="1"/>
              <a:t>tiempo</a:t>
            </a:r>
            <a:r>
              <a:rPr lang="en-US" sz="5400" dirty="0"/>
              <a:t>, hay una </a:t>
            </a:r>
            <a:r>
              <a:rPr lang="en-US" sz="5400" dirty="0" err="1"/>
              <a:t>grandeza</a:t>
            </a:r>
            <a:r>
              <a:rPr lang="en-US" sz="5400" dirty="0"/>
              <a:t> </a:t>
            </a:r>
            <a:r>
              <a:rPr lang="en-US" sz="5400" dirty="0" err="1"/>
              <a:t>en</a:t>
            </a:r>
            <a:r>
              <a:rPr lang="en-US" sz="5400" dirty="0"/>
              <a:t> el </a:t>
            </a:r>
            <a:r>
              <a:rPr lang="en-US" sz="5400" dirty="0" err="1"/>
              <a:t>ministerio</a:t>
            </a:r>
            <a:r>
              <a:rPr lang="en-US" sz="5400" dirty="0"/>
              <a:t> personal que no se </a:t>
            </a:r>
            <a:r>
              <a:rPr lang="en-US" sz="5400" dirty="0" err="1"/>
              <a:t>puede</a:t>
            </a:r>
            <a:r>
              <a:rPr lang="en-US" sz="5400" dirty="0"/>
              <a:t> </a:t>
            </a:r>
            <a:r>
              <a:rPr lang="en-US" sz="5400" dirty="0" err="1"/>
              <a:t>capturar</a:t>
            </a:r>
            <a:r>
              <a:rPr lang="en-US" sz="5400" dirty="0"/>
              <a:t> con palabras. Dios </a:t>
            </a:r>
            <a:r>
              <a:rPr lang="en-US" sz="5400" dirty="0" err="1"/>
              <a:t>está</a:t>
            </a:r>
            <a:r>
              <a:rPr lang="en-US" sz="5400" dirty="0"/>
              <a:t> </a:t>
            </a:r>
            <a:r>
              <a:rPr lang="en-US" sz="5400" dirty="0" err="1"/>
              <a:t>pintando</a:t>
            </a:r>
            <a:r>
              <a:rPr lang="en-US" sz="5400" dirty="0"/>
              <a:t> </a:t>
            </a:r>
            <a:r>
              <a:rPr lang="en-US" sz="5400" dirty="0" err="1"/>
              <a:t>Su</a:t>
            </a:r>
            <a:r>
              <a:rPr lang="en-US" sz="5400" dirty="0"/>
              <a:t> </a:t>
            </a:r>
            <a:r>
              <a:rPr lang="en-US" sz="5400" dirty="0" err="1"/>
              <a:t>gracia</a:t>
            </a:r>
            <a:r>
              <a:rPr lang="en-US" sz="5400" dirty="0"/>
              <a:t> </a:t>
            </a:r>
            <a:r>
              <a:rPr lang="en-US" sz="5400" dirty="0" err="1"/>
              <a:t>en</a:t>
            </a:r>
            <a:r>
              <a:rPr lang="en-US" sz="5400" dirty="0"/>
              <a:t> el </a:t>
            </a:r>
            <a:r>
              <a:rPr lang="en-US" sz="5400" dirty="0" err="1"/>
              <a:t>lienzo</a:t>
            </a:r>
            <a:r>
              <a:rPr lang="en-US" sz="5400" dirty="0"/>
              <a:t> de las almas </a:t>
            </a:r>
            <a:r>
              <a:rPr lang="en-US" sz="5400" dirty="0" err="1"/>
              <a:t>humanas</a:t>
            </a:r>
            <a:r>
              <a:rPr lang="en-US" sz="5400" dirty="0"/>
              <a:t>. Un día </a:t>
            </a:r>
            <a:r>
              <a:rPr lang="en-US" sz="5400" dirty="0" err="1"/>
              <a:t>estaremos</a:t>
            </a:r>
            <a:r>
              <a:rPr lang="en-US" sz="5400" dirty="0"/>
              <a:t> con </a:t>
            </a:r>
            <a:r>
              <a:rPr lang="en-US" sz="5400" dirty="0" err="1"/>
              <a:t>Él</a:t>
            </a:r>
            <a:r>
              <a:rPr lang="en-US" sz="5400" dirty="0"/>
              <a:t> </a:t>
            </a:r>
            <a:r>
              <a:rPr lang="en-US" sz="5400" dirty="0" err="1"/>
              <a:t>en</a:t>
            </a:r>
            <a:r>
              <a:rPr lang="en-US" sz="5400" dirty="0"/>
              <a:t> la gloria y </a:t>
            </a:r>
            <a:r>
              <a:rPr lang="en-US" sz="5400" dirty="0" err="1"/>
              <a:t>veremos</a:t>
            </a:r>
            <a:r>
              <a:rPr lang="en-US" sz="5400" dirty="0"/>
              <a:t> el </a:t>
            </a:r>
            <a:r>
              <a:rPr lang="en-US" sz="5400" dirty="0" err="1"/>
              <a:t>lienzo</a:t>
            </a:r>
            <a:r>
              <a:rPr lang="en-US" sz="5400" dirty="0"/>
              <a:t> </a:t>
            </a:r>
            <a:r>
              <a:rPr lang="en-US" sz="5400" dirty="0" err="1"/>
              <a:t>terminado</a:t>
            </a:r>
            <a:r>
              <a:rPr lang="en-US" sz="5400" dirty="0"/>
              <a:t>, y no </a:t>
            </a:r>
            <a:r>
              <a:rPr lang="en-US" sz="5400" dirty="0" err="1"/>
              <a:t>podremos</a:t>
            </a:r>
            <a:r>
              <a:rPr lang="en-US" sz="5400" dirty="0"/>
              <a:t> </a:t>
            </a:r>
            <a:r>
              <a:rPr lang="en-US" sz="5400" dirty="0" err="1"/>
              <a:t>hacer</a:t>
            </a:r>
            <a:r>
              <a:rPr lang="en-US" sz="5400" dirty="0"/>
              <a:t> </a:t>
            </a:r>
            <a:r>
              <a:rPr lang="en-US" sz="5400" dirty="0" err="1"/>
              <a:t>otra</a:t>
            </a:r>
            <a:r>
              <a:rPr lang="en-US" sz="5400" dirty="0"/>
              <a:t> </a:t>
            </a:r>
            <a:r>
              <a:rPr lang="en-US" sz="5400" dirty="0" err="1"/>
              <a:t>cosa</a:t>
            </a:r>
            <a:r>
              <a:rPr lang="en-US" sz="5400" dirty="0"/>
              <a:t> que no sea </a:t>
            </a:r>
            <a:r>
              <a:rPr lang="en-US" sz="5400" dirty="0" err="1"/>
              <a:t>adorar</a:t>
            </a:r>
            <a:r>
              <a:rPr lang="en-US" sz="5400" dirty="0"/>
              <a:t>. </a:t>
            </a:r>
          </a:p>
          <a:p>
            <a:endParaRPr lang="en-US" sz="4000" dirty="0"/>
          </a:p>
        </p:txBody>
      </p:sp>
    </p:spTree>
    <p:extLst>
      <p:ext uri="{BB962C8B-B14F-4D97-AF65-F5344CB8AC3E}">
        <p14:creationId xmlns:p14="http://schemas.microsoft.com/office/powerpoint/2010/main" val="170327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BABF2-1A7C-304A-93BA-4BE94FA45EC2}"/>
              </a:ext>
            </a:extLst>
          </p:cNvPr>
          <p:cNvSpPr>
            <a:spLocks noGrp="1"/>
          </p:cNvSpPr>
          <p:nvPr>
            <p:ph type="title"/>
          </p:nvPr>
        </p:nvSpPr>
        <p:spPr>
          <a:xfrm>
            <a:off x="0" y="1123837"/>
            <a:ext cx="3323771" cy="4739934"/>
          </a:xfrm>
        </p:spPr>
        <p:txBody>
          <a:bodyPr/>
          <a:lstStyle/>
          <a:p>
            <a:r>
              <a:rPr lang="en-US" b="1" dirty="0"/>
              <a:t>PARA “CAPTAR” LA NOTICIA USTED TIENE QUE COMPRENDER LA HISTORIA</a:t>
            </a:r>
            <a:br>
              <a:rPr lang="en-US" dirty="0"/>
            </a:br>
            <a:endParaRPr lang="en-US" dirty="0"/>
          </a:p>
        </p:txBody>
      </p:sp>
      <p:sp>
        <p:nvSpPr>
          <p:cNvPr id="3" name="Content Placeholder 2">
            <a:extLst>
              <a:ext uri="{FF2B5EF4-FFF2-40B4-BE49-F238E27FC236}">
                <a16:creationId xmlns:a16="http://schemas.microsoft.com/office/drawing/2014/main" id="{B746869B-38B4-0B4D-B37F-B57A387C5E80}"/>
              </a:ext>
            </a:extLst>
          </p:cNvPr>
          <p:cNvSpPr>
            <a:spLocks noGrp="1"/>
          </p:cNvSpPr>
          <p:nvPr>
            <p:ph idx="1"/>
          </p:nvPr>
        </p:nvSpPr>
        <p:spPr>
          <a:xfrm>
            <a:off x="3526971" y="864108"/>
            <a:ext cx="8665029" cy="5120640"/>
          </a:xfrm>
        </p:spPr>
        <p:txBody>
          <a:bodyPr/>
          <a:lstStyle/>
          <a:p>
            <a:r>
              <a:rPr lang="en-US" sz="3200" b="1" dirty="0">
                <a:solidFill>
                  <a:schemeClr val="tx1"/>
                </a:solidFill>
              </a:rPr>
              <a:t> </a:t>
            </a:r>
            <a:r>
              <a:rPr lang="en-US" sz="3200" dirty="0">
                <a:solidFill>
                  <a:schemeClr val="tx1"/>
                </a:solidFill>
              </a:rPr>
              <a:t>No </a:t>
            </a:r>
            <a:r>
              <a:rPr lang="en-US" sz="3200" dirty="0" err="1">
                <a:solidFill>
                  <a:schemeClr val="tx1"/>
                </a:solidFill>
              </a:rPr>
              <a:t>había</a:t>
            </a:r>
            <a:r>
              <a:rPr lang="en-US" sz="3200" dirty="0">
                <a:solidFill>
                  <a:schemeClr val="tx1"/>
                </a:solidFill>
              </a:rPr>
              <a:t> </a:t>
            </a:r>
            <a:r>
              <a:rPr lang="en-US" sz="3200" dirty="0" err="1">
                <a:solidFill>
                  <a:schemeClr val="tx1"/>
                </a:solidFill>
              </a:rPr>
              <a:t>lucha</a:t>
            </a:r>
            <a:r>
              <a:rPr lang="en-US" sz="3200" dirty="0">
                <a:solidFill>
                  <a:schemeClr val="tx1"/>
                </a:solidFill>
              </a:rPr>
              <a:t> con la </a:t>
            </a:r>
            <a:r>
              <a:rPr lang="en-US" sz="3200" dirty="0" err="1">
                <a:solidFill>
                  <a:schemeClr val="tx1"/>
                </a:solidFill>
              </a:rPr>
              <a:t>identidad</a:t>
            </a:r>
            <a:r>
              <a:rPr lang="en-US" sz="3200" dirty="0">
                <a:solidFill>
                  <a:schemeClr val="tx1"/>
                </a:solidFill>
              </a:rPr>
              <a:t>, </a:t>
            </a:r>
            <a:r>
              <a:rPr lang="en-US" sz="3200" dirty="0" err="1">
                <a:solidFill>
                  <a:schemeClr val="tx1"/>
                </a:solidFill>
              </a:rPr>
              <a:t>ansiedad</a:t>
            </a:r>
            <a:r>
              <a:rPr lang="en-US" sz="3200" dirty="0">
                <a:solidFill>
                  <a:schemeClr val="tx1"/>
                </a:solidFill>
              </a:rPr>
              <a:t>, </a:t>
            </a:r>
            <a:r>
              <a:rPr lang="en-US" sz="3200" dirty="0" err="1">
                <a:solidFill>
                  <a:schemeClr val="tx1"/>
                </a:solidFill>
              </a:rPr>
              <a:t>depresión</a:t>
            </a:r>
            <a:r>
              <a:rPr lang="en-US" sz="3200" dirty="0">
                <a:solidFill>
                  <a:schemeClr val="tx1"/>
                </a:solidFill>
              </a:rPr>
              <a:t> o </a:t>
            </a:r>
            <a:r>
              <a:rPr lang="en-US" sz="3200" dirty="0" err="1">
                <a:solidFill>
                  <a:schemeClr val="tx1"/>
                </a:solidFill>
              </a:rPr>
              <a:t>adicción</a:t>
            </a:r>
            <a:r>
              <a:rPr lang="en-US" sz="3200" dirty="0">
                <a:solidFill>
                  <a:schemeClr val="tx1"/>
                </a:solidFill>
              </a:rPr>
              <a:t>. No </a:t>
            </a:r>
            <a:r>
              <a:rPr lang="en-US" sz="3200" dirty="0" err="1">
                <a:solidFill>
                  <a:schemeClr val="tx1"/>
                </a:solidFill>
              </a:rPr>
              <a:t>había</a:t>
            </a:r>
            <a:r>
              <a:rPr lang="en-US" sz="3200" dirty="0">
                <a:solidFill>
                  <a:schemeClr val="tx1"/>
                </a:solidFill>
              </a:rPr>
              <a:t> una </a:t>
            </a:r>
            <a:r>
              <a:rPr lang="en-US" sz="3200" dirty="0" err="1">
                <a:solidFill>
                  <a:schemeClr val="tx1"/>
                </a:solidFill>
              </a:rPr>
              <a:t>historia</a:t>
            </a:r>
            <a:r>
              <a:rPr lang="en-US" sz="3200" dirty="0">
                <a:solidFill>
                  <a:schemeClr val="tx1"/>
                </a:solidFill>
              </a:rPr>
              <a:t> personal dolorosa que </a:t>
            </a:r>
            <a:r>
              <a:rPr lang="en-US" sz="3200" dirty="0" err="1">
                <a:solidFill>
                  <a:schemeClr val="tx1"/>
                </a:solidFill>
              </a:rPr>
              <a:t>superar</a:t>
            </a:r>
            <a:r>
              <a:rPr lang="en-US" sz="3200" dirty="0">
                <a:solidFill>
                  <a:schemeClr val="tx1"/>
                </a:solidFill>
              </a:rPr>
              <a:t>. No </a:t>
            </a:r>
            <a:r>
              <a:rPr lang="en-US" sz="3200" dirty="0" err="1">
                <a:solidFill>
                  <a:schemeClr val="tx1"/>
                </a:solidFill>
              </a:rPr>
              <a:t>había</a:t>
            </a:r>
            <a:r>
              <a:rPr lang="en-US" sz="3200" dirty="0">
                <a:solidFill>
                  <a:schemeClr val="tx1"/>
                </a:solidFill>
              </a:rPr>
              <a:t> </a:t>
            </a:r>
            <a:r>
              <a:rPr lang="en-US" sz="3200" dirty="0" err="1">
                <a:solidFill>
                  <a:schemeClr val="tx1"/>
                </a:solidFill>
              </a:rPr>
              <a:t>miedo</a:t>
            </a:r>
            <a:r>
              <a:rPr lang="en-US" sz="3200" dirty="0">
                <a:solidFill>
                  <a:schemeClr val="tx1"/>
                </a:solidFill>
              </a:rPr>
              <a:t> de lo que </a:t>
            </a:r>
            <a:r>
              <a:rPr lang="en-US" sz="3200" dirty="0" err="1">
                <a:solidFill>
                  <a:schemeClr val="tx1"/>
                </a:solidFill>
              </a:rPr>
              <a:t>podría</a:t>
            </a:r>
            <a:r>
              <a:rPr lang="en-US" sz="3200" dirty="0">
                <a:solidFill>
                  <a:schemeClr val="tx1"/>
                </a:solidFill>
              </a:rPr>
              <a:t> </a:t>
            </a:r>
            <a:r>
              <a:rPr lang="en-US" sz="3200" dirty="0" err="1">
                <a:solidFill>
                  <a:schemeClr val="tx1"/>
                </a:solidFill>
              </a:rPr>
              <a:t>suceder</a:t>
            </a:r>
            <a:r>
              <a:rPr lang="en-US" sz="3200" dirty="0">
                <a:solidFill>
                  <a:schemeClr val="tx1"/>
                </a:solidFill>
              </a:rPr>
              <a:t> </a:t>
            </a:r>
            <a:r>
              <a:rPr lang="en-US" sz="3200" dirty="0" err="1">
                <a:solidFill>
                  <a:schemeClr val="tx1"/>
                </a:solidFill>
              </a:rPr>
              <a:t>en</a:t>
            </a:r>
            <a:r>
              <a:rPr lang="en-US" sz="3200" dirty="0">
                <a:solidFill>
                  <a:schemeClr val="tx1"/>
                </a:solidFill>
              </a:rPr>
              <a:t> el </a:t>
            </a:r>
            <a:r>
              <a:rPr lang="en-US" sz="3200" dirty="0" err="1">
                <a:solidFill>
                  <a:schemeClr val="tx1"/>
                </a:solidFill>
              </a:rPr>
              <a:t>futuro</a:t>
            </a:r>
            <a:r>
              <a:rPr lang="en-US" sz="3200" dirty="0">
                <a:solidFill>
                  <a:schemeClr val="tx1"/>
                </a:solidFill>
              </a:rPr>
              <a:t>, </a:t>
            </a:r>
            <a:r>
              <a:rPr lang="en-US" sz="3200" dirty="0" err="1">
                <a:solidFill>
                  <a:schemeClr val="tx1"/>
                </a:solidFill>
              </a:rPr>
              <a:t>ni</a:t>
            </a:r>
            <a:r>
              <a:rPr lang="en-US" sz="3200" dirty="0">
                <a:solidFill>
                  <a:schemeClr val="tx1"/>
                </a:solidFill>
              </a:rPr>
              <a:t> </a:t>
            </a:r>
            <a:r>
              <a:rPr lang="en-US" sz="3200" dirty="0" err="1">
                <a:solidFill>
                  <a:schemeClr val="tx1"/>
                </a:solidFill>
              </a:rPr>
              <a:t>motivos</a:t>
            </a:r>
            <a:r>
              <a:rPr lang="en-US" sz="3200" dirty="0">
                <a:solidFill>
                  <a:schemeClr val="tx1"/>
                </a:solidFill>
              </a:rPr>
              <a:t> </a:t>
            </a:r>
            <a:r>
              <a:rPr lang="en-US" sz="3200" dirty="0" err="1">
                <a:solidFill>
                  <a:schemeClr val="tx1"/>
                </a:solidFill>
              </a:rPr>
              <a:t>mezclados</a:t>
            </a:r>
            <a:r>
              <a:rPr lang="en-US" sz="3200" dirty="0">
                <a:solidFill>
                  <a:schemeClr val="tx1"/>
                </a:solidFill>
              </a:rPr>
              <a:t>, </a:t>
            </a:r>
            <a:r>
              <a:rPr lang="en-US" sz="3200" dirty="0" err="1">
                <a:solidFill>
                  <a:schemeClr val="tx1"/>
                </a:solidFill>
              </a:rPr>
              <a:t>ni</a:t>
            </a:r>
            <a:r>
              <a:rPr lang="en-US" sz="3200" dirty="0">
                <a:solidFill>
                  <a:schemeClr val="tx1"/>
                </a:solidFill>
              </a:rPr>
              <a:t> </a:t>
            </a:r>
            <a:r>
              <a:rPr lang="en-US" sz="3200" dirty="0" err="1">
                <a:solidFill>
                  <a:schemeClr val="tx1"/>
                </a:solidFill>
              </a:rPr>
              <a:t>lucha</a:t>
            </a:r>
            <a:r>
              <a:rPr lang="en-US" sz="3200" dirty="0">
                <a:solidFill>
                  <a:schemeClr val="tx1"/>
                </a:solidFill>
              </a:rPr>
              <a:t> con </a:t>
            </a:r>
            <a:r>
              <a:rPr lang="en-US" sz="3200" dirty="0" err="1">
                <a:solidFill>
                  <a:schemeClr val="tx1"/>
                </a:solidFill>
              </a:rPr>
              <a:t>deseos</a:t>
            </a:r>
            <a:r>
              <a:rPr lang="en-US" sz="3200" dirty="0">
                <a:solidFill>
                  <a:schemeClr val="tx1"/>
                </a:solidFill>
              </a:rPr>
              <a:t> </a:t>
            </a:r>
            <a:r>
              <a:rPr lang="en-US" sz="3200" dirty="0" err="1">
                <a:solidFill>
                  <a:schemeClr val="tx1"/>
                </a:solidFill>
              </a:rPr>
              <a:t>desordenados</a:t>
            </a:r>
            <a:r>
              <a:rPr lang="en-US" sz="3200" dirty="0">
                <a:solidFill>
                  <a:schemeClr val="tx1"/>
                </a:solidFill>
              </a:rPr>
              <a:t>. No </a:t>
            </a:r>
            <a:r>
              <a:rPr lang="en-US" sz="3200" dirty="0" err="1">
                <a:solidFill>
                  <a:schemeClr val="tx1"/>
                </a:solidFill>
              </a:rPr>
              <a:t>existía</a:t>
            </a:r>
            <a:r>
              <a:rPr lang="en-US" sz="3200" dirty="0">
                <a:solidFill>
                  <a:schemeClr val="tx1"/>
                </a:solidFill>
              </a:rPr>
              <a:t> la </a:t>
            </a:r>
            <a:r>
              <a:rPr lang="en-US" sz="3200" dirty="0" err="1">
                <a:solidFill>
                  <a:schemeClr val="tx1"/>
                </a:solidFill>
              </a:rPr>
              <a:t>tentación</a:t>
            </a:r>
            <a:r>
              <a:rPr lang="en-US" sz="3200" dirty="0">
                <a:solidFill>
                  <a:schemeClr val="tx1"/>
                </a:solidFill>
              </a:rPr>
              <a:t> al </a:t>
            </a:r>
            <a:r>
              <a:rPr lang="en-US" sz="3200" dirty="0" err="1">
                <a:solidFill>
                  <a:schemeClr val="tx1"/>
                </a:solidFill>
              </a:rPr>
              <a:t>pecado</a:t>
            </a:r>
            <a:r>
              <a:rPr lang="en-US" sz="3200" dirty="0">
                <a:solidFill>
                  <a:schemeClr val="tx1"/>
                </a:solidFill>
              </a:rPr>
              <a:t>.</a:t>
            </a:r>
          </a:p>
          <a:p>
            <a:r>
              <a:rPr lang="en-US" dirty="0"/>
              <a:t> </a:t>
            </a:r>
          </a:p>
          <a:p>
            <a:r>
              <a:rPr lang="en-US" dirty="0"/>
              <a:t>  </a:t>
            </a:r>
          </a:p>
          <a:p>
            <a:endParaRPr lang="en-US" dirty="0"/>
          </a:p>
        </p:txBody>
      </p:sp>
    </p:spTree>
    <p:extLst>
      <p:ext uri="{BB962C8B-B14F-4D97-AF65-F5344CB8AC3E}">
        <p14:creationId xmlns:p14="http://schemas.microsoft.com/office/powerpoint/2010/main" val="229443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a:xfrm>
            <a:off x="0" y="325282"/>
            <a:ext cx="11974688" cy="3740150"/>
          </a:xfrm>
        </p:spPr>
        <p:txBody>
          <a:bodyPr>
            <a:normAutofit fontScale="92500" lnSpcReduction="10000"/>
          </a:bodyPr>
          <a:lstStyle/>
          <a:p>
            <a:pPr>
              <a:buClr>
                <a:schemeClr val="accent1"/>
              </a:buClr>
            </a:pPr>
            <a:r>
              <a:rPr lang="es-ES_tradnl" sz="3600" dirty="0">
                <a:solidFill>
                  <a:srgbClr val="002060"/>
                </a:solidFill>
              </a:rPr>
              <a:t>19% leen sus Biblias diariamente o </a:t>
            </a:r>
            <a:br>
              <a:rPr lang="es-ES_tradnl" sz="3600" dirty="0">
                <a:solidFill>
                  <a:srgbClr val="002060"/>
                </a:solidFill>
              </a:rPr>
            </a:br>
            <a:r>
              <a:rPr lang="es-ES_tradnl" sz="3600" dirty="0">
                <a:solidFill>
                  <a:srgbClr val="002060"/>
                </a:solidFill>
              </a:rPr>
              <a:t>       con regularidad</a:t>
            </a:r>
          </a:p>
          <a:p>
            <a:pPr>
              <a:buClr>
                <a:schemeClr val="accent1"/>
              </a:buClr>
            </a:pPr>
            <a:r>
              <a:rPr lang="es-ES_tradnl" sz="3600" dirty="0">
                <a:solidFill>
                  <a:srgbClr val="002060"/>
                </a:solidFill>
              </a:rPr>
              <a:t>26% leen sus Biblias un par de veces </a:t>
            </a:r>
            <a:br>
              <a:rPr lang="es-ES_tradnl" sz="3600" dirty="0">
                <a:solidFill>
                  <a:srgbClr val="002060"/>
                </a:solidFill>
              </a:rPr>
            </a:br>
            <a:r>
              <a:rPr lang="es-ES_tradnl" sz="3600" dirty="0">
                <a:solidFill>
                  <a:srgbClr val="002060"/>
                </a:solidFill>
              </a:rPr>
              <a:t>        a la semana</a:t>
            </a:r>
            <a:br>
              <a:rPr lang="es-ES_tradnl" sz="3600" dirty="0">
                <a:solidFill>
                  <a:srgbClr val="002060"/>
                </a:solidFill>
              </a:rPr>
            </a:br>
            <a:r>
              <a:rPr lang="es-ES_tradnl" sz="3600" dirty="0">
                <a:solidFill>
                  <a:srgbClr val="002060"/>
                </a:solidFill>
              </a:rPr>
              <a:t>14% leen la Biblia una vez por semana</a:t>
            </a:r>
          </a:p>
          <a:p>
            <a:pPr>
              <a:buClr>
                <a:schemeClr val="accent1"/>
              </a:buClr>
            </a:pPr>
            <a:r>
              <a:rPr lang="es-ES_tradnl" sz="3600" dirty="0">
                <a:solidFill>
                  <a:srgbClr val="002060"/>
                </a:solidFill>
              </a:rPr>
              <a:t>22% leen sus Biblias una vez al mes</a:t>
            </a:r>
          </a:p>
          <a:p>
            <a:pPr>
              <a:buClr>
                <a:schemeClr val="accent1"/>
              </a:buClr>
            </a:pPr>
            <a:r>
              <a:rPr lang="es-ES_tradnl" sz="3600" dirty="0">
                <a:solidFill>
                  <a:srgbClr val="002060"/>
                </a:solidFill>
              </a:rPr>
              <a:t>18% rara vez o nunca leen sus Biblias</a:t>
            </a: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p:txBody>
          <a:bodyPr/>
          <a:lstStyle/>
          <a:p>
            <a:fld id="{8699F50C-BE38-4BD0-BA84-9B090E1F2B9B}" type="slidenum">
              <a:rPr lang="en-US" smtClean="0"/>
              <a:pPr/>
              <a:t>60</a:t>
            </a:fld>
            <a:endParaRPr lang="en-US" dirty="0"/>
          </a:p>
        </p:txBody>
      </p:sp>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a:xfrm>
            <a:off x="100012" y="5402021"/>
            <a:ext cx="11974688" cy="1147969"/>
          </a:xfrm>
        </p:spPr>
        <p:txBody>
          <a:bodyPr>
            <a:normAutofit fontScale="90000"/>
          </a:bodyPr>
          <a:lstStyle/>
          <a:p>
            <a:r>
              <a:rPr lang="es-ES_tradnl" b="0" dirty="0"/>
              <a:t>Como resultado, muchos cristianos son bebes o bebes mayores en su madurez espiritual y no son serios acerca del discipulado  y de ser como Cristo (</a:t>
            </a:r>
            <a:r>
              <a:rPr lang="es-ES_tradnl" b="0" dirty="0" err="1"/>
              <a:t>Heb</a:t>
            </a:r>
            <a:r>
              <a:rPr lang="es-ES_tradnl" b="0" dirty="0"/>
              <a:t>. 5:11-14)</a:t>
            </a:r>
          </a:p>
        </p:txBody>
      </p:sp>
      <p:sp>
        <p:nvSpPr>
          <p:cNvPr id="33" name="Text Placeholder 32">
            <a:extLst>
              <a:ext uri="{FF2B5EF4-FFF2-40B4-BE49-F238E27FC236}">
                <a16:creationId xmlns:a16="http://schemas.microsoft.com/office/drawing/2014/main" id="{7CFD0302-279C-8A48-9E27-AD5B08D6501E}"/>
              </a:ext>
            </a:extLst>
          </p:cNvPr>
          <p:cNvSpPr>
            <a:spLocks noGrp="1"/>
          </p:cNvSpPr>
          <p:nvPr>
            <p:ph type="body" sz="quarter" idx="19"/>
          </p:nvPr>
        </p:nvSpPr>
        <p:spPr>
          <a:xfrm>
            <a:off x="2840736" y="5986272"/>
            <a:ext cx="9133952" cy="712570"/>
          </a:xfrm>
        </p:spPr>
        <p:txBody>
          <a:bodyPr>
            <a:normAutofit/>
          </a:bodyPr>
          <a:lstStyle/>
          <a:p>
            <a:pPr>
              <a:buClr>
                <a:schemeClr val="accent2"/>
              </a:buClr>
            </a:pPr>
            <a:endParaRPr lang="es-ES_tradnl" sz="4000" dirty="0"/>
          </a:p>
        </p:txBody>
      </p:sp>
      <p:pic>
        <p:nvPicPr>
          <p:cNvPr id="5" name="Picture 4" descr="A close up of a black background&#10;&#10;Description automatically generated">
            <a:extLst>
              <a:ext uri="{FF2B5EF4-FFF2-40B4-BE49-F238E27FC236}">
                <a16:creationId xmlns:a16="http://schemas.microsoft.com/office/drawing/2014/main" id="{2B600F31-7015-574D-A626-559434074FD5}"/>
              </a:ext>
            </a:extLst>
          </p:cNvPr>
          <p:cNvPicPr>
            <a:picLocks noChangeAspect="1"/>
          </p:cNvPicPr>
          <p:nvPr/>
        </p:nvPicPr>
        <p:blipFill>
          <a:blip r:embed="rId2"/>
          <a:stretch>
            <a:fillRect/>
          </a:stretch>
        </p:blipFill>
        <p:spPr>
          <a:xfrm>
            <a:off x="10558272" y="-14493"/>
            <a:ext cx="1354712" cy="1282461"/>
          </a:xfrm>
          <a:prstGeom prst="rect">
            <a:avLst/>
          </a:prstGeom>
        </p:spPr>
      </p:pic>
    </p:spTree>
    <p:extLst>
      <p:ext uri="{BB962C8B-B14F-4D97-AF65-F5344CB8AC3E}">
        <p14:creationId xmlns:p14="http://schemas.microsoft.com/office/powerpoint/2010/main" val="17870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a:xfrm>
            <a:off x="-4356" y="159158"/>
            <a:ext cx="11521440" cy="2178422"/>
          </a:xfrm>
        </p:spPr>
        <p:txBody>
          <a:bodyPr/>
          <a:lstStyle/>
          <a:p>
            <a:pPr>
              <a:buClr>
                <a:schemeClr val="accent1"/>
              </a:buClr>
            </a:pPr>
            <a:r>
              <a:rPr lang="en-US" b="1" dirty="0"/>
              <a:t>La </a:t>
            </a:r>
            <a:r>
              <a:rPr lang="en-US" b="1" dirty="0" err="1"/>
              <a:t>necesidad</a:t>
            </a:r>
            <a:r>
              <a:rPr lang="en-US" b="1" dirty="0"/>
              <a:t> de la </a:t>
            </a:r>
            <a:r>
              <a:rPr lang="en-US" b="1" dirty="0" err="1"/>
              <a:t>responsabilidad</a:t>
            </a:r>
            <a:r>
              <a:rPr lang="en-US" b="1" dirty="0"/>
              <a:t> </a:t>
            </a:r>
            <a:endParaRPr lang="en-US" sz="3600" dirty="0"/>
          </a:p>
          <a:p>
            <a:pPr>
              <a:buClr>
                <a:schemeClr val="accent1"/>
              </a:buClr>
            </a:pPr>
            <a:endParaRPr lang="es-ES_tradnl" sz="3600" b="1" dirty="0"/>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p:txBody>
          <a:bodyPr/>
          <a:lstStyle/>
          <a:p>
            <a:fld id="{8699F50C-BE38-4BD0-BA84-9B090E1F2B9B}" type="slidenum">
              <a:rPr lang="en-US" smtClean="0"/>
              <a:pPr/>
              <a:t>61</a:t>
            </a:fld>
            <a:endParaRPr lang="en-US" dirty="0"/>
          </a:p>
        </p:txBody>
      </p:sp>
      <p:sp>
        <p:nvSpPr>
          <p:cNvPr id="33" name="Text Placeholder 32">
            <a:extLst>
              <a:ext uri="{FF2B5EF4-FFF2-40B4-BE49-F238E27FC236}">
                <a16:creationId xmlns:a16="http://schemas.microsoft.com/office/drawing/2014/main" id="{7CFD0302-279C-8A48-9E27-AD5B08D6501E}"/>
              </a:ext>
            </a:extLst>
          </p:cNvPr>
          <p:cNvSpPr>
            <a:spLocks noGrp="1"/>
          </p:cNvSpPr>
          <p:nvPr>
            <p:ph type="body" sz="quarter" idx="19"/>
          </p:nvPr>
        </p:nvSpPr>
        <p:spPr>
          <a:xfrm>
            <a:off x="0" y="579116"/>
            <a:ext cx="11660188" cy="6278884"/>
          </a:xfrm>
          <a:solidFill>
            <a:schemeClr val="accent2">
              <a:lumMod val="60000"/>
              <a:lumOff val="40000"/>
            </a:schemeClr>
          </a:solidFill>
        </p:spPr>
        <p:txBody>
          <a:bodyPr>
            <a:normAutofit lnSpcReduction="10000"/>
          </a:bodyPr>
          <a:lstStyle/>
          <a:p>
            <a:pPr>
              <a:buClr>
                <a:schemeClr val="accent2"/>
              </a:buClr>
            </a:pPr>
            <a:r>
              <a:rPr lang="en-US" sz="3600" dirty="0"/>
              <a:t>Chuck Swindoll </a:t>
            </a:r>
            <a:r>
              <a:rPr lang="en-US" sz="3600" dirty="0" err="1"/>
              <a:t>describio</a:t>
            </a:r>
            <a:r>
              <a:rPr lang="en-US" sz="3600" dirty="0"/>
              <a:t>́ a la </a:t>
            </a:r>
            <a:r>
              <a:rPr lang="en-US" sz="3600" dirty="0" err="1"/>
              <a:t>responsabilidad</a:t>
            </a:r>
            <a:r>
              <a:rPr lang="en-US" sz="3600" dirty="0"/>
              <a:t> </a:t>
            </a:r>
            <a:br>
              <a:rPr lang="en-US" sz="3600" dirty="0"/>
            </a:br>
            <a:r>
              <a:rPr lang="en-US" sz="3600" dirty="0" err="1"/>
              <a:t>como</a:t>
            </a:r>
            <a:r>
              <a:rPr lang="en-US" sz="3600" dirty="0"/>
              <a:t> “</a:t>
            </a:r>
            <a:r>
              <a:rPr lang="en-US" sz="3600" dirty="0" err="1"/>
              <a:t>abrir</a:t>
            </a:r>
            <a:r>
              <a:rPr lang="en-US" sz="3600" dirty="0"/>
              <a:t> la </a:t>
            </a:r>
            <a:r>
              <a:rPr lang="en-US" sz="3600" dirty="0" err="1"/>
              <a:t>vida</a:t>
            </a:r>
            <a:r>
              <a:rPr lang="en-US" sz="3600" dirty="0"/>
              <a:t> de </a:t>
            </a:r>
            <a:r>
              <a:rPr lang="en-US" sz="3600" dirty="0" err="1"/>
              <a:t>uno</a:t>
            </a:r>
            <a:r>
              <a:rPr lang="en-US" sz="3600" dirty="0"/>
              <a:t> a </a:t>
            </a:r>
            <a:r>
              <a:rPr lang="en-US" sz="3600" dirty="0" err="1"/>
              <a:t>confidentes</a:t>
            </a:r>
            <a:r>
              <a:rPr lang="en-US" sz="3600" dirty="0"/>
              <a:t> </a:t>
            </a:r>
            <a:r>
              <a:rPr lang="en-US" sz="3600" dirty="0" err="1"/>
              <a:t>leales</a:t>
            </a:r>
            <a:r>
              <a:rPr lang="en-US" sz="3600" dirty="0"/>
              <a:t>, de </a:t>
            </a:r>
            <a:r>
              <a:rPr lang="en-US" sz="3600" dirty="0" err="1"/>
              <a:t>confianza</a:t>
            </a:r>
            <a:r>
              <a:rPr lang="en-US" sz="3600" dirty="0"/>
              <a:t> y </a:t>
            </a:r>
            <a:r>
              <a:rPr lang="en-US" sz="3600" dirty="0" err="1"/>
              <a:t>cuidadosamente</a:t>
            </a:r>
            <a:r>
              <a:rPr lang="en-US" sz="3600" dirty="0"/>
              <a:t> </a:t>
            </a:r>
            <a:r>
              <a:rPr lang="en-US" sz="3600" dirty="0" err="1"/>
              <a:t>seleccionados</a:t>
            </a:r>
            <a:r>
              <a:rPr lang="en-US" sz="3600" dirty="0"/>
              <a:t> que </a:t>
            </a:r>
            <a:r>
              <a:rPr lang="en-US" sz="3600" dirty="0" err="1"/>
              <a:t>hablan</a:t>
            </a:r>
            <a:r>
              <a:rPr lang="en-US" sz="3600" dirty="0"/>
              <a:t> la </a:t>
            </a:r>
            <a:r>
              <a:rPr lang="en-US" sz="3600" dirty="0" err="1"/>
              <a:t>verdad</a:t>
            </a:r>
            <a:r>
              <a:rPr lang="en-US" sz="3600" dirty="0"/>
              <a:t> – que </a:t>
            </a:r>
            <a:r>
              <a:rPr lang="en-US" sz="3600" dirty="0" err="1"/>
              <a:t>tienen</a:t>
            </a:r>
            <a:r>
              <a:rPr lang="en-US" sz="3600" dirty="0"/>
              <a:t> derecho a </a:t>
            </a:r>
            <a:r>
              <a:rPr lang="en-US" sz="3600" dirty="0" err="1"/>
              <a:t>examinar</a:t>
            </a:r>
            <a:r>
              <a:rPr lang="en-US" sz="3600" dirty="0"/>
              <a:t>, a </a:t>
            </a:r>
            <a:r>
              <a:rPr lang="en-US" sz="3600" dirty="0" err="1"/>
              <a:t>preguntar</a:t>
            </a:r>
            <a:r>
              <a:rPr lang="en-US" sz="3600" dirty="0"/>
              <a:t>, a </a:t>
            </a:r>
            <a:r>
              <a:rPr lang="en-US" sz="3600" dirty="0" err="1"/>
              <a:t>aprobar</a:t>
            </a:r>
            <a:r>
              <a:rPr lang="en-US" sz="3600" dirty="0"/>
              <a:t> y a </a:t>
            </a:r>
            <a:r>
              <a:rPr lang="en-US" sz="3600" dirty="0" err="1"/>
              <a:t>dar</a:t>
            </a:r>
            <a:r>
              <a:rPr lang="en-US" sz="3600" dirty="0"/>
              <a:t> </a:t>
            </a:r>
            <a:r>
              <a:rPr lang="en-US" sz="3600" dirty="0" err="1"/>
              <a:t>consejos</a:t>
            </a:r>
            <a:r>
              <a:rPr lang="en-US" sz="3600" dirty="0"/>
              <a:t>.”</a:t>
            </a:r>
            <a:br>
              <a:rPr lang="en-US" sz="3600" dirty="0"/>
            </a:br>
            <a:r>
              <a:rPr lang="en-US" sz="3600" dirty="0"/>
              <a:t> </a:t>
            </a:r>
            <a:r>
              <a:rPr lang="en-US" sz="3600" dirty="0" err="1"/>
              <a:t>Cada</a:t>
            </a:r>
            <a:r>
              <a:rPr lang="en-US" sz="3600" dirty="0"/>
              <a:t> </a:t>
            </a:r>
            <a:r>
              <a:rPr lang="en-US" sz="3600" dirty="0" err="1"/>
              <a:t>creyente</a:t>
            </a:r>
            <a:r>
              <a:rPr lang="en-US" sz="3600" dirty="0"/>
              <a:t> es </a:t>
            </a:r>
            <a:r>
              <a:rPr lang="en-US" sz="3600" dirty="0" err="1"/>
              <a:t>responsable</a:t>
            </a:r>
            <a:r>
              <a:rPr lang="en-US" sz="3600" dirty="0"/>
              <a:t> ante Dios (</a:t>
            </a:r>
            <a:r>
              <a:rPr lang="en-US" sz="3600" dirty="0" err="1"/>
              <a:t>Hebreos</a:t>
            </a:r>
            <a:r>
              <a:rPr lang="en-US" sz="3600" dirty="0"/>
              <a:t> 9:27), a </a:t>
            </a:r>
            <a:r>
              <a:rPr lang="en-US" sz="3600" dirty="0" err="1"/>
              <a:t>líderes</a:t>
            </a:r>
            <a:r>
              <a:rPr lang="en-US" sz="3600" dirty="0"/>
              <a:t> </a:t>
            </a:r>
            <a:r>
              <a:rPr lang="en-US" sz="3600" dirty="0" err="1"/>
              <a:t>espirituales</a:t>
            </a:r>
            <a:r>
              <a:rPr lang="en-US" sz="3600" dirty="0"/>
              <a:t> (</a:t>
            </a:r>
            <a:r>
              <a:rPr lang="en-US" sz="3600" dirty="0" err="1"/>
              <a:t>Hebreos</a:t>
            </a:r>
            <a:r>
              <a:rPr lang="en-US" sz="3600" dirty="0"/>
              <a:t> 13:17), y a </a:t>
            </a:r>
            <a:r>
              <a:rPr lang="en-US" sz="3600" dirty="0" err="1"/>
              <a:t>otros</a:t>
            </a:r>
            <a:r>
              <a:rPr lang="en-US" sz="3600" dirty="0"/>
              <a:t> </a:t>
            </a:r>
            <a:r>
              <a:rPr lang="en-US" sz="3600" dirty="0" err="1"/>
              <a:t>creyentes</a:t>
            </a:r>
            <a:r>
              <a:rPr lang="en-US" sz="3600" dirty="0"/>
              <a:t> (</a:t>
            </a:r>
            <a:r>
              <a:rPr lang="en-US" sz="3600" dirty="0" err="1"/>
              <a:t>Proverbios</a:t>
            </a:r>
            <a:r>
              <a:rPr lang="en-US" sz="3600" dirty="0"/>
              <a:t> 27:17). A </a:t>
            </a:r>
            <a:r>
              <a:rPr lang="en-US" sz="3600" dirty="0" err="1"/>
              <a:t>medida</a:t>
            </a:r>
            <a:r>
              <a:rPr lang="en-US" sz="3600" dirty="0"/>
              <a:t> que el </a:t>
            </a:r>
            <a:r>
              <a:rPr lang="en-US" sz="3600" dirty="0" err="1"/>
              <a:t>Espíritu</a:t>
            </a:r>
            <a:r>
              <a:rPr lang="en-US" sz="3600" dirty="0"/>
              <a:t> Santo </a:t>
            </a:r>
            <a:r>
              <a:rPr lang="en-US" sz="3600" dirty="0" err="1"/>
              <a:t>te</a:t>
            </a:r>
            <a:r>
              <a:rPr lang="en-US" sz="3600" dirty="0"/>
              <a:t> </a:t>
            </a:r>
            <a:r>
              <a:rPr lang="en-US" sz="3600" dirty="0" err="1"/>
              <a:t>permite</a:t>
            </a:r>
            <a:r>
              <a:rPr lang="en-US" sz="3600" dirty="0"/>
              <a:t> </a:t>
            </a:r>
            <a:r>
              <a:rPr lang="en-US" sz="3600" dirty="0" err="1"/>
              <a:t>ir</a:t>
            </a:r>
            <a:r>
              <a:rPr lang="en-US" sz="3600" dirty="0"/>
              <a:t> </a:t>
            </a:r>
            <a:r>
              <a:rPr lang="en-US" sz="3600" dirty="0" err="1"/>
              <a:t>en</a:t>
            </a:r>
            <a:r>
              <a:rPr lang="en-US" sz="3600" dirty="0"/>
              <a:t> pos de la </a:t>
            </a:r>
            <a:r>
              <a:rPr lang="en-US" sz="3600" dirty="0" err="1"/>
              <a:t>santidad</a:t>
            </a:r>
            <a:r>
              <a:rPr lang="en-US" sz="3600" dirty="0"/>
              <a:t>, las </a:t>
            </a:r>
            <a:r>
              <a:rPr lang="en-US" sz="3600" dirty="0" err="1"/>
              <a:t>relaciones</a:t>
            </a:r>
            <a:r>
              <a:rPr lang="en-US" sz="3600" dirty="0"/>
              <a:t> de </a:t>
            </a:r>
            <a:r>
              <a:rPr lang="en-US" sz="3600" dirty="0" err="1"/>
              <a:t>responsabilidad</a:t>
            </a:r>
            <a:r>
              <a:rPr lang="en-US" sz="3600" dirty="0"/>
              <a:t> se </a:t>
            </a:r>
            <a:r>
              <a:rPr lang="en-US" sz="3600" dirty="0" err="1"/>
              <a:t>convierten</a:t>
            </a:r>
            <a:r>
              <a:rPr lang="en-US" sz="3600" dirty="0"/>
              <a:t> </a:t>
            </a:r>
            <a:r>
              <a:rPr lang="en-US" sz="3600" dirty="0" err="1"/>
              <a:t>en</a:t>
            </a:r>
            <a:r>
              <a:rPr lang="en-US" sz="3600" dirty="0"/>
              <a:t> un </a:t>
            </a:r>
            <a:r>
              <a:rPr lang="en-US" sz="3600" dirty="0" err="1"/>
              <a:t>elemento</a:t>
            </a:r>
            <a:r>
              <a:rPr lang="en-US" sz="3600" dirty="0"/>
              <a:t> vital para el </a:t>
            </a:r>
            <a:r>
              <a:rPr lang="en-US" sz="3600" dirty="0" err="1"/>
              <a:t>crecimiento</a:t>
            </a:r>
            <a:r>
              <a:rPr lang="en-US" sz="3600" dirty="0"/>
              <a:t> personal. </a:t>
            </a:r>
            <a:endParaRPr lang="en-US" sz="5400" dirty="0"/>
          </a:p>
          <a:p>
            <a:pPr>
              <a:buClr>
                <a:schemeClr val="accent2"/>
              </a:buClr>
            </a:pPr>
            <a:endParaRPr lang="en-US" sz="4000" dirty="0"/>
          </a:p>
          <a:p>
            <a:pPr>
              <a:buClr>
                <a:schemeClr val="accent2"/>
              </a:buClr>
            </a:pPr>
            <a:endParaRPr lang="es-ES_tradnl" sz="4000" dirty="0"/>
          </a:p>
        </p:txBody>
      </p:sp>
      <p:pic>
        <p:nvPicPr>
          <p:cNvPr id="5" name="Picture 4" descr="A close up of a black background&#10;&#10;Description automatically generated">
            <a:extLst>
              <a:ext uri="{FF2B5EF4-FFF2-40B4-BE49-F238E27FC236}">
                <a16:creationId xmlns:a16="http://schemas.microsoft.com/office/drawing/2014/main" id="{2B600F31-7015-574D-A626-559434074FD5}"/>
              </a:ext>
            </a:extLst>
          </p:cNvPr>
          <p:cNvPicPr>
            <a:picLocks noChangeAspect="1"/>
          </p:cNvPicPr>
          <p:nvPr/>
        </p:nvPicPr>
        <p:blipFill>
          <a:blip r:embed="rId2"/>
          <a:stretch>
            <a:fillRect/>
          </a:stretch>
        </p:blipFill>
        <p:spPr>
          <a:xfrm>
            <a:off x="10558272" y="-14493"/>
            <a:ext cx="1354712" cy="1282461"/>
          </a:xfrm>
          <a:prstGeom prst="rect">
            <a:avLst/>
          </a:prstGeom>
        </p:spPr>
      </p:pic>
    </p:spTree>
    <p:extLst>
      <p:ext uri="{BB962C8B-B14F-4D97-AF65-F5344CB8AC3E}">
        <p14:creationId xmlns:p14="http://schemas.microsoft.com/office/powerpoint/2010/main" val="3952622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953F1-992C-477D-97A9-5B495EAB4C95}"/>
              </a:ext>
            </a:extLst>
          </p:cNvPr>
          <p:cNvPicPr>
            <a:picLocks noChangeAspect="1"/>
          </p:cNvPicPr>
          <p:nvPr/>
        </p:nvPicPr>
        <p:blipFill rotWithShape="1">
          <a:blip r:embed="rId2">
            <a:alphaModFix amt="50000"/>
          </a:blip>
          <a:srcRect t="9523" b="6208"/>
          <a:stretch/>
        </p:blipFill>
        <p:spPr>
          <a:xfrm>
            <a:off x="20" y="1"/>
            <a:ext cx="12191980" cy="6857999"/>
          </a:xfrm>
          <a:prstGeom prst="rect">
            <a:avLst/>
          </a:prstGeom>
        </p:spPr>
      </p:pic>
      <p:sp>
        <p:nvSpPr>
          <p:cNvPr id="3" name="TextBox 2">
            <a:extLst>
              <a:ext uri="{FF2B5EF4-FFF2-40B4-BE49-F238E27FC236}">
                <a16:creationId xmlns:a16="http://schemas.microsoft.com/office/drawing/2014/main" id="{2A2E76F7-2D8A-A444-A14F-995303C6EC54}"/>
              </a:ext>
            </a:extLst>
          </p:cNvPr>
          <p:cNvSpPr txBox="1"/>
          <p:nvPr/>
        </p:nvSpPr>
        <p:spPr>
          <a:xfrm>
            <a:off x="146304" y="1122362"/>
            <a:ext cx="11667744" cy="5296726"/>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en-US" sz="10300" b="1" dirty="0">
                <a:solidFill>
                  <a:srgbClr val="FFFFFF"/>
                </a:solidFill>
                <a:latin typeface="+mj-lt"/>
                <a:ea typeface="+mj-ea"/>
                <a:cs typeface="+mj-cs"/>
              </a:rPr>
              <a:t>Los </a:t>
            </a:r>
            <a:r>
              <a:rPr lang="en-US" sz="10300" b="1" dirty="0" err="1">
                <a:solidFill>
                  <a:srgbClr val="FFFFFF"/>
                </a:solidFill>
                <a:latin typeface="+mj-lt"/>
                <a:ea typeface="+mj-ea"/>
                <a:cs typeface="+mj-cs"/>
              </a:rPr>
              <a:t>cambios</a:t>
            </a:r>
            <a:r>
              <a:rPr lang="en-US" sz="10300" b="1" dirty="0">
                <a:solidFill>
                  <a:srgbClr val="FFFFFF"/>
                </a:solidFill>
                <a:latin typeface="+mj-lt"/>
                <a:ea typeface="+mj-ea"/>
                <a:cs typeface="+mj-cs"/>
              </a:rPr>
              <a:t> que Dios produce </a:t>
            </a:r>
            <a:r>
              <a:rPr lang="en-US" sz="10300" b="1" dirty="0" err="1">
                <a:solidFill>
                  <a:srgbClr val="FFFFFF"/>
                </a:solidFill>
                <a:latin typeface="+mj-lt"/>
                <a:ea typeface="+mj-ea"/>
                <a:cs typeface="+mj-cs"/>
              </a:rPr>
              <a:t>en</a:t>
            </a:r>
            <a:r>
              <a:rPr lang="en-US" sz="10300" b="1" dirty="0">
                <a:solidFill>
                  <a:srgbClr val="FFFFFF"/>
                </a:solidFill>
                <a:latin typeface="+mj-lt"/>
                <a:ea typeface="+mj-ea"/>
                <a:cs typeface="+mj-cs"/>
              </a:rPr>
              <a:t> </a:t>
            </a:r>
            <a:r>
              <a:rPr lang="en-US" sz="10300" b="1" dirty="0" err="1">
                <a:solidFill>
                  <a:srgbClr val="FFFFFF"/>
                </a:solidFill>
                <a:latin typeface="+mj-lt"/>
                <a:ea typeface="+mj-ea"/>
                <a:cs typeface="+mj-cs"/>
              </a:rPr>
              <a:t>Su</a:t>
            </a:r>
            <a:r>
              <a:rPr lang="en-US" sz="10300" b="1" dirty="0">
                <a:solidFill>
                  <a:srgbClr val="FFFFFF"/>
                </a:solidFill>
                <a:latin typeface="+mj-lt"/>
                <a:ea typeface="+mj-ea"/>
                <a:cs typeface="+mj-cs"/>
              </a:rPr>
              <a:t> pueblo </a:t>
            </a:r>
            <a:r>
              <a:rPr lang="en-US" sz="10300" b="1" dirty="0" err="1">
                <a:solidFill>
                  <a:srgbClr val="FFFFFF"/>
                </a:solidFill>
                <a:latin typeface="+mj-lt"/>
                <a:ea typeface="+mj-ea"/>
                <a:cs typeface="+mj-cs"/>
              </a:rPr>
              <a:t>están</a:t>
            </a:r>
            <a:r>
              <a:rPr lang="en-US" sz="10300" b="1" dirty="0">
                <a:solidFill>
                  <a:srgbClr val="FFFFFF"/>
                </a:solidFill>
                <a:latin typeface="+mj-lt"/>
                <a:ea typeface="+mj-ea"/>
                <a:cs typeface="+mj-cs"/>
              </a:rPr>
              <a:t> </a:t>
            </a:r>
            <a:r>
              <a:rPr lang="en-US" sz="10300" b="1" dirty="0" err="1">
                <a:solidFill>
                  <a:srgbClr val="FFFFFF"/>
                </a:solidFill>
                <a:latin typeface="+mj-lt"/>
                <a:ea typeface="+mj-ea"/>
                <a:cs typeface="+mj-cs"/>
              </a:rPr>
              <a:t>conectados</a:t>
            </a:r>
            <a:r>
              <a:rPr lang="en-US" sz="10300" b="1" dirty="0">
                <a:solidFill>
                  <a:srgbClr val="FFFFFF"/>
                </a:solidFill>
                <a:latin typeface="+mj-lt"/>
                <a:ea typeface="+mj-ea"/>
                <a:cs typeface="+mj-cs"/>
              </a:rPr>
              <a:t> </a:t>
            </a:r>
            <a:r>
              <a:rPr lang="en-US" sz="10300" b="1" dirty="0" err="1">
                <a:solidFill>
                  <a:srgbClr val="FFFFFF"/>
                </a:solidFill>
                <a:latin typeface="+mj-lt"/>
                <a:ea typeface="+mj-ea"/>
                <a:cs typeface="+mj-cs"/>
              </a:rPr>
              <a:t>directamente</a:t>
            </a:r>
            <a:r>
              <a:rPr lang="en-US" sz="10300" b="1" dirty="0">
                <a:solidFill>
                  <a:srgbClr val="FFFFFF"/>
                </a:solidFill>
                <a:latin typeface="+mj-lt"/>
                <a:ea typeface="+mj-ea"/>
                <a:cs typeface="+mj-cs"/>
              </a:rPr>
              <a:t> con el </a:t>
            </a:r>
            <a:r>
              <a:rPr lang="en-US" sz="10300" b="1" dirty="0" err="1">
                <a:solidFill>
                  <a:srgbClr val="FFFFFF"/>
                </a:solidFill>
                <a:latin typeface="+mj-lt"/>
                <a:ea typeface="+mj-ea"/>
                <a:cs typeface="+mj-cs"/>
              </a:rPr>
              <a:t>ministerio</a:t>
            </a:r>
            <a:r>
              <a:rPr lang="en-US" sz="10300" b="1" dirty="0">
                <a:solidFill>
                  <a:srgbClr val="FFFFFF"/>
                </a:solidFill>
                <a:latin typeface="+mj-lt"/>
                <a:ea typeface="+mj-ea"/>
                <a:cs typeface="+mj-cs"/>
              </a:rPr>
              <a:t> de la Palabra. </a:t>
            </a:r>
          </a:p>
          <a:p>
            <a:pPr algn="ctr">
              <a:lnSpc>
                <a:spcPct val="90000"/>
              </a:lnSpc>
              <a:spcBef>
                <a:spcPct val="0"/>
              </a:spcBef>
              <a:spcAft>
                <a:spcPts val="600"/>
              </a:spcAft>
            </a:pPr>
            <a:r>
              <a:rPr lang="en-US" sz="4000" dirty="0">
                <a:solidFill>
                  <a:srgbClr val="FFFFFF"/>
                </a:solidFill>
                <a:latin typeface="+mj-lt"/>
                <a:ea typeface="+mj-ea"/>
                <a:cs typeface="+mj-cs"/>
              </a:rPr>
              <a:t> </a:t>
            </a:r>
          </a:p>
          <a:p>
            <a:pPr algn="ctr">
              <a:lnSpc>
                <a:spcPct val="90000"/>
              </a:lnSpc>
              <a:spcBef>
                <a:spcPct val="0"/>
              </a:spcBef>
              <a:spcAft>
                <a:spcPts val="600"/>
              </a:spcAft>
            </a:pPr>
            <a:endParaRPr lang="en-US" sz="4000" dirty="0">
              <a:solidFill>
                <a:srgbClr val="FFFFFF"/>
              </a:solidFill>
              <a:latin typeface="+mj-lt"/>
              <a:ea typeface="+mj-ea"/>
              <a:cs typeface="+mj-cs"/>
            </a:endParaRPr>
          </a:p>
          <a:p>
            <a:pPr algn="ctr">
              <a:lnSpc>
                <a:spcPct val="90000"/>
              </a:lnSpc>
              <a:spcBef>
                <a:spcPct val="0"/>
              </a:spcBef>
              <a:spcAft>
                <a:spcPts val="600"/>
              </a:spcAft>
            </a:pPr>
            <a:r>
              <a:rPr lang="en-US" sz="4000" dirty="0">
                <a:solidFill>
                  <a:srgbClr val="FFFFFF"/>
                </a:solidFill>
                <a:latin typeface="+mj-lt"/>
                <a:ea typeface="+mj-ea"/>
                <a:cs typeface="+mj-cs"/>
              </a:rPr>
              <a:t> </a:t>
            </a:r>
          </a:p>
        </p:txBody>
      </p:sp>
    </p:spTree>
    <p:extLst>
      <p:ext uri="{BB962C8B-B14F-4D97-AF65-F5344CB8AC3E}">
        <p14:creationId xmlns:p14="http://schemas.microsoft.com/office/powerpoint/2010/main" val="2154764760"/>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B441BE-E9ED-4E09-9A01-E6EF36758F7E}"/>
              </a:ext>
            </a:extLst>
          </p:cNvPr>
          <p:cNvPicPr>
            <a:picLocks noChangeAspect="1"/>
          </p:cNvPicPr>
          <p:nvPr/>
        </p:nvPicPr>
        <p:blipFill rotWithShape="1">
          <a:blip r:embed="rId3">
            <a:alphaModFix amt="35000"/>
          </a:blip>
          <a:srcRect t="15730"/>
          <a:stretch/>
        </p:blipFill>
        <p:spPr>
          <a:xfrm>
            <a:off x="20" y="10"/>
            <a:ext cx="12191980" cy="6857990"/>
          </a:xfrm>
          <a:prstGeom prst="rect">
            <a:avLst/>
          </a:prstGeom>
        </p:spPr>
      </p:pic>
      <p:sp>
        <p:nvSpPr>
          <p:cNvPr id="3" name="TextBox 2">
            <a:extLst>
              <a:ext uri="{FF2B5EF4-FFF2-40B4-BE49-F238E27FC236}">
                <a16:creationId xmlns:a16="http://schemas.microsoft.com/office/drawing/2014/main" id="{2A2E76F7-2D8A-A444-A14F-995303C6EC54}"/>
              </a:ext>
            </a:extLst>
          </p:cNvPr>
          <p:cNvSpPr txBox="1"/>
          <p:nvPr/>
        </p:nvSpPr>
        <p:spPr>
          <a:xfrm>
            <a:off x="493776" y="438912"/>
            <a:ext cx="10860024" cy="57380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5400" dirty="0">
                <a:solidFill>
                  <a:srgbClr val="FFFFFF"/>
                </a:solidFill>
              </a:rPr>
              <a:t>Por </a:t>
            </a:r>
            <a:r>
              <a:rPr lang="en-US" sz="5400" dirty="0" err="1">
                <a:solidFill>
                  <a:srgbClr val="FFFFFF"/>
                </a:solidFill>
              </a:rPr>
              <a:t>ejemplo</a:t>
            </a:r>
            <a:r>
              <a:rPr lang="en-US" sz="5400" dirty="0">
                <a:solidFill>
                  <a:srgbClr val="FFFFFF"/>
                </a:solidFill>
              </a:rPr>
              <a:t>, ¿por </a:t>
            </a:r>
            <a:r>
              <a:rPr lang="en-US" sz="5400" dirty="0" err="1">
                <a:solidFill>
                  <a:srgbClr val="FFFFFF"/>
                </a:solidFill>
              </a:rPr>
              <a:t>qué</a:t>
            </a:r>
            <a:r>
              <a:rPr lang="en-US" sz="5400" dirty="0">
                <a:solidFill>
                  <a:srgbClr val="FFFFFF"/>
                </a:solidFill>
              </a:rPr>
              <a:t> </a:t>
            </a:r>
            <a:r>
              <a:rPr lang="en-US" sz="5400" dirty="0" err="1">
                <a:solidFill>
                  <a:srgbClr val="FFFFFF"/>
                </a:solidFill>
              </a:rPr>
              <a:t>parece</a:t>
            </a:r>
            <a:r>
              <a:rPr lang="en-US" sz="5400" dirty="0">
                <a:solidFill>
                  <a:srgbClr val="FFFFFF"/>
                </a:solidFill>
              </a:rPr>
              <a:t> </a:t>
            </a:r>
            <a:r>
              <a:rPr lang="en-US" sz="5400" dirty="0" err="1">
                <a:solidFill>
                  <a:srgbClr val="FFFFFF"/>
                </a:solidFill>
              </a:rPr>
              <a:t>correcto</a:t>
            </a:r>
            <a:r>
              <a:rPr lang="en-US" sz="5400" dirty="0">
                <a:solidFill>
                  <a:srgbClr val="FFFFFF"/>
                </a:solidFill>
              </a:rPr>
              <a:t> </a:t>
            </a:r>
            <a:r>
              <a:rPr lang="en-US" sz="5400" dirty="0" err="1">
                <a:solidFill>
                  <a:srgbClr val="FFFFFF"/>
                </a:solidFill>
              </a:rPr>
              <a:t>decir</a:t>
            </a:r>
            <a:r>
              <a:rPr lang="en-US" sz="5400" dirty="0">
                <a:solidFill>
                  <a:srgbClr val="FFFFFF"/>
                </a:solidFill>
              </a:rPr>
              <a:t> “</a:t>
            </a:r>
            <a:r>
              <a:rPr lang="en-US" sz="5400" dirty="0" err="1">
                <a:solidFill>
                  <a:srgbClr val="FFFFFF"/>
                </a:solidFill>
              </a:rPr>
              <a:t>prediquen</a:t>
            </a:r>
            <a:r>
              <a:rPr lang="en-US" sz="5400" dirty="0">
                <a:solidFill>
                  <a:srgbClr val="FFFFFF"/>
                </a:solidFill>
              </a:rPr>
              <a:t> la Palabra”, </a:t>
            </a:r>
            <a:r>
              <a:rPr lang="en-US" sz="5400" dirty="0" err="1">
                <a:solidFill>
                  <a:srgbClr val="FFFFFF"/>
                </a:solidFill>
              </a:rPr>
              <a:t>pero</a:t>
            </a:r>
            <a:r>
              <a:rPr lang="en-US" sz="5400" dirty="0">
                <a:solidFill>
                  <a:srgbClr val="FFFFFF"/>
                </a:solidFill>
              </a:rPr>
              <a:t> </a:t>
            </a:r>
            <a:r>
              <a:rPr lang="en-US" sz="5400" dirty="0" err="1">
                <a:solidFill>
                  <a:srgbClr val="FFFFFF"/>
                </a:solidFill>
              </a:rPr>
              <a:t>extraño</a:t>
            </a:r>
            <a:r>
              <a:rPr lang="en-US" sz="5400" dirty="0">
                <a:solidFill>
                  <a:srgbClr val="FFFFFF"/>
                </a:solidFill>
              </a:rPr>
              <a:t> </a:t>
            </a:r>
            <a:r>
              <a:rPr lang="en-US" sz="5400" dirty="0" err="1">
                <a:solidFill>
                  <a:srgbClr val="FFFFFF"/>
                </a:solidFill>
              </a:rPr>
              <a:t>decir</a:t>
            </a:r>
            <a:r>
              <a:rPr lang="en-US" sz="5400" dirty="0">
                <a:solidFill>
                  <a:srgbClr val="FFFFFF"/>
                </a:solidFill>
              </a:rPr>
              <a:t> “</a:t>
            </a:r>
            <a:r>
              <a:rPr lang="en-US" sz="5400" dirty="0" err="1">
                <a:solidFill>
                  <a:srgbClr val="FFFFFF"/>
                </a:solidFill>
              </a:rPr>
              <a:t>aconsejen</a:t>
            </a:r>
            <a:r>
              <a:rPr lang="en-US" sz="5400" dirty="0">
                <a:solidFill>
                  <a:srgbClr val="FFFFFF"/>
                </a:solidFill>
              </a:rPr>
              <a:t> la Palabra”? </a:t>
            </a:r>
            <a:r>
              <a:rPr lang="en-US" sz="5400" dirty="0" err="1">
                <a:solidFill>
                  <a:srgbClr val="FFFFFF"/>
                </a:solidFill>
              </a:rPr>
              <a:t>Desde</a:t>
            </a:r>
            <a:r>
              <a:rPr lang="en-US" sz="5400" dirty="0">
                <a:solidFill>
                  <a:srgbClr val="FFFFFF"/>
                </a:solidFill>
              </a:rPr>
              <a:t> una </a:t>
            </a:r>
            <a:r>
              <a:rPr lang="en-US" sz="5400" dirty="0" err="1">
                <a:solidFill>
                  <a:srgbClr val="FFFFFF"/>
                </a:solidFill>
              </a:rPr>
              <a:t>perspectiva</a:t>
            </a:r>
            <a:r>
              <a:rPr lang="en-US" sz="5400" dirty="0">
                <a:solidFill>
                  <a:srgbClr val="FFFFFF"/>
                </a:solidFill>
              </a:rPr>
              <a:t> </a:t>
            </a:r>
            <a:r>
              <a:rPr lang="en-US" sz="5400" dirty="0" err="1">
                <a:solidFill>
                  <a:srgbClr val="FFFFFF"/>
                </a:solidFill>
              </a:rPr>
              <a:t>bíblica</a:t>
            </a:r>
            <a:r>
              <a:rPr lang="en-US" sz="5400" dirty="0">
                <a:solidFill>
                  <a:srgbClr val="FFFFFF"/>
                </a:solidFill>
              </a:rPr>
              <a:t>, tanto el </a:t>
            </a:r>
            <a:r>
              <a:rPr lang="en-US" sz="5400" dirty="0" err="1">
                <a:solidFill>
                  <a:srgbClr val="FFFFFF"/>
                </a:solidFill>
              </a:rPr>
              <a:t>ministerio</a:t>
            </a:r>
            <a:r>
              <a:rPr lang="en-US" sz="5400" dirty="0">
                <a:solidFill>
                  <a:srgbClr val="FFFFFF"/>
                </a:solidFill>
              </a:rPr>
              <a:t> </a:t>
            </a:r>
            <a:r>
              <a:rPr lang="en-US" sz="5400" dirty="0" err="1">
                <a:solidFill>
                  <a:srgbClr val="FFFFFF"/>
                </a:solidFill>
              </a:rPr>
              <a:t>público</a:t>
            </a:r>
            <a:r>
              <a:rPr lang="en-US" sz="5400" dirty="0">
                <a:solidFill>
                  <a:srgbClr val="FFFFFF"/>
                </a:solidFill>
              </a:rPr>
              <a:t> </a:t>
            </a:r>
            <a:r>
              <a:rPr lang="en-US" sz="5400" dirty="0" err="1">
                <a:solidFill>
                  <a:srgbClr val="FFFFFF"/>
                </a:solidFill>
              </a:rPr>
              <a:t>como</a:t>
            </a:r>
            <a:r>
              <a:rPr lang="en-US" sz="5400" dirty="0">
                <a:solidFill>
                  <a:srgbClr val="FFFFFF"/>
                </a:solidFill>
              </a:rPr>
              <a:t> el personal </a:t>
            </a:r>
            <a:r>
              <a:rPr lang="en-US" sz="5400" dirty="0" err="1">
                <a:solidFill>
                  <a:srgbClr val="FFFFFF"/>
                </a:solidFill>
              </a:rPr>
              <a:t>basan</a:t>
            </a:r>
            <a:r>
              <a:rPr lang="en-US" sz="5400" dirty="0">
                <a:solidFill>
                  <a:srgbClr val="FFFFFF"/>
                </a:solidFill>
              </a:rPr>
              <a:t> </a:t>
            </a:r>
            <a:r>
              <a:rPr lang="en-US" sz="5400" dirty="0" err="1">
                <a:solidFill>
                  <a:srgbClr val="FFFFFF"/>
                </a:solidFill>
              </a:rPr>
              <a:t>su</a:t>
            </a:r>
            <a:r>
              <a:rPr lang="en-US" sz="5400" dirty="0">
                <a:solidFill>
                  <a:srgbClr val="FFFFFF"/>
                </a:solidFill>
              </a:rPr>
              <a:t> </a:t>
            </a:r>
            <a:r>
              <a:rPr lang="en-US" sz="5400" dirty="0" err="1">
                <a:solidFill>
                  <a:srgbClr val="FFFFFF"/>
                </a:solidFill>
              </a:rPr>
              <a:t>esperanza</a:t>
            </a:r>
            <a:r>
              <a:rPr lang="en-US" sz="5400" dirty="0">
                <a:solidFill>
                  <a:srgbClr val="FFFFFF"/>
                </a:solidFill>
              </a:rPr>
              <a:t> de </a:t>
            </a:r>
            <a:r>
              <a:rPr lang="en-US" sz="5400" dirty="0" err="1">
                <a:solidFill>
                  <a:srgbClr val="FFFFFF"/>
                </a:solidFill>
              </a:rPr>
              <a:t>cambio</a:t>
            </a:r>
            <a:r>
              <a:rPr lang="en-US" sz="5400" dirty="0">
                <a:solidFill>
                  <a:srgbClr val="FFFFFF"/>
                </a:solidFill>
              </a:rPr>
              <a:t> </a:t>
            </a:r>
            <a:r>
              <a:rPr lang="en-US" sz="5400" dirty="0" err="1">
                <a:solidFill>
                  <a:srgbClr val="FFFFFF"/>
                </a:solidFill>
              </a:rPr>
              <a:t>en</a:t>
            </a:r>
            <a:r>
              <a:rPr lang="en-US" sz="5400" dirty="0">
                <a:solidFill>
                  <a:srgbClr val="FFFFFF"/>
                </a:solidFill>
              </a:rPr>
              <a:t> la Palabra de Dios. </a:t>
            </a:r>
          </a:p>
          <a:p>
            <a:pPr indent="-228600">
              <a:lnSpc>
                <a:spcPct val="90000"/>
              </a:lnSpc>
              <a:spcAft>
                <a:spcPts val="600"/>
              </a:spcAft>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2535604171"/>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61122-D485-4194-B022-7DCFA054DC97}"/>
              </a:ext>
            </a:extLst>
          </p:cNvPr>
          <p:cNvPicPr>
            <a:picLocks noChangeAspect="1"/>
          </p:cNvPicPr>
          <p:nvPr/>
        </p:nvPicPr>
        <p:blipFill rotWithShape="1">
          <a:blip r:embed="rId2">
            <a:duotone>
              <a:prstClr val="black"/>
              <a:schemeClr val="bg1">
                <a:tint val="45000"/>
                <a:satMod val="400000"/>
              </a:schemeClr>
            </a:duotone>
            <a:alphaModFix amt="25000"/>
          </a:blip>
          <a:srcRect l="1054" r="504" b="-1"/>
          <a:stretch/>
        </p:blipFill>
        <p:spPr>
          <a:xfrm>
            <a:off x="749021" y="-2704"/>
            <a:ext cx="10731726" cy="6132211"/>
          </a:xfrm>
          <a:prstGeom prst="rect">
            <a:avLst/>
          </a:prstGeom>
        </p:spPr>
      </p:pic>
      <p:sp>
        <p:nvSpPr>
          <p:cNvPr id="3" name="TextBox 2">
            <a:extLst>
              <a:ext uri="{FF2B5EF4-FFF2-40B4-BE49-F238E27FC236}">
                <a16:creationId xmlns:a16="http://schemas.microsoft.com/office/drawing/2014/main" id="{2A2E76F7-2D8A-A444-A14F-995303C6EC54}"/>
              </a:ext>
            </a:extLst>
          </p:cNvPr>
          <p:cNvSpPr txBox="1"/>
          <p:nvPr/>
        </p:nvSpPr>
        <p:spPr>
          <a:xfrm>
            <a:off x="984778" y="317578"/>
            <a:ext cx="10406055" cy="6222841"/>
          </a:xfrm>
          <a:prstGeom prst="rect">
            <a:avLst/>
          </a:prstGeom>
          <a:noFill/>
        </p:spPr>
        <p:txBody>
          <a:bodyPr vert="horz" lIns="91440" tIns="45720" rIns="91440" bIns="45720" rtlCol="0" anchor="t">
            <a:normAutofit/>
          </a:bodyPr>
          <a:lstStyle/>
          <a:p>
            <a:pPr algn="ctr">
              <a:lnSpc>
                <a:spcPct val="90000"/>
              </a:lnSpc>
              <a:spcAft>
                <a:spcPts val="600"/>
              </a:spcAft>
            </a:pPr>
            <a:r>
              <a:rPr lang="en-US" sz="5400" dirty="0"/>
              <a:t>El </a:t>
            </a:r>
            <a:r>
              <a:rPr lang="en-US" sz="5400" dirty="0" err="1"/>
              <a:t>ministerio</a:t>
            </a:r>
            <a:r>
              <a:rPr lang="en-US" sz="5400" dirty="0"/>
              <a:t> personal se </a:t>
            </a:r>
            <a:r>
              <a:rPr lang="en-US" sz="5400" dirty="0" err="1"/>
              <a:t>trata</a:t>
            </a:r>
            <a:r>
              <a:rPr lang="en-US" sz="5400" dirty="0"/>
              <a:t> de personas que </a:t>
            </a:r>
            <a:r>
              <a:rPr lang="en-US" sz="5400" dirty="0" err="1"/>
              <a:t>manifiestan</a:t>
            </a:r>
            <a:r>
              <a:rPr lang="en-US" sz="5400" dirty="0"/>
              <a:t> </a:t>
            </a:r>
            <a:r>
              <a:rPr lang="en-US" sz="5400" dirty="0" err="1"/>
              <a:t>su</a:t>
            </a:r>
            <a:r>
              <a:rPr lang="en-US" sz="5400" dirty="0"/>
              <a:t> amor a </a:t>
            </a:r>
            <a:r>
              <a:rPr lang="en-US" sz="5400" dirty="0" err="1"/>
              <a:t>otras</a:t>
            </a:r>
            <a:r>
              <a:rPr lang="en-US" sz="5400" dirty="0"/>
              <a:t> personas, </a:t>
            </a:r>
            <a:r>
              <a:rPr lang="en-US" sz="5400" dirty="0" err="1"/>
              <a:t>pero</a:t>
            </a:r>
            <a:r>
              <a:rPr lang="en-US" sz="5400" dirty="0"/>
              <a:t> de una </a:t>
            </a:r>
            <a:r>
              <a:rPr lang="en-US" sz="5400" dirty="0" err="1"/>
              <a:t>manera</a:t>
            </a:r>
            <a:r>
              <a:rPr lang="en-US" sz="5400" dirty="0"/>
              <a:t> que </a:t>
            </a:r>
            <a:r>
              <a:rPr lang="en-US" sz="5400" dirty="0" err="1"/>
              <a:t>incluye</a:t>
            </a:r>
            <a:r>
              <a:rPr lang="en-US" sz="5400" dirty="0"/>
              <a:t> el </a:t>
            </a:r>
            <a:r>
              <a:rPr lang="en-US" sz="5400" dirty="0" err="1"/>
              <a:t>llevarles</a:t>
            </a:r>
            <a:r>
              <a:rPr lang="en-US" sz="5400" dirty="0"/>
              <a:t> la Palabra de Dios. Este es el </a:t>
            </a:r>
            <a:r>
              <a:rPr lang="en-US" sz="5400" dirty="0" err="1"/>
              <a:t>modelo</a:t>
            </a:r>
            <a:r>
              <a:rPr lang="en-US" sz="5400" dirty="0"/>
              <a:t> de “la </a:t>
            </a:r>
            <a:r>
              <a:rPr lang="en-US" sz="5400" dirty="0" err="1"/>
              <a:t>verdad</a:t>
            </a:r>
            <a:r>
              <a:rPr lang="en-US" sz="5400" dirty="0"/>
              <a:t> </a:t>
            </a:r>
            <a:r>
              <a:rPr lang="en-US" sz="5400" dirty="0" err="1"/>
              <a:t>en</a:t>
            </a:r>
            <a:r>
              <a:rPr lang="en-US" sz="5400" dirty="0"/>
              <a:t> amor” que Pablo describe </a:t>
            </a:r>
            <a:r>
              <a:rPr lang="en-US" sz="5400" dirty="0" err="1"/>
              <a:t>en</a:t>
            </a:r>
            <a:r>
              <a:rPr lang="en-US" sz="5400" dirty="0"/>
              <a:t> </a:t>
            </a:r>
            <a:r>
              <a:rPr lang="en-US" sz="5400" dirty="0" err="1"/>
              <a:t>Efesios</a:t>
            </a:r>
            <a:r>
              <a:rPr lang="en-US" sz="5400" dirty="0"/>
              <a:t> 4. </a:t>
            </a:r>
          </a:p>
        </p:txBody>
      </p:sp>
    </p:spTree>
    <p:extLst>
      <p:ext uri="{BB962C8B-B14F-4D97-AF65-F5344CB8AC3E}">
        <p14:creationId xmlns:p14="http://schemas.microsoft.com/office/powerpoint/2010/main" val="2713672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2E76F7-2D8A-A444-A14F-995303C6EC54}"/>
              </a:ext>
            </a:extLst>
          </p:cNvPr>
          <p:cNvSpPr txBox="1"/>
          <p:nvPr/>
        </p:nvSpPr>
        <p:spPr>
          <a:xfrm>
            <a:off x="617621" y="1291389"/>
            <a:ext cx="11574379" cy="13295948"/>
          </a:xfrm>
          <a:prstGeom prst="rect">
            <a:avLst/>
          </a:prstGeom>
          <a:noFill/>
        </p:spPr>
        <p:txBody>
          <a:bodyPr wrap="square" rtlCol="0">
            <a:spAutoFit/>
          </a:bodyPr>
          <a:lstStyle/>
          <a:p>
            <a:r>
              <a:rPr lang="en-US" sz="4400" dirty="0"/>
              <a:t>El </a:t>
            </a:r>
            <a:r>
              <a:rPr lang="en-US" sz="4400" dirty="0" err="1"/>
              <a:t>ministerio</a:t>
            </a:r>
            <a:r>
              <a:rPr lang="en-US" sz="4400" dirty="0"/>
              <a:t> personal se </a:t>
            </a:r>
            <a:r>
              <a:rPr lang="en-US" sz="4400" dirty="0" err="1"/>
              <a:t>trata</a:t>
            </a:r>
            <a:r>
              <a:rPr lang="en-US" sz="4400" dirty="0"/>
              <a:t> de personas que </a:t>
            </a:r>
            <a:r>
              <a:rPr lang="en-US" sz="4400" dirty="0" err="1"/>
              <a:t>manifiestan</a:t>
            </a:r>
            <a:r>
              <a:rPr lang="en-US" sz="4400" dirty="0"/>
              <a:t> </a:t>
            </a:r>
            <a:r>
              <a:rPr lang="en-US" sz="4400" dirty="0" err="1"/>
              <a:t>su</a:t>
            </a:r>
            <a:r>
              <a:rPr lang="en-US" sz="4400" dirty="0"/>
              <a:t> amor a </a:t>
            </a:r>
            <a:r>
              <a:rPr lang="en-US" sz="4400" dirty="0" err="1"/>
              <a:t>otras</a:t>
            </a:r>
            <a:r>
              <a:rPr lang="en-US" sz="4400" dirty="0"/>
              <a:t> personas, </a:t>
            </a:r>
            <a:r>
              <a:rPr lang="en-US" sz="4400" dirty="0" err="1"/>
              <a:t>pero</a:t>
            </a:r>
            <a:r>
              <a:rPr lang="en-US" sz="4400" dirty="0"/>
              <a:t> de una </a:t>
            </a:r>
            <a:r>
              <a:rPr lang="en-US" sz="4400" dirty="0" err="1"/>
              <a:t>manera</a:t>
            </a:r>
            <a:r>
              <a:rPr lang="en-US" sz="4400" dirty="0"/>
              <a:t> que </a:t>
            </a:r>
            <a:r>
              <a:rPr lang="en-US" sz="4400" dirty="0" err="1"/>
              <a:t>incluye</a:t>
            </a:r>
            <a:r>
              <a:rPr lang="en-US" sz="4400" dirty="0"/>
              <a:t> el </a:t>
            </a:r>
            <a:r>
              <a:rPr lang="en-US" sz="4400" dirty="0" err="1"/>
              <a:t>llevarles</a:t>
            </a:r>
            <a:r>
              <a:rPr lang="en-US" sz="4400" dirty="0"/>
              <a:t> la Palabra de Dios. Este es el </a:t>
            </a:r>
            <a:r>
              <a:rPr lang="en-US" sz="4400" dirty="0" err="1"/>
              <a:t>modelo</a:t>
            </a:r>
            <a:r>
              <a:rPr lang="en-US" sz="4400" dirty="0"/>
              <a:t> de “la </a:t>
            </a:r>
            <a:r>
              <a:rPr lang="en-US" sz="4400" dirty="0" err="1"/>
              <a:t>verdad</a:t>
            </a:r>
            <a:r>
              <a:rPr lang="en-US" sz="4400" dirty="0"/>
              <a:t> </a:t>
            </a:r>
            <a:r>
              <a:rPr lang="en-US" sz="4400" dirty="0" err="1"/>
              <a:t>en</a:t>
            </a:r>
            <a:r>
              <a:rPr lang="en-US" sz="4400" dirty="0"/>
              <a:t> amor” que Pablo describe </a:t>
            </a:r>
            <a:r>
              <a:rPr lang="en-US" sz="4400" dirty="0" err="1"/>
              <a:t>en</a:t>
            </a:r>
            <a:r>
              <a:rPr lang="en-US" sz="4400" dirty="0"/>
              <a:t> </a:t>
            </a:r>
            <a:r>
              <a:rPr lang="en-US" sz="4400" dirty="0" err="1"/>
              <a:t>Efesios</a:t>
            </a:r>
            <a:r>
              <a:rPr lang="en-US" sz="4400" dirty="0"/>
              <a:t> 4.</a:t>
            </a:r>
            <a:br>
              <a:rPr lang="en-US" sz="8000" dirty="0"/>
            </a:br>
            <a:r>
              <a:rPr lang="en-US" sz="4000" dirty="0"/>
              <a:t> </a:t>
            </a:r>
          </a:p>
          <a:p>
            <a:endParaRPr lang="en-US" sz="6600" dirty="0"/>
          </a:p>
          <a:p>
            <a:r>
              <a:rPr lang="en-US" sz="3600" dirty="0"/>
              <a:t> </a:t>
            </a:r>
          </a:p>
          <a:p>
            <a:endParaRPr lang="en-US" sz="4400" dirty="0"/>
          </a:p>
          <a:p>
            <a:r>
              <a:rPr lang="en-US" sz="4400" dirty="0"/>
              <a:t> </a:t>
            </a:r>
          </a:p>
          <a:p>
            <a:endParaRPr lang="en-US" sz="6000" dirty="0"/>
          </a:p>
          <a:p>
            <a:r>
              <a:rPr lang="en-US" sz="4800" dirty="0"/>
              <a:t> </a:t>
            </a:r>
          </a:p>
          <a:p>
            <a:endParaRPr lang="en-US" sz="4800" dirty="0"/>
          </a:p>
          <a:p>
            <a:r>
              <a:rPr lang="en-US" sz="4800" dirty="0"/>
              <a:t>  </a:t>
            </a:r>
          </a:p>
          <a:p>
            <a:endParaRPr lang="en-US" sz="4000" dirty="0"/>
          </a:p>
          <a:p>
            <a:r>
              <a:rPr lang="en-US" sz="4000" dirty="0"/>
              <a:t> </a:t>
            </a:r>
          </a:p>
          <a:p>
            <a:endParaRPr lang="en-US" sz="4000" dirty="0"/>
          </a:p>
          <a:p>
            <a:r>
              <a:rPr lang="en-US" sz="4000" dirty="0"/>
              <a:t> </a:t>
            </a:r>
          </a:p>
        </p:txBody>
      </p:sp>
    </p:spTree>
    <p:extLst>
      <p:ext uri="{BB962C8B-B14F-4D97-AF65-F5344CB8AC3E}">
        <p14:creationId xmlns:p14="http://schemas.microsoft.com/office/powerpoint/2010/main" val="3569819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2E76F7-2D8A-A444-A14F-995303C6EC54}"/>
              </a:ext>
            </a:extLst>
          </p:cNvPr>
          <p:cNvSpPr txBox="1"/>
          <p:nvPr/>
        </p:nvSpPr>
        <p:spPr>
          <a:xfrm>
            <a:off x="308810" y="1117967"/>
            <a:ext cx="11574379" cy="11480066"/>
          </a:xfrm>
          <a:prstGeom prst="rect">
            <a:avLst/>
          </a:prstGeom>
          <a:noFill/>
        </p:spPr>
        <p:txBody>
          <a:bodyPr wrap="square" rtlCol="0">
            <a:spAutoFit/>
          </a:bodyPr>
          <a:lstStyle/>
          <a:p>
            <a:r>
              <a:rPr lang="en-US" sz="6600" dirty="0"/>
              <a:t> </a:t>
            </a:r>
            <a:r>
              <a:rPr lang="es-ES" sz="4000" dirty="0"/>
              <a:t>Si bien es cierto que durante cualquier semana se llevan a cabo más ministerios informales que formales, entonces seguramente tenemos que evaluar la calidad de nuestros consejos en esos momentos informales</a:t>
            </a:r>
            <a:endParaRPr lang="en-US" sz="4000" dirty="0"/>
          </a:p>
          <a:p>
            <a:endParaRPr lang="en-US" sz="6600" dirty="0"/>
          </a:p>
          <a:p>
            <a:r>
              <a:rPr lang="en-US" sz="3600" dirty="0"/>
              <a:t> </a:t>
            </a:r>
          </a:p>
          <a:p>
            <a:endParaRPr lang="en-US" sz="4400" dirty="0"/>
          </a:p>
          <a:p>
            <a:r>
              <a:rPr lang="en-US" sz="4400" dirty="0"/>
              <a:t> </a:t>
            </a:r>
          </a:p>
          <a:p>
            <a:endParaRPr lang="en-US" sz="6000" dirty="0"/>
          </a:p>
          <a:p>
            <a:r>
              <a:rPr lang="en-US" sz="4800" dirty="0"/>
              <a:t> </a:t>
            </a:r>
          </a:p>
          <a:p>
            <a:endParaRPr lang="en-US" sz="4800" dirty="0"/>
          </a:p>
          <a:p>
            <a:r>
              <a:rPr lang="en-US" sz="4800" dirty="0"/>
              <a:t>  </a:t>
            </a:r>
          </a:p>
          <a:p>
            <a:endParaRPr lang="en-US" sz="4000" dirty="0"/>
          </a:p>
          <a:p>
            <a:r>
              <a:rPr lang="en-US" sz="4000" dirty="0"/>
              <a:t> </a:t>
            </a:r>
          </a:p>
          <a:p>
            <a:endParaRPr lang="en-US" sz="4000" dirty="0"/>
          </a:p>
          <a:p>
            <a:r>
              <a:rPr lang="en-US" sz="4000" dirty="0"/>
              <a:t> </a:t>
            </a:r>
          </a:p>
        </p:txBody>
      </p:sp>
    </p:spTree>
    <p:extLst>
      <p:ext uri="{BB962C8B-B14F-4D97-AF65-F5344CB8AC3E}">
        <p14:creationId xmlns:p14="http://schemas.microsoft.com/office/powerpoint/2010/main" val="218582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2E76F7-2D8A-A444-A14F-995303C6EC54}"/>
              </a:ext>
            </a:extLst>
          </p:cNvPr>
          <p:cNvSpPr txBox="1"/>
          <p:nvPr/>
        </p:nvSpPr>
        <p:spPr>
          <a:xfrm>
            <a:off x="288758" y="529389"/>
            <a:ext cx="11574379" cy="15173385"/>
          </a:xfrm>
          <a:prstGeom prst="rect">
            <a:avLst/>
          </a:prstGeom>
          <a:noFill/>
        </p:spPr>
        <p:txBody>
          <a:bodyPr wrap="square" rtlCol="0">
            <a:spAutoFit/>
          </a:bodyPr>
          <a:lstStyle/>
          <a:p>
            <a:r>
              <a:rPr lang="en-US" sz="6600" dirty="0"/>
              <a:t> El </a:t>
            </a:r>
            <a:r>
              <a:rPr lang="en-US" sz="6600" dirty="0" err="1"/>
              <a:t>monzón</a:t>
            </a:r>
            <a:r>
              <a:rPr lang="en-US" sz="6600" dirty="0"/>
              <a:t> de Dios</a:t>
            </a:r>
            <a:br>
              <a:rPr lang="en-US" sz="6600" dirty="0"/>
            </a:br>
            <a:r>
              <a:rPr lang="en-US" sz="3600" dirty="0"/>
              <a:t>Durante la </a:t>
            </a:r>
            <a:r>
              <a:rPr lang="en-US" sz="3600" dirty="0" err="1"/>
              <a:t>estación</a:t>
            </a:r>
            <a:r>
              <a:rPr lang="en-US" sz="3600" dirty="0"/>
              <a:t> </a:t>
            </a:r>
            <a:r>
              <a:rPr lang="en-US" sz="3600" dirty="0" err="1"/>
              <a:t>seca</a:t>
            </a:r>
            <a:r>
              <a:rPr lang="en-US" sz="3600" dirty="0"/>
              <a:t>, el </a:t>
            </a:r>
            <a:r>
              <a:rPr lang="en-US" sz="3600" dirty="0" err="1"/>
              <a:t>norte</a:t>
            </a:r>
            <a:r>
              <a:rPr lang="en-US" sz="3600" dirty="0"/>
              <a:t> de la India se </a:t>
            </a:r>
            <a:r>
              <a:rPr lang="en-US" sz="3600" dirty="0" err="1"/>
              <a:t>ve</a:t>
            </a:r>
            <a:r>
              <a:rPr lang="en-US" sz="3600" dirty="0"/>
              <a:t> seco y </a:t>
            </a:r>
            <a:r>
              <a:rPr lang="en-US" sz="3600" dirty="0" err="1"/>
              <a:t>estéril</a:t>
            </a:r>
            <a:r>
              <a:rPr lang="en-US" sz="3600" dirty="0"/>
              <a:t>, </a:t>
            </a:r>
            <a:r>
              <a:rPr lang="en-US" sz="3600" dirty="0" err="1"/>
              <a:t>pero</a:t>
            </a:r>
            <a:r>
              <a:rPr lang="en-US" sz="3600" dirty="0"/>
              <a:t> los </a:t>
            </a:r>
            <a:r>
              <a:rPr lang="en-US" sz="3600" dirty="0" err="1"/>
              <a:t>indios</a:t>
            </a:r>
            <a:r>
              <a:rPr lang="en-US" sz="3600" dirty="0"/>
              <a:t> </a:t>
            </a:r>
            <a:r>
              <a:rPr lang="en-US" sz="3600" dirty="0" err="1"/>
              <a:t>saben</a:t>
            </a:r>
            <a:r>
              <a:rPr lang="en-US" sz="3600" dirty="0"/>
              <a:t> que el </a:t>
            </a:r>
            <a:r>
              <a:rPr lang="en-US" sz="3600" dirty="0" err="1"/>
              <a:t>cambio</a:t>
            </a:r>
            <a:r>
              <a:rPr lang="en-US" sz="3600" dirty="0"/>
              <a:t> </a:t>
            </a:r>
            <a:r>
              <a:rPr lang="en-US" sz="3600" dirty="0" err="1"/>
              <a:t>viene</a:t>
            </a:r>
            <a:r>
              <a:rPr lang="en-US" sz="3600" dirty="0"/>
              <a:t> </a:t>
            </a:r>
            <a:r>
              <a:rPr lang="en-US" sz="3600" dirty="0" err="1"/>
              <a:t>en</a:t>
            </a:r>
            <a:r>
              <a:rPr lang="en-US" sz="3600" dirty="0"/>
              <a:t> </a:t>
            </a:r>
            <a:r>
              <a:rPr lang="en-US" sz="3600" dirty="0" err="1"/>
              <a:t>camino</a:t>
            </a:r>
            <a:r>
              <a:rPr lang="en-US" sz="3600" dirty="0"/>
              <a:t>. La </a:t>
            </a:r>
            <a:r>
              <a:rPr lang="en-US" sz="3600" dirty="0" err="1"/>
              <a:t>esperanza</a:t>
            </a:r>
            <a:r>
              <a:rPr lang="en-US" sz="3600" dirty="0"/>
              <a:t> </a:t>
            </a:r>
            <a:r>
              <a:rPr lang="en-US" sz="3600" dirty="0" err="1"/>
              <a:t>viene</a:t>
            </a:r>
            <a:r>
              <a:rPr lang="en-US" sz="3600" dirty="0"/>
              <a:t> del sur, a </a:t>
            </a:r>
            <a:r>
              <a:rPr lang="en-US" sz="3600" dirty="0" err="1"/>
              <a:t>medida</a:t>
            </a:r>
            <a:r>
              <a:rPr lang="en-US" sz="3600" dirty="0"/>
              <a:t> que las </a:t>
            </a:r>
            <a:r>
              <a:rPr lang="en-US" sz="3600" dirty="0" err="1"/>
              <a:t>lluvias</a:t>
            </a:r>
            <a:r>
              <a:rPr lang="en-US" sz="3600" dirty="0"/>
              <a:t> </a:t>
            </a:r>
            <a:r>
              <a:rPr lang="en-US" sz="3600" dirty="0" err="1"/>
              <a:t>torrenciales</a:t>
            </a:r>
            <a:r>
              <a:rPr lang="en-US" sz="3600" dirty="0"/>
              <a:t> de </a:t>
            </a:r>
            <a:r>
              <a:rPr lang="en-US" sz="3600" dirty="0" err="1"/>
              <a:t>temporada</a:t>
            </a:r>
            <a:r>
              <a:rPr lang="en-US" sz="3600" dirty="0"/>
              <a:t> </a:t>
            </a:r>
            <a:r>
              <a:rPr lang="en-US" sz="3600" dirty="0" err="1"/>
              <a:t>llamadas</a:t>
            </a:r>
            <a:r>
              <a:rPr lang="en-US" sz="3600" dirty="0"/>
              <a:t> </a:t>
            </a:r>
            <a:r>
              <a:rPr lang="en-US" sz="3600" dirty="0" err="1"/>
              <a:t>monzones</a:t>
            </a:r>
            <a:r>
              <a:rPr lang="en-US" sz="3600" dirty="0"/>
              <a:t> se </a:t>
            </a:r>
            <a:r>
              <a:rPr lang="en-US" sz="3600" dirty="0" err="1"/>
              <a:t>dirigen</a:t>
            </a:r>
            <a:r>
              <a:rPr lang="en-US" sz="3600" dirty="0"/>
              <a:t> </a:t>
            </a:r>
            <a:r>
              <a:rPr lang="en-US" sz="3600" dirty="0" err="1"/>
              <a:t>hacia</a:t>
            </a:r>
            <a:r>
              <a:rPr lang="en-US" sz="3600" dirty="0"/>
              <a:t> el </a:t>
            </a:r>
            <a:r>
              <a:rPr lang="en-US" sz="3600" dirty="0" err="1"/>
              <a:t>continente</a:t>
            </a:r>
            <a:r>
              <a:rPr lang="en-US" sz="3600" dirty="0"/>
              <a:t>. </a:t>
            </a:r>
            <a:r>
              <a:rPr lang="en-US" sz="3600" dirty="0" err="1"/>
              <a:t>Cuando</a:t>
            </a:r>
            <a:r>
              <a:rPr lang="en-US" sz="3600" dirty="0"/>
              <a:t> las </a:t>
            </a:r>
            <a:r>
              <a:rPr lang="en-US" sz="3600" dirty="0" err="1"/>
              <a:t>lluvias</a:t>
            </a:r>
            <a:r>
              <a:rPr lang="en-US" sz="3600" dirty="0"/>
              <a:t> </a:t>
            </a:r>
            <a:r>
              <a:rPr lang="en-US" sz="3600" dirty="0" err="1"/>
              <a:t>llegan</a:t>
            </a:r>
            <a:r>
              <a:rPr lang="en-US" sz="3600" dirty="0"/>
              <a:t> </a:t>
            </a:r>
            <a:r>
              <a:rPr lang="en-US" sz="3600" dirty="0" err="1"/>
              <a:t>finalmente</a:t>
            </a:r>
            <a:r>
              <a:rPr lang="en-US" sz="3600" dirty="0"/>
              <a:t> al </a:t>
            </a:r>
            <a:r>
              <a:rPr lang="en-US" sz="3600" dirty="0" err="1"/>
              <a:t>norte</a:t>
            </a:r>
            <a:r>
              <a:rPr lang="en-US" sz="3600" dirty="0"/>
              <a:t> de la India y </a:t>
            </a:r>
            <a:r>
              <a:rPr lang="en-US" sz="3600" dirty="0" err="1"/>
              <a:t>sacian</a:t>
            </a:r>
            <a:r>
              <a:rPr lang="en-US" sz="3600" dirty="0"/>
              <a:t> </a:t>
            </a:r>
            <a:r>
              <a:rPr lang="en-US" sz="3600" dirty="0" err="1"/>
              <a:t>su</a:t>
            </a:r>
            <a:r>
              <a:rPr lang="en-US" sz="3600" dirty="0"/>
              <a:t> tierra </a:t>
            </a:r>
            <a:r>
              <a:rPr lang="en-US" sz="3600" dirty="0" err="1"/>
              <a:t>seca</a:t>
            </a:r>
            <a:r>
              <a:rPr lang="en-US" sz="3600" dirty="0"/>
              <a:t>, es </a:t>
            </a:r>
            <a:r>
              <a:rPr lang="en-US" sz="3600" dirty="0" err="1"/>
              <a:t>como</a:t>
            </a:r>
            <a:r>
              <a:rPr lang="en-US" sz="3600" dirty="0"/>
              <a:t> </a:t>
            </a:r>
            <a:r>
              <a:rPr lang="en-US" sz="3600" dirty="0" err="1"/>
              <a:t>si</a:t>
            </a:r>
            <a:r>
              <a:rPr lang="en-US" sz="3600" dirty="0"/>
              <a:t> </a:t>
            </a:r>
            <a:r>
              <a:rPr lang="en-US" sz="3600" dirty="0" err="1"/>
              <a:t>alguien</a:t>
            </a:r>
            <a:r>
              <a:rPr lang="en-US" sz="3600" dirty="0"/>
              <a:t> </a:t>
            </a:r>
            <a:r>
              <a:rPr lang="en-US" sz="3600" dirty="0" err="1"/>
              <a:t>encendiera</a:t>
            </a:r>
            <a:r>
              <a:rPr lang="en-US" sz="3600" dirty="0"/>
              <a:t> un </a:t>
            </a:r>
            <a:r>
              <a:rPr lang="en-US" sz="3600" dirty="0" err="1"/>
              <a:t>interruptor</a:t>
            </a:r>
            <a:r>
              <a:rPr lang="en-US" sz="3600" dirty="0"/>
              <a:t>: la tierra se </a:t>
            </a:r>
            <a:r>
              <a:rPr lang="en-US" sz="3600" dirty="0" err="1"/>
              <a:t>llena</a:t>
            </a:r>
            <a:r>
              <a:rPr lang="en-US" sz="3600" dirty="0"/>
              <a:t> de </a:t>
            </a:r>
            <a:r>
              <a:rPr lang="en-US" sz="3600" dirty="0" err="1"/>
              <a:t>flores</a:t>
            </a:r>
            <a:r>
              <a:rPr lang="en-US" sz="3600" dirty="0"/>
              <a:t>. </a:t>
            </a:r>
            <a:r>
              <a:rPr lang="en-US" sz="3600" dirty="0" err="1"/>
              <a:t>En</a:t>
            </a:r>
            <a:r>
              <a:rPr lang="en-US" sz="3600" dirty="0"/>
              <a:t> </a:t>
            </a:r>
            <a:r>
              <a:rPr lang="en-US" sz="3600" dirty="0" err="1"/>
              <a:t>cuestión</a:t>
            </a:r>
            <a:r>
              <a:rPr lang="en-US" sz="3600" dirty="0"/>
              <a:t> de días, el </a:t>
            </a:r>
            <a:r>
              <a:rPr lang="en-US" sz="3600" dirty="0" err="1"/>
              <a:t>norte</a:t>
            </a:r>
            <a:r>
              <a:rPr lang="en-US" sz="3600" dirty="0"/>
              <a:t> de la India se </a:t>
            </a:r>
            <a:r>
              <a:rPr lang="en-US" sz="3600" dirty="0" err="1"/>
              <a:t>llena</a:t>
            </a:r>
            <a:r>
              <a:rPr lang="en-US" sz="3600" dirty="0"/>
              <a:t> de hojas y </a:t>
            </a:r>
            <a:r>
              <a:rPr lang="en-US" sz="3600" dirty="0" err="1"/>
              <a:t>flores</a:t>
            </a:r>
            <a:r>
              <a:rPr lang="en-US" sz="3600" dirty="0"/>
              <a:t> </a:t>
            </a:r>
            <a:r>
              <a:rPr lang="en-US" sz="3600" dirty="0" err="1"/>
              <a:t>exóticas</a:t>
            </a:r>
            <a:r>
              <a:rPr lang="en-US" sz="3600" dirty="0"/>
              <a:t>.</a:t>
            </a:r>
          </a:p>
          <a:p>
            <a:r>
              <a:rPr lang="en-US" sz="3600" dirty="0"/>
              <a:t> </a:t>
            </a:r>
            <a:endParaRPr lang="en-US" sz="6600" dirty="0"/>
          </a:p>
          <a:p>
            <a:endParaRPr lang="en-US" sz="6600" dirty="0"/>
          </a:p>
          <a:p>
            <a:r>
              <a:rPr lang="en-US" sz="3600" dirty="0"/>
              <a:t> </a:t>
            </a:r>
          </a:p>
          <a:p>
            <a:endParaRPr lang="en-US" sz="4400" dirty="0"/>
          </a:p>
          <a:p>
            <a:r>
              <a:rPr lang="en-US" sz="4400" dirty="0"/>
              <a:t> </a:t>
            </a:r>
          </a:p>
          <a:p>
            <a:endParaRPr lang="en-US" sz="6000" dirty="0"/>
          </a:p>
          <a:p>
            <a:r>
              <a:rPr lang="en-US" sz="4800" dirty="0"/>
              <a:t> </a:t>
            </a:r>
          </a:p>
          <a:p>
            <a:endParaRPr lang="en-US" sz="4800" dirty="0"/>
          </a:p>
          <a:p>
            <a:r>
              <a:rPr lang="en-US" sz="4800" dirty="0"/>
              <a:t>  </a:t>
            </a:r>
          </a:p>
          <a:p>
            <a:endParaRPr lang="en-US" sz="4000" dirty="0"/>
          </a:p>
          <a:p>
            <a:r>
              <a:rPr lang="en-US" sz="4000" dirty="0"/>
              <a:t> </a:t>
            </a:r>
          </a:p>
          <a:p>
            <a:endParaRPr lang="en-US" sz="4000" dirty="0"/>
          </a:p>
          <a:p>
            <a:r>
              <a:rPr lang="en-US" sz="4000" dirty="0"/>
              <a:t> </a:t>
            </a:r>
          </a:p>
        </p:txBody>
      </p:sp>
    </p:spTree>
    <p:extLst>
      <p:ext uri="{BB962C8B-B14F-4D97-AF65-F5344CB8AC3E}">
        <p14:creationId xmlns:p14="http://schemas.microsoft.com/office/powerpoint/2010/main" val="3060814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2A2E76F7-2D8A-A444-A14F-995303C6EC54}"/>
              </a:ext>
            </a:extLst>
          </p:cNvPr>
          <p:cNvSpPr txBox="1"/>
          <p:nvPr/>
        </p:nvSpPr>
        <p:spPr>
          <a:xfrm>
            <a:off x="254000" y="406400"/>
            <a:ext cx="8839200" cy="609600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4000" dirty="0"/>
              <a:t>El </a:t>
            </a:r>
            <a:r>
              <a:rPr lang="en-US" sz="4000" dirty="0" err="1"/>
              <a:t>poder</a:t>
            </a:r>
            <a:r>
              <a:rPr lang="en-US" sz="4000" dirty="0"/>
              <a:t> </a:t>
            </a:r>
            <a:r>
              <a:rPr lang="en-US" sz="4000" dirty="0" err="1"/>
              <a:t>transformador</a:t>
            </a:r>
            <a:r>
              <a:rPr lang="en-US" sz="4000" dirty="0"/>
              <a:t> de la Palabra de Dios no es </a:t>
            </a:r>
            <a:r>
              <a:rPr lang="en-US" sz="4000" dirty="0" err="1"/>
              <a:t>menos</a:t>
            </a:r>
            <a:r>
              <a:rPr lang="en-US" sz="4000" dirty="0"/>
              <a:t> </a:t>
            </a:r>
            <a:r>
              <a:rPr lang="en-US" sz="4000" dirty="0" err="1"/>
              <a:t>espectacular</a:t>
            </a:r>
            <a:r>
              <a:rPr lang="en-US" sz="4000" dirty="0"/>
              <a:t>. El </a:t>
            </a:r>
            <a:r>
              <a:rPr lang="en-US" sz="4000" dirty="0" err="1"/>
              <a:t>ministerio</a:t>
            </a:r>
            <a:r>
              <a:rPr lang="en-US" sz="4000" dirty="0"/>
              <a:t> personal </a:t>
            </a:r>
            <a:r>
              <a:rPr lang="en-US" sz="4000" dirty="0" err="1"/>
              <a:t>trae</a:t>
            </a:r>
            <a:r>
              <a:rPr lang="en-US" sz="4000" dirty="0"/>
              <a:t> el </a:t>
            </a:r>
            <a:r>
              <a:rPr lang="en-US" sz="4000" dirty="0" err="1"/>
              <a:t>monzón</a:t>
            </a:r>
            <a:r>
              <a:rPr lang="en-US" sz="4000" dirty="0"/>
              <a:t> de la Palabra de Dios al </a:t>
            </a:r>
            <a:r>
              <a:rPr lang="en-US" sz="4000" dirty="0" err="1"/>
              <a:t>terreno</a:t>
            </a:r>
            <a:r>
              <a:rPr lang="en-US" sz="4000" dirty="0"/>
              <a:t> </a:t>
            </a:r>
            <a:r>
              <a:rPr lang="en-US" sz="4000" dirty="0" err="1"/>
              <a:t>árido</a:t>
            </a:r>
            <a:r>
              <a:rPr lang="en-US" sz="4000" dirty="0"/>
              <a:t> del </a:t>
            </a:r>
            <a:r>
              <a:rPr lang="en-US" sz="4000" dirty="0" err="1"/>
              <a:t>corazón</a:t>
            </a:r>
            <a:r>
              <a:rPr lang="en-US" sz="4000" dirty="0"/>
              <a:t>.</a:t>
            </a:r>
          </a:p>
          <a:p>
            <a:pPr>
              <a:lnSpc>
                <a:spcPct val="90000"/>
              </a:lnSpc>
              <a:spcAft>
                <a:spcPts val="600"/>
              </a:spcAft>
            </a:pPr>
            <a:endParaRPr lang="en-US" sz="4000" dirty="0"/>
          </a:p>
          <a:p>
            <a:pPr indent="-228600">
              <a:lnSpc>
                <a:spcPct val="90000"/>
              </a:lnSpc>
              <a:spcAft>
                <a:spcPts val="600"/>
              </a:spcAft>
              <a:buFont typeface="Arial" panose="020B0604020202020204" pitchFamily="34" charset="0"/>
              <a:buChar char="•"/>
            </a:pPr>
            <a:r>
              <a:rPr lang="en-US" sz="4000" dirty="0" err="1"/>
              <a:t>Isaías</a:t>
            </a:r>
            <a:r>
              <a:rPr lang="en-US" sz="4000" dirty="0"/>
              <a:t> 55:10–13 </a:t>
            </a:r>
          </a:p>
        </p:txBody>
      </p:sp>
    </p:spTree>
    <p:extLst>
      <p:ext uri="{BB962C8B-B14F-4D97-AF65-F5344CB8AC3E}">
        <p14:creationId xmlns:p14="http://schemas.microsoft.com/office/powerpoint/2010/main" val="171439757"/>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2E76F7-2D8A-A444-A14F-995303C6EC54}"/>
              </a:ext>
            </a:extLst>
          </p:cNvPr>
          <p:cNvSpPr txBox="1"/>
          <p:nvPr/>
        </p:nvSpPr>
        <p:spPr>
          <a:xfrm>
            <a:off x="308810" y="0"/>
            <a:ext cx="11574379" cy="15265718"/>
          </a:xfrm>
          <a:prstGeom prst="rect">
            <a:avLst/>
          </a:prstGeom>
          <a:noFill/>
        </p:spPr>
        <p:txBody>
          <a:bodyPr wrap="square" rtlCol="0">
            <a:spAutoFit/>
          </a:bodyPr>
          <a:lstStyle/>
          <a:p>
            <a:r>
              <a:rPr lang="en-US" sz="4800" dirty="0"/>
              <a:t>La Palabra de Dios cambia a la </a:t>
            </a:r>
            <a:r>
              <a:rPr lang="en-US" sz="4800" dirty="0" err="1"/>
              <a:t>gente</a:t>
            </a:r>
            <a:r>
              <a:rPr lang="en-US" sz="4800" dirty="0"/>
              <a:t> de </a:t>
            </a:r>
            <a:r>
              <a:rPr lang="en-US" sz="4800" dirty="0" err="1"/>
              <a:t>esta</a:t>
            </a:r>
            <a:r>
              <a:rPr lang="en-US" sz="4800" dirty="0"/>
              <a:t> forma </a:t>
            </a:r>
            <a:r>
              <a:rPr lang="en-US" sz="4800" dirty="0" err="1"/>
              <a:t>espectacular</a:t>
            </a:r>
            <a:r>
              <a:rPr lang="en-US" sz="4800" dirty="0"/>
              <a:t>. La </a:t>
            </a:r>
            <a:r>
              <a:rPr lang="en-US" sz="4800" dirty="0" err="1"/>
              <a:t>lluvia</a:t>
            </a:r>
            <a:r>
              <a:rPr lang="en-US" sz="4800" dirty="0"/>
              <a:t> que </a:t>
            </a:r>
            <a:r>
              <a:rPr lang="en-US" sz="4800" dirty="0" err="1"/>
              <a:t>empapa</a:t>
            </a:r>
            <a:r>
              <a:rPr lang="en-US" sz="4800" dirty="0"/>
              <a:t> la tierra </a:t>
            </a:r>
            <a:r>
              <a:rPr lang="en-US" sz="4800" dirty="0" err="1"/>
              <a:t>seca</a:t>
            </a:r>
            <a:r>
              <a:rPr lang="en-US" sz="4800" dirty="0"/>
              <a:t>, </a:t>
            </a:r>
            <a:r>
              <a:rPr lang="en-US" sz="4800" dirty="0" err="1"/>
              <a:t>siempre</a:t>
            </a:r>
            <a:r>
              <a:rPr lang="en-US" sz="4800" dirty="0"/>
              <a:t> </a:t>
            </a:r>
            <a:r>
              <a:rPr lang="en-US" sz="4800" dirty="0" err="1"/>
              <a:t>tiene</a:t>
            </a:r>
            <a:r>
              <a:rPr lang="en-US" sz="4800" dirty="0"/>
              <a:t> un </a:t>
            </a:r>
            <a:r>
              <a:rPr lang="en-US" sz="4800" dirty="0" err="1"/>
              <a:t>efecto</a:t>
            </a:r>
            <a:r>
              <a:rPr lang="en-US" sz="4800" dirty="0"/>
              <a:t>. </a:t>
            </a:r>
            <a:r>
              <a:rPr lang="en-US" sz="4800" dirty="0" err="1"/>
              <a:t>Esta</a:t>
            </a:r>
            <a:r>
              <a:rPr lang="en-US" sz="4800" dirty="0"/>
              <a:t> </a:t>
            </a:r>
            <a:r>
              <a:rPr lang="en-US" sz="4800" dirty="0" err="1"/>
              <a:t>baña</a:t>
            </a:r>
            <a:r>
              <a:rPr lang="en-US" sz="4800" dirty="0"/>
              <a:t> el </a:t>
            </a:r>
            <a:r>
              <a:rPr lang="en-US" sz="4800" dirty="0" err="1"/>
              <a:t>suelo</a:t>
            </a:r>
            <a:r>
              <a:rPr lang="en-US" sz="4800" dirty="0"/>
              <a:t>, el </a:t>
            </a:r>
            <a:r>
              <a:rPr lang="en-US" sz="4800" dirty="0" err="1"/>
              <a:t>cual</a:t>
            </a:r>
            <a:r>
              <a:rPr lang="en-US" sz="4800" dirty="0"/>
              <a:t> </a:t>
            </a:r>
            <a:r>
              <a:rPr lang="en-US" sz="4800" dirty="0" err="1"/>
              <a:t>alimenta</a:t>
            </a:r>
            <a:r>
              <a:rPr lang="en-US" sz="4800" dirty="0"/>
              <a:t> las </a:t>
            </a:r>
            <a:r>
              <a:rPr lang="en-US" sz="4800" dirty="0" err="1"/>
              <a:t>raíces</a:t>
            </a:r>
            <a:r>
              <a:rPr lang="en-US" sz="4800" dirty="0"/>
              <a:t>, las </a:t>
            </a:r>
            <a:r>
              <a:rPr lang="en-US" sz="4800" dirty="0" err="1"/>
              <a:t>cuales</a:t>
            </a:r>
            <a:r>
              <a:rPr lang="en-US" sz="4800" dirty="0"/>
              <a:t> </a:t>
            </a:r>
            <a:r>
              <a:rPr lang="en-US" sz="4800" dirty="0" err="1"/>
              <a:t>alimentan</a:t>
            </a:r>
            <a:r>
              <a:rPr lang="en-US" sz="4800" dirty="0"/>
              <a:t> las </a:t>
            </a:r>
            <a:r>
              <a:rPr lang="en-US" sz="4800" dirty="0" err="1"/>
              <a:t>plantas</a:t>
            </a:r>
            <a:r>
              <a:rPr lang="en-US" sz="4800" dirty="0"/>
              <a:t> que a </a:t>
            </a:r>
            <a:r>
              <a:rPr lang="en-US" sz="4800" dirty="0" err="1"/>
              <a:t>su</a:t>
            </a:r>
            <a:r>
              <a:rPr lang="en-US" sz="4800" dirty="0"/>
              <a:t> </a:t>
            </a:r>
            <a:r>
              <a:rPr lang="en-US" sz="4800" dirty="0" err="1"/>
              <a:t>vez</a:t>
            </a:r>
            <a:r>
              <a:rPr lang="en-US" sz="4800" dirty="0"/>
              <a:t> </a:t>
            </a:r>
            <a:r>
              <a:rPr lang="en-US" sz="4800" dirty="0" err="1"/>
              <a:t>producen</a:t>
            </a:r>
            <a:r>
              <a:rPr lang="en-US" sz="4800" dirty="0"/>
              <a:t> </a:t>
            </a:r>
            <a:r>
              <a:rPr lang="en-US" sz="4800" dirty="0" err="1"/>
              <a:t>flores</a:t>
            </a:r>
            <a:r>
              <a:rPr lang="en-US" sz="4800" dirty="0"/>
              <a:t>. Lo </a:t>
            </a:r>
            <a:r>
              <a:rPr lang="en-US" sz="4800" dirty="0" err="1"/>
              <a:t>mismo</a:t>
            </a:r>
            <a:r>
              <a:rPr lang="en-US" sz="4800" dirty="0"/>
              <a:t> </a:t>
            </a:r>
            <a:r>
              <a:rPr lang="en-US" sz="4800" dirty="0" err="1"/>
              <a:t>sucede</a:t>
            </a:r>
            <a:r>
              <a:rPr lang="en-US" sz="4800" dirty="0"/>
              <a:t> con la Palabra de Dios. Cambia lo que </a:t>
            </a:r>
            <a:r>
              <a:rPr lang="en-US" sz="4800" dirty="0" err="1"/>
              <a:t>toca</a:t>
            </a:r>
            <a:r>
              <a:rPr lang="en-US" sz="4800" dirty="0"/>
              <a:t>, </a:t>
            </a:r>
            <a:r>
              <a:rPr lang="en-US" sz="4800" dirty="0" err="1"/>
              <a:t>produciendo</a:t>
            </a:r>
            <a:r>
              <a:rPr lang="en-US" sz="4800" dirty="0"/>
              <a:t> </a:t>
            </a:r>
            <a:r>
              <a:rPr lang="en-US" sz="4800" dirty="0" err="1"/>
              <a:t>belleza</a:t>
            </a:r>
            <a:r>
              <a:rPr lang="en-US" sz="4800" dirty="0"/>
              <a:t> y </a:t>
            </a:r>
            <a:r>
              <a:rPr lang="en-US" sz="4800" dirty="0" err="1"/>
              <a:t>fecundidad</a:t>
            </a:r>
            <a:r>
              <a:rPr lang="en-US" sz="4800" dirty="0"/>
              <a:t> </a:t>
            </a:r>
            <a:r>
              <a:rPr lang="en-US" sz="4800" dirty="0" err="1"/>
              <a:t>en</a:t>
            </a:r>
            <a:r>
              <a:rPr lang="en-US" sz="4800" dirty="0"/>
              <a:t> las </a:t>
            </a:r>
            <a:r>
              <a:rPr lang="en-US" sz="4800" dirty="0" err="1"/>
              <a:t>vidas</a:t>
            </a:r>
            <a:r>
              <a:rPr lang="en-US" sz="4800" dirty="0"/>
              <a:t> de las personas.</a:t>
            </a:r>
          </a:p>
          <a:p>
            <a:endParaRPr lang="en-US" sz="6600" dirty="0"/>
          </a:p>
          <a:p>
            <a:r>
              <a:rPr lang="en-US" sz="3600" dirty="0"/>
              <a:t> </a:t>
            </a:r>
          </a:p>
          <a:p>
            <a:endParaRPr lang="en-US" sz="4400" dirty="0"/>
          </a:p>
          <a:p>
            <a:r>
              <a:rPr lang="en-US" sz="4400" dirty="0"/>
              <a:t> </a:t>
            </a:r>
          </a:p>
          <a:p>
            <a:endParaRPr lang="en-US" sz="6000" dirty="0"/>
          </a:p>
          <a:p>
            <a:r>
              <a:rPr lang="en-US" sz="4800" dirty="0"/>
              <a:t> </a:t>
            </a:r>
          </a:p>
          <a:p>
            <a:endParaRPr lang="en-US" sz="4800" dirty="0"/>
          </a:p>
          <a:p>
            <a:r>
              <a:rPr lang="en-US" sz="4800" dirty="0"/>
              <a:t>  </a:t>
            </a:r>
          </a:p>
          <a:p>
            <a:endParaRPr lang="en-US" sz="4000" dirty="0"/>
          </a:p>
          <a:p>
            <a:r>
              <a:rPr lang="en-US" sz="4000" dirty="0"/>
              <a:t> </a:t>
            </a:r>
          </a:p>
          <a:p>
            <a:endParaRPr lang="en-US" sz="4000" dirty="0"/>
          </a:p>
          <a:p>
            <a:r>
              <a:rPr lang="en-US" sz="4000" dirty="0"/>
              <a:t> </a:t>
            </a:r>
          </a:p>
        </p:txBody>
      </p:sp>
    </p:spTree>
    <p:extLst>
      <p:ext uri="{BB962C8B-B14F-4D97-AF65-F5344CB8AC3E}">
        <p14:creationId xmlns:p14="http://schemas.microsoft.com/office/powerpoint/2010/main" val="1607325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BABF2-1A7C-304A-93BA-4BE94FA45EC2}"/>
              </a:ext>
            </a:extLst>
          </p:cNvPr>
          <p:cNvSpPr>
            <a:spLocks noGrp="1"/>
          </p:cNvSpPr>
          <p:nvPr>
            <p:ph type="title"/>
          </p:nvPr>
        </p:nvSpPr>
        <p:spPr>
          <a:xfrm>
            <a:off x="0" y="1123837"/>
            <a:ext cx="3323771" cy="4739934"/>
          </a:xfrm>
        </p:spPr>
        <p:txBody>
          <a:bodyPr/>
          <a:lstStyle/>
          <a:p>
            <a:r>
              <a:rPr lang="en-US" b="1" dirty="0"/>
              <a:t>PARA “CAPTAR” LA NOTICIA USTED TIENE QUE COMPRENDER LA HISTORIA</a:t>
            </a:r>
            <a:br>
              <a:rPr lang="en-US" dirty="0"/>
            </a:br>
            <a:endParaRPr lang="en-US" dirty="0"/>
          </a:p>
        </p:txBody>
      </p:sp>
      <p:sp>
        <p:nvSpPr>
          <p:cNvPr id="3" name="Content Placeholder 2">
            <a:extLst>
              <a:ext uri="{FF2B5EF4-FFF2-40B4-BE49-F238E27FC236}">
                <a16:creationId xmlns:a16="http://schemas.microsoft.com/office/drawing/2014/main" id="{B746869B-38B4-0B4D-B37F-B57A387C5E80}"/>
              </a:ext>
            </a:extLst>
          </p:cNvPr>
          <p:cNvSpPr>
            <a:spLocks noGrp="1"/>
          </p:cNvSpPr>
          <p:nvPr>
            <p:ph idx="1"/>
          </p:nvPr>
        </p:nvSpPr>
        <p:spPr>
          <a:xfrm>
            <a:off x="3323771" y="188687"/>
            <a:ext cx="8868229" cy="7808684"/>
          </a:xfrm>
        </p:spPr>
        <p:txBody>
          <a:bodyPr>
            <a:normAutofit fontScale="62500" lnSpcReduction="20000"/>
          </a:bodyPr>
          <a:lstStyle/>
          <a:p>
            <a:r>
              <a:rPr lang="en-US" sz="8600" b="1" dirty="0">
                <a:solidFill>
                  <a:schemeClr val="tx1"/>
                </a:solidFill>
              </a:rPr>
              <a:t> </a:t>
            </a:r>
            <a:r>
              <a:rPr lang="en-US" sz="5800" dirty="0">
                <a:solidFill>
                  <a:schemeClr val="tx1"/>
                </a:solidFill>
              </a:rPr>
              <a:t>Con Dios, </a:t>
            </a:r>
            <a:r>
              <a:rPr lang="en-US" sz="5800" dirty="0" err="1">
                <a:solidFill>
                  <a:schemeClr val="tx1"/>
                </a:solidFill>
              </a:rPr>
              <a:t>también</a:t>
            </a:r>
            <a:r>
              <a:rPr lang="en-US" sz="5800" dirty="0">
                <a:solidFill>
                  <a:schemeClr val="tx1"/>
                </a:solidFill>
              </a:rPr>
              <a:t>, </a:t>
            </a:r>
            <a:r>
              <a:rPr lang="en-US" sz="5800" dirty="0" err="1">
                <a:solidFill>
                  <a:schemeClr val="tx1"/>
                </a:solidFill>
              </a:rPr>
              <a:t>había</a:t>
            </a:r>
            <a:r>
              <a:rPr lang="en-US" sz="5800" dirty="0">
                <a:solidFill>
                  <a:schemeClr val="tx1"/>
                </a:solidFill>
              </a:rPr>
              <a:t> una </a:t>
            </a:r>
            <a:r>
              <a:rPr lang="en-US" sz="5800" dirty="0" err="1">
                <a:solidFill>
                  <a:schemeClr val="tx1"/>
                </a:solidFill>
              </a:rPr>
              <a:t>unión</a:t>
            </a:r>
            <a:r>
              <a:rPr lang="en-US" sz="5800" dirty="0">
                <a:solidFill>
                  <a:schemeClr val="tx1"/>
                </a:solidFill>
              </a:rPr>
              <a:t> perfecta. La </a:t>
            </a:r>
            <a:r>
              <a:rPr lang="en-US" sz="5800" dirty="0" err="1">
                <a:solidFill>
                  <a:schemeClr val="tx1"/>
                </a:solidFill>
              </a:rPr>
              <a:t>gente</a:t>
            </a:r>
            <a:r>
              <a:rPr lang="en-US" sz="5800" dirty="0">
                <a:solidFill>
                  <a:schemeClr val="tx1"/>
                </a:solidFill>
              </a:rPr>
              <a:t> </a:t>
            </a:r>
            <a:r>
              <a:rPr lang="en-US" sz="5800" dirty="0" err="1">
                <a:solidFill>
                  <a:schemeClr val="tx1"/>
                </a:solidFill>
              </a:rPr>
              <a:t>amaba</a:t>
            </a:r>
            <a:r>
              <a:rPr lang="en-US" sz="5800" dirty="0">
                <a:solidFill>
                  <a:schemeClr val="tx1"/>
                </a:solidFill>
              </a:rPr>
              <a:t>, </a:t>
            </a:r>
            <a:r>
              <a:rPr lang="en-US" sz="5800" dirty="0" err="1">
                <a:solidFill>
                  <a:schemeClr val="tx1"/>
                </a:solidFill>
              </a:rPr>
              <a:t>adoraba</a:t>
            </a:r>
            <a:r>
              <a:rPr lang="en-US" sz="5800" dirty="0">
                <a:solidFill>
                  <a:schemeClr val="tx1"/>
                </a:solidFill>
              </a:rPr>
              <a:t>, y </a:t>
            </a:r>
            <a:r>
              <a:rPr lang="en-US" sz="5800" dirty="0" err="1">
                <a:solidFill>
                  <a:schemeClr val="tx1"/>
                </a:solidFill>
              </a:rPr>
              <a:t>obedecía</a:t>
            </a:r>
            <a:r>
              <a:rPr lang="en-US" sz="5800" dirty="0">
                <a:solidFill>
                  <a:schemeClr val="tx1"/>
                </a:solidFill>
              </a:rPr>
              <a:t> de la forma que </a:t>
            </a:r>
            <a:r>
              <a:rPr lang="en-US" sz="5800" dirty="0" err="1">
                <a:solidFill>
                  <a:schemeClr val="tx1"/>
                </a:solidFill>
              </a:rPr>
              <a:t>fueron</a:t>
            </a:r>
            <a:r>
              <a:rPr lang="en-US" sz="5800" dirty="0">
                <a:solidFill>
                  <a:schemeClr val="tx1"/>
                </a:solidFill>
              </a:rPr>
              <a:t> </a:t>
            </a:r>
            <a:r>
              <a:rPr lang="en-US" sz="5800" dirty="0" err="1">
                <a:solidFill>
                  <a:schemeClr val="tx1"/>
                </a:solidFill>
              </a:rPr>
              <a:t>creados</a:t>
            </a:r>
            <a:r>
              <a:rPr lang="en-US" sz="5800" dirty="0">
                <a:solidFill>
                  <a:schemeClr val="tx1"/>
                </a:solidFill>
              </a:rPr>
              <a:t> para </a:t>
            </a:r>
            <a:r>
              <a:rPr lang="en-US" sz="5800" dirty="0" err="1">
                <a:solidFill>
                  <a:schemeClr val="tx1"/>
                </a:solidFill>
              </a:rPr>
              <a:t>hacerlo</a:t>
            </a:r>
            <a:r>
              <a:rPr lang="en-US" sz="5800" dirty="0">
                <a:solidFill>
                  <a:schemeClr val="tx1"/>
                </a:solidFill>
              </a:rPr>
              <a:t>. </a:t>
            </a:r>
            <a:r>
              <a:rPr lang="en-US" sz="5800" dirty="0" err="1">
                <a:solidFill>
                  <a:schemeClr val="tx1"/>
                </a:solidFill>
              </a:rPr>
              <a:t>Incluso</a:t>
            </a:r>
            <a:r>
              <a:rPr lang="en-US" sz="5800" dirty="0">
                <a:solidFill>
                  <a:schemeClr val="tx1"/>
                </a:solidFill>
              </a:rPr>
              <a:t>, </a:t>
            </a:r>
            <a:r>
              <a:rPr lang="en-US" sz="5800" dirty="0" err="1">
                <a:solidFill>
                  <a:schemeClr val="tx1"/>
                </a:solidFill>
              </a:rPr>
              <a:t>en</a:t>
            </a:r>
            <a:r>
              <a:rPr lang="en-US" sz="5800" dirty="0">
                <a:solidFill>
                  <a:schemeClr val="tx1"/>
                </a:solidFill>
              </a:rPr>
              <a:t> la </a:t>
            </a:r>
            <a:r>
              <a:rPr lang="en-US" sz="5800" dirty="0" err="1">
                <a:solidFill>
                  <a:schemeClr val="tx1"/>
                </a:solidFill>
              </a:rPr>
              <a:t>frescura</a:t>
            </a:r>
            <a:r>
              <a:rPr lang="en-US" sz="5800" dirty="0">
                <a:solidFill>
                  <a:schemeClr val="tx1"/>
                </a:solidFill>
              </a:rPr>
              <a:t> del día </a:t>
            </a:r>
            <a:r>
              <a:rPr lang="en-US" sz="5800" dirty="0" err="1">
                <a:solidFill>
                  <a:schemeClr val="tx1"/>
                </a:solidFill>
              </a:rPr>
              <a:t>ellos</a:t>
            </a:r>
            <a:r>
              <a:rPr lang="en-US" sz="5800" dirty="0">
                <a:solidFill>
                  <a:schemeClr val="tx1"/>
                </a:solidFill>
              </a:rPr>
              <a:t> </a:t>
            </a:r>
            <a:r>
              <a:rPr lang="en-US" sz="5800" dirty="0" err="1">
                <a:solidFill>
                  <a:schemeClr val="tx1"/>
                </a:solidFill>
              </a:rPr>
              <a:t>caminaban</a:t>
            </a:r>
            <a:r>
              <a:rPr lang="en-US" sz="5800" dirty="0">
                <a:solidFill>
                  <a:schemeClr val="tx1"/>
                </a:solidFill>
              </a:rPr>
              <a:t> con Dios </a:t>
            </a:r>
            <a:r>
              <a:rPr lang="en-US" sz="5800" dirty="0" err="1">
                <a:solidFill>
                  <a:schemeClr val="tx1"/>
                </a:solidFill>
              </a:rPr>
              <a:t>en</a:t>
            </a:r>
            <a:r>
              <a:rPr lang="en-US" sz="5800" dirty="0">
                <a:solidFill>
                  <a:schemeClr val="tx1"/>
                </a:solidFill>
              </a:rPr>
              <a:t> el </a:t>
            </a:r>
            <a:r>
              <a:rPr lang="en-US" sz="5800" dirty="0" err="1">
                <a:solidFill>
                  <a:schemeClr val="tx1"/>
                </a:solidFill>
              </a:rPr>
              <a:t>jardín</a:t>
            </a:r>
            <a:r>
              <a:rPr lang="en-US" sz="5800" dirty="0">
                <a:solidFill>
                  <a:schemeClr val="tx1"/>
                </a:solidFill>
              </a:rPr>
              <a:t>, </a:t>
            </a:r>
            <a:r>
              <a:rPr lang="en-US" sz="5800" dirty="0" err="1">
                <a:solidFill>
                  <a:schemeClr val="tx1"/>
                </a:solidFill>
              </a:rPr>
              <a:t>gozando</a:t>
            </a:r>
            <a:r>
              <a:rPr lang="en-US" sz="5800" dirty="0">
                <a:solidFill>
                  <a:schemeClr val="tx1"/>
                </a:solidFill>
              </a:rPr>
              <a:t> de perfecta </a:t>
            </a:r>
            <a:r>
              <a:rPr lang="en-US" sz="5800" dirty="0" err="1">
                <a:solidFill>
                  <a:schemeClr val="tx1"/>
                </a:solidFill>
              </a:rPr>
              <a:t>comunión</a:t>
            </a:r>
            <a:r>
              <a:rPr lang="en-US" sz="5800" dirty="0">
                <a:solidFill>
                  <a:schemeClr val="tx1"/>
                </a:solidFill>
              </a:rPr>
              <a:t> con </a:t>
            </a:r>
            <a:r>
              <a:rPr lang="en-US" sz="5800" dirty="0" err="1">
                <a:solidFill>
                  <a:schemeClr val="tx1"/>
                </a:solidFill>
              </a:rPr>
              <a:t>su</a:t>
            </a:r>
            <a:r>
              <a:rPr lang="en-US" sz="5800" dirty="0">
                <a:solidFill>
                  <a:schemeClr val="tx1"/>
                </a:solidFill>
              </a:rPr>
              <a:t> </a:t>
            </a:r>
            <a:r>
              <a:rPr lang="en-US" sz="5800" dirty="0" err="1">
                <a:solidFill>
                  <a:schemeClr val="tx1"/>
                </a:solidFill>
              </a:rPr>
              <a:t>Creador</a:t>
            </a:r>
            <a:r>
              <a:rPr lang="en-US" sz="5800" dirty="0">
                <a:solidFill>
                  <a:schemeClr val="tx1"/>
                </a:solidFill>
              </a:rPr>
              <a:t>. Eran los </a:t>
            </a:r>
            <a:r>
              <a:rPr lang="en-US" sz="5800" dirty="0" err="1">
                <a:solidFill>
                  <a:schemeClr val="tx1"/>
                </a:solidFill>
              </a:rPr>
              <a:t>administradores</a:t>
            </a:r>
            <a:r>
              <a:rPr lang="en-US" sz="5800" dirty="0">
                <a:solidFill>
                  <a:schemeClr val="tx1"/>
                </a:solidFill>
              </a:rPr>
              <a:t> </a:t>
            </a:r>
            <a:r>
              <a:rPr lang="en-US" sz="5800" dirty="0" err="1">
                <a:solidFill>
                  <a:schemeClr val="tx1"/>
                </a:solidFill>
              </a:rPr>
              <a:t>permanentes</a:t>
            </a:r>
            <a:r>
              <a:rPr lang="en-US" sz="5800" dirty="0">
                <a:solidFill>
                  <a:schemeClr val="tx1"/>
                </a:solidFill>
              </a:rPr>
              <a:t> de Dios, </a:t>
            </a:r>
            <a:r>
              <a:rPr lang="en-US" sz="5800" dirty="0" err="1">
                <a:solidFill>
                  <a:schemeClr val="tx1"/>
                </a:solidFill>
              </a:rPr>
              <a:t>puestos</a:t>
            </a:r>
            <a:r>
              <a:rPr lang="en-US" sz="5800" dirty="0">
                <a:solidFill>
                  <a:schemeClr val="tx1"/>
                </a:solidFill>
              </a:rPr>
              <a:t> </a:t>
            </a:r>
            <a:r>
              <a:rPr lang="en-US" sz="5800" dirty="0" err="1">
                <a:solidFill>
                  <a:schemeClr val="tx1"/>
                </a:solidFill>
              </a:rPr>
              <a:t>allí</a:t>
            </a:r>
            <a:r>
              <a:rPr lang="en-US" sz="5800" dirty="0">
                <a:solidFill>
                  <a:schemeClr val="tx1"/>
                </a:solidFill>
              </a:rPr>
              <a:t> para </a:t>
            </a:r>
            <a:r>
              <a:rPr lang="en-US" sz="5800" dirty="0" err="1">
                <a:solidFill>
                  <a:schemeClr val="tx1"/>
                </a:solidFill>
              </a:rPr>
              <a:t>gobernar</a:t>
            </a:r>
            <a:r>
              <a:rPr lang="en-US" sz="5800" dirty="0">
                <a:solidFill>
                  <a:schemeClr val="tx1"/>
                </a:solidFill>
              </a:rPr>
              <a:t> lo que </a:t>
            </a:r>
            <a:r>
              <a:rPr lang="en-US" sz="5800" dirty="0" err="1">
                <a:solidFill>
                  <a:schemeClr val="tx1"/>
                </a:solidFill>
              </a:rPr>
              <a:t>Él</a:t>
            </a:r>
            <a:r>
              <a:rPr lang="en-US" sz="5800" dirty="0">
                <a:solidFill>
                  <a:schemeClr val="tx1"/>
                </a:solidFill>
              </a:rPr>
              <a:t> </a:t>
            </a:r>
            <a:r>
              <a:rPr lang="en-US" sz="5800" dirty="0" err="1">
                <a:solidFill>
                  <a:schemeClr val="tx1"/>
                </a:solidFill>
              </a:rPr>
              <a:t>había</a:t>
            </a:r>
            <a:r>
              <a:rPr lang="en-US" sz="5800" dirty="0">
                <a:solidFill>
                  <a:schemeClr val="tx1"/>
                </a:solidFill>
              </a:rPr>
              <a:t> </a:t>
            </a:r>
            <a:r>
              <a:rPr lang="en-US" sz="5800" dirty="0" err="1">
                <a:solidFill>
                  <a:schemeClr val="tx1"/>
                </a:solidFill>
              </a:rPr>
              <a:t>hecho</a:t>
            </a:r>
            <a:r>
              <a:rPr lang="en-US" sz="5800" dirty="0">
                <a:solidFill>
                  <a:schemeClr val="tx1"/>
                </a:solidFill>
              </a:rPr>
              <a:t>; e </a:t>
            </a:r>
            <a:r>
              <a:rPr lang="en-US" sz="5800" dirty="0" err="1">
                <a:solidFill>
                  <a:schemeClr val="tx1"/>
                </a:solidFill>
              </a:rPr>
              <a:t>hicieron</a:t>
            </a:r>
            <a:r>
              <a:rPr lang="en-US" sz="5800" dirty="0">
                <a:solidFill>
                  <a:schemeClr val="tx1"/>
                </a:solidFill>
              </a:rPr>
              <a:t> bien </a:t>
            </a:r>
            <a:r>
              <a:rPr lang="en-US" sz="5800" dirty="0" err="1">
                <a:solidFill>
                  <a:schemeClr val="tx1"/>
                </a:solidFill>
              </a:rPr>
              <a:t>su</a:t>
            </a:r>
            <a:r>
              <a:rPr lang="en-US" sz="5800" dirty="0">
                <a:solidFill>
                  <a:schemeClr val="tx1"/>
                </a:solidFill>
              </a:rPr>
              <a:t> </a:t>
            </a:r>
            <a:r>
              <a:rPr lang="en-US" sz="5800" dirty="0" err="1">
                <a:solidFill>
                  <a:schemeClr val="tx1"/>
                </a:solidFill>
              </a:rPr>
              <a:t>trabajo</a:t>
            </a:r>
            <a:r>
              <a:rPr lang="en-US" sz="5800" dirty="0">
                <a:solidFill>
                  <a:schemeClr val="tx1"/>
                </a:solidFill>
              </a:rPr>
              <a:t>. Dios no </a:t>
            </a:r>
            <a:r>
              <a:rPr lang="en-US" sz="5800" dirty="0" err="1">
                <a:solidFill>
                  <a:schemeClr val="tx1"/>
                </a:solidFill>
              </a:rPr>
              <a:t>tenía</a:t>
            </a:r>
            <a:r>
              <a:rPr lang="en-US" sz="5800" dirty="0">
                <a:solidFill>
                  <a:schemeClr val="tx1"/>
                </a:solidFill>
              </a:rPr>
              <a:t> </a:t>
            </a:r>
            <a:r>
              <a:rPr lang="en-US" sz="5800" dirty="0" err="1">
                <a:solidFill>
                  <a:schemeClr val="tx1"/>
                </a:solidFill>
              </a:rPr>
              <a:t>ninguna</a:t>
            </a:r>
            <a:r>
              <a:rPr lang="en-US" sz="5800" dirty="0">
                <a:solidFill>
                  <a:schemeClr val="tx1"/>
                </a:solidFill>
              </a:rPr>
              <a:t> </a:t>
            </a:r>
            <a:r>
              <a:rPr lang="en-US" sz="5800" dirty="0" err="1">
                <a:solidFill>
                  <a:schemeClr val="tx1"/>
                </a:solidFill>
              </a:rPr>
              <a:t>razón</a:t>
            </a:r>
            <a:r>
              <a:rPr lang="en-US" sz="5800" dirty="0">
                <a:solidFill>
                  <a:schemeClr val="tx1"/>
                </a:solidFill>
              </a:rPr>
              <a:t> para </a:t>
            </a:r>
            <a:r>
              <a:rPr lang="en-US" sz="5800" dirty="0" err="1">
                <a:solidFill>
                  <a:schemeClr val="tx1"/>
                </a:solidFill>
              </a:rPr>
              <a:t>confrontarlos</a:t>
            </a:r>
            <a:r>
              <a:rPr lang="en-US" sz="5800" dirty="0">
                <a:solidFill>
                  <a:schemeClr val="tx1"/>
                </a:solidFill>
              </a:rPr>
              <a:t>, y </a:t>
            </a:r>
            <a:r>
              <a:rPr lang="en-US" sz="5800" dirty="0" err="1">
                <a:solidFill>
                  <a:schemeClr val="tx1"/>
                </a:solidFill>
              </a:rPr>
              <a:t>ellos</a:t>
            </a:r>
            <a:r>
              <a:rPr lang="en-US" sz="5800" dirty="0">
                <a:solidFill>
                  <a:schemeClr val="tx1"/>
                </a:solidFill>
              </a:rPr>
              <a:t> no </a:t>
            </a:r>
            <a:r>
              <a:rPr lang="en-US" sz="5800" dirty="0" err="1">
                <a:solidFill>
                  <a:schemeClr val="tx1"/>
                </a:solidFill>
              </a:rPr>
              <a:t>tenían</a:t>
            </a:r>
            <a:r>
              <a:rPr lang="en-US" sz="5800" dirty="0">
                <a:solidFill>
                  <a:schemeClr val="tx1"/>
                </a:solidFill>
              </a:rPr>
              <a:t> nada que </a:t>
            </a:r>
            <a:r>
              <a:rPr lang="en-US" sz="5800" dirty="0" err="1">
                <a:solidFill>
                  <a:schemeClr val="tx1"/>
                </a:solidFill>
              </a:rPr>
              <a:t>confesar</a:t>
            </a:r>
            <a:r>
              <a:rPr lang="en-US" sz="5800" dirty="0">
                <a:solidFill>
                  <a:schemeClr val="tx1"/>
                </a:solidFill>
              </a:rPr>
              <a:t>. </a:t>
            </a:r>
            <a:r>
              <a:rPr lang="en-US" sz="5800" dirty="0" err="1">
                <a:solidFill>
                  <a:schemeClr val="tx1"/>
                </a:solidFill>
              </a:rPr>
              <a:t>Todo</a:t>
            </a:r>
            <a:r>
              <a:rPr lang="en-US" sz="5800" dirty="0">
                <a:solidFill>
                  <a:schemeClr val="tx1"/>
                </a:solidFill>
              </a:rPr>
              <a:t> </a:t>
            </a:r>
            <a:r>
              <a:rPr lang="en-US" sz="5800" dirty="0" err="1">
                <a:solidFill>
                  <a:schemeClr val="tx1"/>
                </a:solidFill>
              </a:rPr>
              <a:t>estaba</a:t>
            </a:r>
            <a:r>
              <a:rPr lang="en-US" sz="5800" dirty="0">
                <a:solidFill>
                  <a:schemeClr val="tx1"/>
                </a:solidFill>
              </a:rPr>
              <a:t> bien, día </a:t>
            </a:r>
            <a:r>
              <a:rPr lang="en-US" sz="5800" dirty="0" err="1">
                <a:solidFill>
                  <a:schemeClr val="tx1"/>
                </a:solidFill>
              </a:rPr>
              <a:t>tras</a:t>
            </a:r>
            <a:r>
              <a:rPr lang="en-US" sz="5800" dirty="0">
                <a:solidFill>
                  <a:schemeClr val="tx1"/>
                </a:solidFill>
              </a:rPr>
              <a:t> día. La </a:t>
            </a:r>
            <a:r>
              <a:rPr lang="en-US" sz="5800" dirty="0" err="1">
                <a:solidFill>
                  <a:schemeClr val="tx1"/>
                </a:solidFill>
              </a:rPr>
              <a:t>vida</a:t>
            </a:r>
            <a:r>
              <a:rPr lang="en-US" sz="5800" dirty="0">
                <a:solidFill>
                  <a:schemeClr val="tx1"/>
                </a:solidFill>
              </a:rPr>
              <a:t> era </a:t>
            </a:r>
            <a:r>
              <a:rPr lang="en-US" sz="5800" dirty="0" err="1">
                <a:solidFill>
                  <a:schemeClr val="tx1"/>
                </a:solidFill>
              </a:rPr>
              <a:t>mejor</a:t>
            </a:r>
            <a:r>
              <a:rPr lang="en-US" sz="5800" dirty="0">
                <a:solidFill>
                  <a:schemeClr val="tx1"/>
                </a:solidFill>
              </a:rPr>
              <a:t> que </a:t>
            </a:r>
            <a:r>
              <a:rPr lang="en-US" sz="5800" dirty="0" err="1">
                <a:solidFill>
                  <a:schemeClr val="tx1"/>
                </a:solidFill>
              </a:rPr>
              <a:t>cualquier</a:t>
            </a:r>
            <a:r>
              <a:rPr lang="en-US" sz="5800" dirty="0">
                <a:solidFill>
                  <a:schemeClr val="tx1"/>
                </a:solidFill>
              </a:rPr>
              <a:t> </a:t>
            </a:r>
            <a:r>
              <a:rPr lang="en-US" sz="5800" dirty="0" err="1">
                <a:solidFill>
                  <a:schemeClr val="tx1"/>
                </a:solidFill>
              </a:rPr>
              <a:t>cosa</a:t>
            </a:r>
            <a:r>
              <a:rPr lang="en-US" sz="5800" dirty="0">
                <a:solidFill>
                  <a:schemeClr val="tx1"/>
                </a:solidFill>
              </a:rPr>
              <a:t> que </a:t>
            </a:r>
            <a:r>
              <a:rPr lang="en-US" sz="5800" dirty="0" err="1">
                <a:solidFill>
                  <a:schemeClr val="tx1"/>
                </a:solidFill>
              </a:rPr>
              <a:t>podamos</a:t>
            </a:r>
            <a:r>
              <a:rPr lang="en-US" sz="5800" dirty="0">
                <a:solidFill>
                  <a:schemeClr val="tx1"/>
                </a:solidFill>
              </a:rPr>
              <a:t> </a:t>
            </a:r>
            <a:r>
              <a:rPr lang="en-US" sz="5800" dirty="0" err="1">
                <a:solidFill>
                  <a:schemeClr val="tx1"/>
                </a:solidFill>
              </a:rPr>
              <a:t>imaginar</a:t>
            </a:r>
            <a:r>
              <a:rPr lang="en-US" sz="5800" dirty="0">
                <a:solidFill>
                  <a:schemeClr val="tx1"/>
                </a:solidFill>
              </a:rPr>
              <a:t>, </a:t>
            </a:r>
            <a:r>
              <a:rPr lang="en-US" sz="5800" dirty="0" err="1">
                <a:solidFill>
                  <a:schemeClr val="tx1"/>
                </a:solidFill>
              </a:rPr>
              <a:t>desde</a:t>
            </a:r>
            <a:r>
              <a:rPr lang="en-US" sz="5800" dirty="0">
                <a:solidFill>
                  <a:schemeClr val="tx1"/>
                </a:solidFill>
              </a:rPr>
              <a:t> </a:t>
            </a:r>
            <a:r>
              <a:rPr lang="en-US" sz="5800" dirty="0" err="1">
                <a:solidFill>
                  <a:schemeClr val="tx1"/>
                </a:solidFill>
              </a:rPr>
              <a:t>nuestra</a:t>
            </a:r>
            <a:r>
              <a:rPr lang="en-US" sz="5800" dirty="0">
                <a:solidFill>
                  <a:schemeClr val="tx1"/>
                </a:solidFill>
              </a:rPr>
              <a:t> </a:t>
            </a:r>
            <a:r>
              <a:rPr lang="en-US" sz="5800" dirty="0" err="1">
                <a:solidFill>
                  <a:schemeClr val="tx1"/>
                </a:solidFill>
              </a:rPr>
              <a:t>perspectiva</a:t>
            </a:r>
            <a:r>
              <a:rPr lang="en-US" sz="5800" dirty="0">
                <a:solidFill>
                  <a:schemeClr val="tx1"/>
                </a:solidFill>
              </a:rPr>
              <a:t> </a:t>
            </a:r>
            <a:r>
              <a:rPr lang="en-US" sz="5800" dirty="0" err="1">
                <a:solidFill>
                  <a:schemeClr val="tx1"/>
                </a:solidFill>
              </a:rPr>
              <a:t>dañada</a:t>
            </a:r>
            <a:r>
              <a:rPr lang="en-US" sz="5800" dirty="0">
                <a:solidFill>
                  <a:schemeClr val="tx1"/>
                </a:solidFill>
              </a:rPr>
              <a:t> por el </a:t>
            </a:r>
            <a:r>
              <a:rPr lang="en-US" sz="5800" dirty="0" err="1">
                <a:solidFill>
                  <a:schemeClr val="tx1"/>
                </a:solidFill>
              </a:rPr>
              <a:t>pecado</a:t>
            </a:r>
            <a:r>
              <a:rPr lang="en-US" sz="5800" dirty="0">
                <a:solidFill>
                  <a:schemeClr val="tx1"/>
                </a:solidFill>
              </a:rPr>
              <a:t>.</a:t>
            </a:r>
          </a:p>
          <a:p>
            <a:r>
              <a:rPr lang="en-US" sz="4000" dirty="0">
                <a:solidFill>
                  <a:schemeClr val="tx1"/>
                </a:solidFill>
              </a:rPr>
              <a:t> </a:t>
            </a:r>
          </a:p>
          <a:p>
            <a:endParaRPr lang="en-US" sz="3200" dirty="0">
              <a:solidFill>
                <a:schemeClr val="tx1"/>
              </a:solidFill>
            </a:endParaRPr>
          </a:p>
          <a:p>
            <a:r>
              <a:rPr lang="en-US" dirty="0"/>
              <a:t> </a:t>
            </a:r>
          </a:p>
          <a:p>
            <a:r>
              <a:rPr lang="en-US" dirty="0"/>
              <a:t>  </a:t>
            </a:r>
          </a:p>
          <a:p>
            <a:endParaRPr lang="en-US" dirty="0"/>
          </a:p>
        </p:txBody>
      </p:sp>
    </p:spTree>
    <p:extLst>
      <p:ext uri="{BB962C8B-B14F-4D97-AF65-F5344CB8AC3E}">
        <p14:creationId xmlns:p14="http://schemas.microsoft.com/office/powerpoint/2010/main" val="65013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2E76F7-2D8A-A444-A14F-995303C6EC54}"/>
              </a:ext>
            </a:extLst>
          </p:cNvPr>
          <p:cNvSpPr txBox="1"/>
          <p:nvPr/>
        </p:nvSpPr>
        <p:spPr>
          <a:xfrm>
            <a:off x="288758" y="529389"/>
            <a:ext cx="11574379" cy="14711720"/>
          </a:xfrm>
          <a:prstGeom prst="rect">
            <a:avLst/>
          </a:prstGeom>
          <a:noFill/>
        </p:spPr>
        <p:txBody>
          <a:bodyPr wrap="square" rtlCol="0">
            <a:spAutoFit/>
          </a:bodyPr>
          <a:lstStyle/>
          <a:p>
            <a:r>
              <a:rPr lang="en-US" sz="4400" dirty="0" err="1"/>
              <a:t>Estos</a:t>
            </a:r>
            <a:r>
              <a:rPr lang="en-US" sz="4400" dirty="0"/>
              <a:t> </a:t>
            </a:r>
            <a:r>
              <a:rPr lang="en-US" sz="4400" dirty="0" err="1"/>
              <a:t>cambios</a:t>
            </a:r>
            <a:r>
              <a:rPr lang="en-US" sz="4400" dirty="0"/>
              <a:t> </a:t>
            </a:r>
            <a:r>
              <a:rPr lang="en-US" sz="4400" dirty="0" err="1"/>
              <a:t>apuntan</a:t>
            </a:r>
            <a:r>
              <a:rPr lang="en-US" sz="4400" dirty="0"/>
              <a:t> a dos </a:t>
            </a:r>
            <a:r>
              <a:rPr lang="en-US" sz="4400" dirty="0" err="1"/>
              <a:t>realidades</a:t>
            </a:r>
            <a:r>
              <a:rPr lang="en-US" sz="4400" dirty="0"/>
              <a:t> </a:t>
            </a:r>
            <a:r>
              <a:rPr lang="en-US" sz="4400" dirty="0" err="1"/>
              <a:t>maravillosas</a:t>
            </a:r>
            <a:r>
              <a:rPr lang="en-US" sz="4400" dirty="0"/>
              <a:t>. </a:t>
            </a:r>
            <a:r>
              <a:rPr lang="en-US" sz="4400" dirty="0" err="1"/>
              <a:t>En</a:t>
            </a:r>
            <a:r>
              <a:rPr lang="en-US" sz="4400" dirty="0"/>
              <a:t> primer </a:t>
            </a:r>
            <a:r>
              <a:rPr lang="en-US" sz="4400" dirty="0" err="1"/>
              <a:t>lugar</a:t>
            </a:r>
            <a:r>
              <a:rPr lang="en-US" sz="4400" dirty="0"/>
              <a:t>, </a:t>
            </a:r>
            <a:r>
              <a:rPr lang="en-US" sz="4400" dirty="0" err="1"/>
              <a:t>somos</a:t>
            </a:r>
            <a:r>
              <a:rPr lang="en-US" sz="4400" dirty="0"/>
              <a:t>, de </a:t>
            </a:r>
            <a:r>
              <a:rPr lang="en-US" sz="4400" dirty="0" err="1"/>
              <a:t>hecho</a:t>
            </a:r>
            <a:r>
              <a:rPr lang="en-US" sz="4400" dirty="0"/>
              <a:t>, los </a:t>
            </a:r>
            <a:r>
              <a:rPr lang="en-US" sz="4400" dirty="0" err="1"/>
              <a:t>hijos</a:t>
            </a:r>
            <a:r>
              <a:rPr lang="en-US" sz="4400" dirty="0"/>
              <a:t> del </a:t>
            </a:r>
            <a:r>
              <a:rPr lang="en-US" sz="4400" dirty="0" err="1"/>
              <a:t>pacto</a:t>
            </a:r>
            <a:r>
              <a:rPr lang="en-US" sz="4400" dirty="0"/>
              <a:t> de Dios. </a:t>
            </a:r>
            <a:r>
              <a:rPr lang="en-US" sz="4400" dirty="0" err="1"/>
              <a:t>Él</a:t>
            </a:r>
            <a:r>
              <a:rPr lang="en-US" sz="4400" dirty="0"/>
              <a:t> ha </a:t>
            </a:r>
            <a:r>
              <a:rPr lang="en-US" sz="4400" dirty="0" err="1"/>
              <a:t>prometido</a:t>
            </a:r>
            <a:r>
              <a:rPr lang="en-US" sz="4400" dirty="0"/>
              <a:t> ser </a:t>
            </a:r>
            <a:r>
              <a:rPr lang="en-US" sz="4400" dirty="0" err="1"/>
              <a:t>nuestro</a:t>
            </a:r>
            <a:r>
              <a:rPr lang="en-US" sz="4400" dirty="0"/>
              <a:t> Dios, </a:t>
            </a:r>
            <a:r>
              <a:rPr lang="en-US" sz="4400" dirty="0" err="1"/>
              <a:t>estar</a:t>
            </a:r>
            <a:r>
              <a:rPr lang="en-US" sz="4400" dirty="0"/>
              <a:t> con </a:t>
            </a:r>
            <a:r>
              <a:rPr lang="en-US" sz="4400" dirty="0" err="1"/>
              <a:t>nosotros</a:t>
            </a:r>
            <a:r>
              <a:rPr lang="en-US" sz="4400" dirty="0"/>
              <a:t> y </a:t>
            </a:r>
            <a:r>
              <a:rPr lang="en-US" sz="4400" dirty="0" err="1"/>
              <a:t>bendecirnos</a:t>
            </a:r>
            <a:r>
              <a:rPr lang="en-US" sz="4400" dirty="0"/>
              <a:t>. </a:t>
            </a:r>
            <a:r>
              <a:rPr lang="en-US" sz="4400" dirty="0" err="1"/>
              <a:t>En</a:t>
            </a:r>
            <a:r>
              <a:rPr lang="en-US" sz="4400" dirty="0"/>
              <a:t> </a:t>
            </a:r>
            <a:r>
              <a:rPr lang="en-US" sz="4400" dirty="0" err="1"/>
              <a:t>segundo</a:t>
            </a:r>
            <a:r>
              <a:rPr lang="en-US" sz="4400" dirty="0"/>
              <a:t> </a:t>
            </a:r>
            <a:r>
              <a:rPr lang="en-US" sz="4400" dirty="0" err="1"/>
              <a:t>lugar</a:t>
            </a:r>
            <a:r>
              <a:rPr lang="en-US" sz="4400" dirty="0"/>
              <a:t>, </a:t>
            </a:r>
            <a:r>
              <a:rPr lang="en-US" sz="4400" dirty="0" err="1"/>
              <a:t>estos</a:t>
            </a:r>
            <a:r>
              <a:rPr lang="en-US" sz="4400" dirty="0"/>
              <a:t> </a:t>
            </a:r>
            <a:r>
              <a:rPr lang="en-US" sz="4400" dirty="0" err="1"/>
              <a:t>cambios</a:t>
            </a:r>
            <a:r>
              <a:rPr lang="en-US" sz="4400" dirty="0"/>
              <a:t> </a:t>
            </a:r>
            <a:r>
              <a:rPr lang="en-US" sz="4400" dirty="0" err="1"/>
              <a:t>nos</a:t>
            </a:r>
            <a:r>
              <a:rPr lang="en-US" sz="4400" dirty="0"/>
              <a:t> </a:t>
            </a:r>
            <a:r>
              <a:rPr lang="en-US" sz="4400" dirty="0" err="1"/>
              <a:t>indican</a:t>
            </a:r>
            <a:r>
              <a:rPr lang="en-US" sz="4400" dirty="0"/>
              <a:t> </a:t>
            </a:r>
            <a:r>
              <a:rPr lang="en-US" sz="4400" dirty="0" err="1"/>
              <a:t>Su</a:t>
            </a:r>
            <a:r>
              <a:rPr lang="en-US" sz="4400" dirty="0"/>
              <a:t> gloria. Las </a:t>
            </a:r>
            <a:r>
              <a:rPr lang="en-US" sz="4400" dirty="0" err="1"/>
              <a:t>flores</a:t>
            </a:r>
            <a:r>
              <a:rPr lang="en-US" sz="4400" dirty="0"/>
              <a:t> y los </a:t>
            </a:r>
            <a:r>
              <a:rPr lang="en-US" sz="4400" dirty="0" err="1"/>
              <a:t>frutos</a:t>
            </a:r>
            <a:r>
              <a:rPr lang="en-US" sz="4400" dirty="0"/>
              <a:t> que la </a:t>
            </a:r>
            <a:r>
              <a:rPr lang="en-US" sz="4400" dirty="0" err="1"/>
              <a:t>lluvia</a:t>
            </a:r>
            <a:r>
              <a:rPr lang="en-US" sz="4400" dirty="0"/>
              <a:t> produce dan gloria a </a:t>
            </a:r>
            <a:r>
              <a:rPr lang="en-US" sz="4400" dirty="0" err="1"/>
              <a:t>Aquel</a:t>
            </a:r>
            <a:r>
              <a:rPr lang="en-US" sz="4400" dirty="0"/>
              <a:t> que la </a:t>
            </a:r>
            <a:r>
              <a:rPr lang="en-US" sz="4400" dirty="0" err="1"/>
              <a:t>envió</a:t>
            </a:r>
            <a:r>
              <a:rPr lang="en-US" sz="4400" dirty="0"/>
              <a:t>. Al </a:t>
            </a:r>
            <a:r>
              <a:rPr lang="en-US" sz="4400" dirty="0" err="1"/>
              <a:t>compartir</a:t>
            </a:r>
            <a:r>
              <a:rPr lang="en-US" sz="4400" dirty="0"/>
              <a:t> la Palabra de Dios los </a:t>
            </a:r>
            <a:r>
              <a:rPr lang="en-US" sz="4400" dirty="0" err="1"/>
              <a:t>unos</a:t>
            </a:r>
            <a:r>
              <a:rPr lang="en-US" sz="4400" dirty="0"/>
              <a:t> con los </a:t>
            </a:r>
            <a:r>
              <a:rPr lang="en-US" sz="4400" dirty="0" err="1"/>
              <a:t>otros</a:t>
            </a:r>
            <a:r>
              <a:rPr lang="en-US" sz="4400" dirty="0"/>
              <a:t>, </a:t>
            </a:r>
            <a:r>
              <a:rPr lang="en-US" sz="4400" dirty="0" err="1"/>
              <a:t>nos</a:t>
            </a:r>
            <a:r>
              <a:rPr lang="en-US" sz="4400" dirty="0"/>
              <a:t> </a:t>
            </a:r>
            <a:r>
              <a:rPr lang="en-US" sz="4400" dirty="0" err="1"/>
              <a:t>convertimos</a:t>
            </a:r>
            <a:r>
              <a:rPr lang="en-US" sz="4400" dirty="0"/>
              <a:t> </a:t>
            </a:r>
            <a:r>
              <a:rPr lang="en-US" sz="4400" dirty="0" err="1"/>
              <a:t>en</a:t>
            </a:r>
            <a:r>
              <a:rPr lang="en-US" sz="4400" dirty="0"/>
              <a:t> </a:t>
            </a:r>
            <a:r>
              <a:rPr lang="en-US" sz="4400" dirty="0" err="1"/>
              <a:t>señales</a:t>
            </a:r>
            <a:r>
              <a:rPr lang="en-US" sz="4400" dirty="0"/>
              <a:t> que </a:t>
            </a:r>
            <a:r>
              <a:rPr lang="en-US" sz="4400" dirty="0" err="1"/>
              <a:t>apuntan</a:t>
            </a:r>
            <a:r>
              <a:rPr lang="en-US" sz="4400" dirty="0"/>
              <a:t> a </a:t>
            </a:r>
            <a:r>
              <a:rPr lang="en-US" sz="4400" dirty="0" err="1"/>
              <a:t>Su</a:t>
            </a:r>
            <a:r>
              <a:rPr lang="en-US" sz="4400" dirty="0"/>
              <a:t> gloria.</a:t>
            </a:r>
          </a:p>
          <a:p>
            <a:endParaRPr lang="en-US" sz="6600" dirty="0"/>
          </a:p>
          <a:p>
            <a:r>
              <a:rPr lang="en-US" sz="3600" dirty="0"/>
              <a:t> </a:t>
            </a:r>
          </a:p>
          <a:p>
            <a:endParaRPr lang="en-US" sz="4400" dirty="0"/>
          </a:p>
          <a:p>
            <a:r>
              <a:rPr lang="en-US" sz="4400" dirty="0"/>
              <a:t> </a:t>
            </a:r>
          </a:p>
          <a:p>
            <a:endParaRPr lang="en-US" sz="6000" dirty="0"/>
          </a:p>
          <a:p>
            <a:r>
              <a:rPr lang="en-US" sz="4800" dirty="0"/>
              <a:t> </a:t>
            </a:r>
          </a:p>
          <a:p>
            <a:endParaRPr lang="en-US" sz="4800" dirty="0"/>
          </a:p>
          <a:p>
            <a:r>
              <a:rPr lang="en-US" sz="4800" dirty="0"/>
              <a:t>  </a:t>
            </a:r>
          </a:p>
          <a:p>
            <a:endParaRPr lang="en-US" sz="4000" dirty="0"/>
          </a:p>
          <a:p>
            <a:r>
              <a:rPr lang="en-US" sz="4000" dirty="0"/>
              <a:t> </a:t>
            </a:r>
          </a:p>
          <a:p>
            <a:endParaRPr lang="en-US" sz="4000" dirty="0"/>
          </a:p>
          <a:p>
            <a:r>
              <a:rPr lang="en-US" sz="4000" dirty="0"/>
              <a:t> </a:t>
            </a:r>
          </a:p>
        </p:txBody>
      </p:sp>
    </p:spTree>
    <p:extLst>
      <p:ext uri="{BB962C8B-B14F-4D97-AF65-F5344CB8AC3E}">
        <p14:creationId xmlns:p14="http://schemas.microsoft.com/office/powerpoint/2010/main" val="416504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0822F6-882B-4429-93CD-D84C82F89CD3}"/>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AE429-2F60-9040-BE6E-DE9285843CD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err="1">
                <a:solidFill>
                  <a:srgbClr val="FFFFFF"/>
                </a:solidFill>
              </a:rPr>
              <a:t>Muchos</a:t>
            </a:r>
            <a:r>
              <a:rPr lang="en-US" sz="5200" dirty="0">
                <a:solidFill>
                  <a:srgbClr val="FFFFFF"/>
                </a:solidFill>
              </a:rPr>
              <a:t> </a:t>
            </a:r>
            <a:r>
              <a:rPr lang="en-US" sz="5200" dirty="0" err="1">
                <a:solidFill>
                  <a:srgbClr val="FFFFFF"/>
                </a:solidFill>
              </a:rPr>
              <a:t>cristianos</a:t>
            </a:r>
            <a:r>
              <a:rPr lang="en-US" sz="5200" dirty="0">
                <a:solidFill>
                  <a:srgbClr val="FFFFFF"/>
                </a:solidFill>
              </a:rPr>
              <a:t> </a:t>
            </a:r>
            <a:r>
              <a:rPr lang="en-US" sz="5200" dirty="0" err="1">
                <a:solidFill>
                  <a:srgbClr val="FFFFFF"/>
                </a:solidFill>
              </a:rPr>
              <a:t>simplemente</a:t>
            </a:r>
            <a:r>
              <a:rPr lang="en-US" sz="5200" dirty="0">
                <a:solidFill>
                  <a:srgbClr val="FFFFFF"/>
                </a:solidFill>
              </a:rPr>
              <a:t> no </a:t>
            </a:r>
            <a:r>
              <a:rPr lang="en-US" sz="5200" dirty="0" err="1">
                <a:solidFill>
                  <a:srgbClr val="FFFFFF"/>
                </a:solidFill>
              </a:rPr>
              <a:t>entienden</a:t>
            </a:r>
            <a:r>
              <a:rPr lang="en-US" sz="5200" dirty="0">
                <a:solidFill>
                  <a:srgbClr val="FFFFFF"/>
                </a:solidFill>
              </a:rPr>
              <a:t> </a:t>
            </a:r>
            <a:r>
              <a:rPr lang="en-US" sz="5200" dirty="0" err="1">
                <a:solidFill>
                  <a:srgbClr val="FFFFFF"/>
                </a:solidFill>
              </a:rPr>
              <a:t>qué</a:t>
            </a:r>
            <a:r>
              <a:rPr lang="en-US" sz="5200" dirty="0">
                <a:solidFill>
                  <a:srgbClr val="FFFFFF"/>
                </a:solidFill>
              </a:rPr>
              <a:t> es la Biblia</a:t>
            </a:r>
            <a:br>
              <a:rPr lang="en-US" sz="5200" dirty="0">
                <a:solidFill>
                  <a:srgbClr val="FFFFFF"/>
                </a:solidFill>
              </a:rPr>
            </a:br>
            <a:r>
              <a:rPr lang="en-US" sz="5200" dirty="0">
                <a:solidFill>
                  <a:srgbClr val="FFFFFF"/>
                </a:solidFill>
              </a:rPr>
              <a:t> </a:t>
            </a:r>
          </a:p>
        </p:txBody>
      </p:sp>
    </p:spTree>
    <p:extLst>
      <p:ext uri="{BB962C8B-B14F-4D97-AF65-F5344CB8AC3E}">
        <p14:creationId xmlns:p14="http://schemas.microsoft.com/office/powerpoint/2010/main" val="3495428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375EF50-85E5-7F40-A2AA-80ED79DFCF25}"/>
              </a:ext>
            </a:extLst>
          </p:cNvPr>
          <p:cNvSpPr>
            <a:spLocks noGrp="1"/>
          </p:cNvSpPr>
          <p:nvPr>
            <p:ph idx="1"/>
          </p:nvPr>
        </p:nvSpPr>
        <p:spPr>
          <a:xfrm>
            <a:off x="2365513" y="516835"/>
            <a:ext cx="7660919" cy="5883965"/>
          </a:xfrm>
        </p:spPr>
        <p:txBody>
          <a:bodyPr anchor="t">
            <a:normAutofit fontScale="92500" lnSpcReduction="20000"/>
          </a:bodyPr>
          <a:lstStyle/>
          <a:p>
            <a:r>
              <a:rPr lang="en-US" sz="4000" dirty="0" err="1"/>
              <a:t>Muchos</a:t>
            </a:r>
            <a:r>
              <a:rPr lang="en-US" sz="4000" dirty="0"/>
              <a:t> la </a:t>
            </a:r>
            <a:r>
              <a:rPr lang="en-US" sz="4000" dirty="0" err="1"/>
              <a:t>ven</a:t>
            </a:r>
            <a:r>
              <a:rPr lang="en-US" sz="4000" dirty="0"/>
              <a:t> </a:t>
            </a:r>
            <a:r>
              <a:rPr lang="en-US" sz="4000" dirty="0" err="1"/>
              <a:t>como</a:t>
            </a:r>
            <a:r>
              <a:rPr lang="en-US" sz="4000" dirty="0"/>
              <a:t> una </a:t>
            </a:r>
            <a:r>
              <a:rPr lang="en-US" sz="4000" dirty="0" err="1"/>
              <a:t>enciclopedia</a:t>
            </a:r>
            <a:r>
              <a:rPr lang="en-US" sz="4000" dirty="0"/>
              <a:t> </a:t>
            </a:r>
            <a:r>
              <a:rPr lang="en-US" sz="4000" dirty="0" err="1"/>
              <a:t>espiritual</a:t>
            </a:r>
            <a:r>
              <a:rPr lang="en-US" sz="4000" dirty="0"/>
              <a:t>: el </a:t>
            </a:r>
            <a:r>
              <a:rPr lang="en-US" sz="4000" dirty="0" err="1"/>
              <a:t>catálogo</a:t>
            </a:r>
            <a:r>
              <a:rPr lang="en-US" sz="4000" dirty="0"/>
              <a:t> </a:t>
            </a:r>
            <a:r>
              <a:rPr lang="en-US" sz="4000" dirty="0" err="1"/>
              <a:t>completo</a:t>
            </a:r>
            <a:r>
              <a:rPr lang="en-US" sz="4000" dirty="0"/>
              <a:t> de Dios de los </a:t>
            </a:r>
            <a:r>
              <a:rPr lang="en-US" sz="4000" dirty="0" err="1"/>
              <a:t>problemas</a:t>
            </a:r>
            <a:r>
              <a:rPr lang="en-US" sz="4000" dirty="0"/>
              <a:t> </a:t>
            </a:r>
            <a:r>
              <a:rPr lang="en-US" sz="4000" dirty="0" err="1"/>
              <a:t>humanos</a:t>
            </a:r>
            <a:r>
              <a:rPr lang="en-US" sz="4000" dirty="0"/>
              <a:t>, junto con una </a:t>
            </a:r>
            <a:r>
              <a:rPr lang="en-US" sz="4000" dirty="0" err="1"/>
              <a:t>lista</a:t>
            </a:r>
            <a:r>
              <a:rPr lang="en-US" sz="4000" dirty="0"/>
              <a:t> </a:t>
            </a:r>
            <a:r>
              <a:rPr lang="en-US" sz="4000" dirty="0" err="1"/>
              <a:t>completa</a:t>
            </a:r>
            <a:r>
              <a:rPr lang="en-US" sz="4000" dirty="0"/>
              <a:t> de </a:t>
            </a:r>
            <a:r>
              <a:rPr lang="en-US" sz="4000" dirty="0" err="1"/>
              <a:t>respuestas</a:t>
            </a:r>
            <a:r>
              <a:rPr lang="en-US" sz="4000" dirty="0"/>
              <a:t> </a:t>
            </a:r>
            <a:r>
              <a:rPr lang="en-US" sz="4000" dirty="0" err="1"/>
              <a:t>divinas</a:t>
            </a:r>
            <a:r>
              <a:rPr lang="en-US" sz="4000" dirty="0"/>
              <a:t>. Si </a:t>
            </a:r>
            <a:r>
              <a:rPr lang="en-US" sz="4000" dirty="0" err="1"/>
              <a:t>usted</a:t>
            </a:r>
            <a:r>
              <a:rPr lang="en-US" sz="4000" dirty="0"/>
              <a:t> </a:t>
            </a:r>
            <a:r>
              <a:rPr lang="en-US" sz="4000" dirty="0" err="1"/>
              <a:t>va</a:t>
            </a:r>
            <a:r>
              <a:rPr lang="en-US" sz="4000" dirty="0"/>
              <a:t> a la </a:t>
            </a:r>
            <a:r>
              <a:rPr lang="en-US" sz="4000" dirty="0" err="1"/>
              <a:t>página</a:t>
            </a:r>
            <a:r>
              <a:rPr lang="en-US" sz="4000" dirty="0"/>
              <a:t> </a:t>
            </a:r>
            <a:r>
              <a:rPr lang="en-US" sz="4000" dirty="0" err="1"/>
              <a:t>correcta</a:t>
            </a:r>
            <a:r>
              <a:rPr lang="en-US" sz="4000" dirty="0"/>
              <a:t>, </a:t>
            </a:r>
            <a:r>
              <a:rPr lang="en-US" sz="4000" dirty="0" err="1"/>
              <a:t>podrá</a:t>
            </a:r>
            <a:r>
              <a:rPr lang="en-US" sz="4000" dirty="0"/>
              <a:t> </a:t>
            </a:r>
            <a:r>
              <a:rPr lang="en-US" sz="4000" dirty="0" err="1"/>
              <a:t>encontrar</a:t>
            </a:r>
            <a:r>
              <a:rPr lang="en-US" sz="4000" dirty="0"/>
              <a:t> </a:t>
            </a:r>
            <a:r>
              <a:rPr lang="en-US" sz="4000" dirty="0" err="1"/>
              <a:t>respuestas</a:t>
            </a:r>
            <a:r>
              <a:rPr lang="en-US" sz="4000" dirty="0"/>
              <a:t> para </a:t>
            </a:r>
            <a:r>
              <a:rPr lang="en-US" sz="4000" dirty="0" err="1"/>
              <a:t>cualquier</a:t>
            </a:r>
            <a:r>
              <a:rPr lang="en-US" sz="4000" dirty="0"/>
              <a:t> </a:t>
            </a:r>
            <a:r>
              <a:rPr lang="en-US" sz="4000" dirty="0" err="1"/>
              <a:t>problema</a:t>
            </a:r>
            <a:r>
              <a:rPr lang="en-US" sz="4000" dirty="0"/>
              <a:t>. Una </a:t>
            </a:r>
            <a:r>
              <a:rPr lang="en-US" sz="4000" dirty="0" err="1"/>
              <a:t>variante</a:t>
            </a:r>
            <a:r>
              <a:rPr lang="en-US" sz="4000" dirty="0"/>
              <a:t> </a:t>
            </a:r>
            <a:r>
              <a:rPr lang="en-US" sz="4000" dirty="0" err="1"/>
              <a:t>más</a:t>
            </a:r>
            <a:r>
              <a:rPr lang="en-US" sz="4000" dirty="0"/>
              <a:t> </a:t>
            </a:r>
            <a:r>
              <a:rPr lang="en-US" sz="4000" dirty="0" err="1"/>
              <a:t>sofisticada</a:t>
            </a:r>
            <a:r>
              <a:rPr lang="en-US" sz="4000" dirty="0"/>
              <a:t> </a:t>
            </a:r>
            <a:r>
              <a:rPr lang="en-US" sz="4000" dirty="0" err="1"/>
              <a:t>ve</a:t>
            </a:r>
            <a:r>
              <a:rPr lang="en-US" sz="4000" dirty="0"/>
              <a:t> la Biblia </a:t>
            </a:r>
            <a:r>
              <a:rPr lang="en-US" sz="4000" dirty="0" err="1"/>
              <a:t>como</a:t>
            </a:r>
            <a:r>
              <a:rPr lang="en-US" sz="4000" dirty="0"/>
              <a:t> un </a:t>
            </a:r>
            <a:r>
              <a:rPr lang="en-US" sz="4000" dirty="0" err="1"/>
              <a:t>libro</a:t>
            </a:r>
            <a:r>
              <a:rPr lang="en-US" sz="4000" dirty="0"/>
              <a:t> de </a:t>
            </a:r>
            <a:r>
              <a:rPr lang="en-US" sz="4000" dirty="0" err="1"/>
              <a:t>texto</a:t>
            </a:r>
            <a:r>
              <a:rPr lang="en-US" sz="4000" dirty="0"/>
              <a:t> de </a:t>
            </a:r>
            <a:r>
              <a:rPr lang="en-US" sz="4000" dirty="0" err="1"/>
              <a:t>teología</a:t>
            </a:r>
            <a:r>
              <a:rPr lang="en-US" sz="4000" dirty="0"/>
              <a:t> </a:t>
            </a:r>
            <a:r>
              <a:rPr lang="en-US" sz="4000" dirty="0" err="1"/>
              <a:t>sistemática</a:t>
            </a:r>
            <a:r>
              <a:rPr lang="en-US" sz="4000" dirty="0"/>
              <a:t>, un </a:t>
            </a:r>
            <a:r>
              <a:rPr lang="en-US" sz="4000" dirty="0" err="1"/>
              <a:t>resumen</a:t>
            </a:r>
            <a:r>
              <a:rPr lang="en-US" sz="4000" dirty="0"/>
              <a:t> de los </a:t>
            </a:r>
            <a:r>
              <a:rPr lang="en-US" sz="4000" dirty="0" err="1"/>
              <a:t>temas</a:t>
            </a:r>
            <a:r>
              <a:rPr lang="en-US" sz="4000" dirty="0"/>
              <a:t> </a:t>
            </a:r>
            <a:r>
              <a:rPr lang="en-US" sz="4000" dirty="0" err="1"/>
              <a:t>esenciales</a:t>
            </a:r>
            <a:r>
              <a:rPr lang="en-US" sz="4000" dirty="0"/>
              <a:t> que se </a:t>
            </a:r>
            <a:r>
              <a:rPr lang="en-US" sz="4000" dirty="0" err="1"/>
              <a:t>deben</a:t>
            </a:r>
            <a:r>
              <a:rPr lang="en-US" sz="4000" dirty="0"/>
              <a:t> </a:t>
            </a:r>
            <a:r>
              <a:rPr lang="en-US" sz="4000" dirty="0" err="1"/>
              <a:t>dominar</a:t>
            </a:r>
            <a:r>
              <a:rPr lang="en-US" sz="4000" dirty="0"/>
              <a:t> para </a:t>
            </a:r>
            <a:r>
              <a:rPr lang="en-US" sz="4000" dirty="0" err="1"/>
              <a:t>pensar</a:t>
            </a:r>
            <a:r>
              <a:rPr lang="en-US" sz="4000" dirty="0"/>
              <a:t> y </a:t>
            </a:r>
            <a:r>
              <a:rPr lang="en-US" sz="4000" dirty="0" err="1"/>
              <a:t>vivir</a:t>
            </a:r>
            <a:r>
              <a:rPr lang="en-US" sz="4000" dirty="0"/>
              <a:t> a la </a:t>
            </a:r>
            <a:r>
              <a:rPr lang="en-US" sz="4000" dirty="0" err="1"/>
              <a:t>manera</a:t>
            </a:r>
            <a:r>
              <a:rPr lang="en-US" sz="4000" dirty="0"/>
              <a:t> de Dios. </a:t>
            </a:r>
          </a:p>
        </p:txBody>
      </p:sp>
    </p:spTree>
    <p:extLst>
      <p:ext uri="{BB962C8B-B14F-4D97-AF65-F5344CB8AC3E}">
        <p14:creationId xmlns:p14="http://schemas.microsoft.com/office/powerpoint/2010/main" val="3686474042"/>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97C38C-B64E-A442-A360-E1DFC4FCF953}"/>
              </a:ext>
            </a:extLst>
          </p:cNvPr>
          <p:cNvSpPr>
            <a:spLocks noGrp="1"/>
          </p:cNvSpPr>
          <p:nvPr>
            <p:ph type="title"/>
          </p:nvPr>
        </p:nvSpPr>
        <p:spPr>
          <a:xfrm>
            <a:off x="686834" y="1153572"/>
            <a:ext cx="3200400" cy="4461163"/>
          </a:xfrm>
        </p:spPr>
        <p:txBody>
          <a:bodyPr>
            <a:normAutofit/>
          </a:bodyPr>
          <a:lstStyle/>
          <a:p>
            <a:r>
              <a:rPr lang="en-US">
                <a:solidFill>
                  <a:srgbClr val="FFFFFF"/>
                </a:solidFill>
              </a:rPr>
              <a:t>Resultado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CF68FCF-F24F-5D42-935D-DDE9DABE1F60}"/>
              </a:ext>
            </a:extLst>
          </p:cNvPr>
          <p:cNvSpPr>
            <a:spLocks noGrp="1"/>
          </p:cNvSpPr>
          <p:nvPr>
            <p:ph idx="1"/>
          </p:nvPr>
        </p:nvSpPr>
        <p:spPr>
          <a:xfrm>
            <a:off x="4167272" y="319088"/>
            <a:ext cx="7759685" cy="6219824"/>
          </a:xfrm>
        </p:spPr>
        <p:txBody>
          <a:bodyPr anchor="ctr">
            <a:normAutofit/>
          </a:bodyPr>
          <a:lstStyle/>
          <a:p>
            <a:r>
              <a:rPr lang="en-US" sz="4000" dirty="0" err="1"/>
              <a:t>En</a:t>
            </a:r>
            <a:r>
              <a:rPr lang="en-US" sz="4000" dirty="0"/>
              <a:t> los dos </a:t>
            </a:r>
            <a:r>
              <a:rPr lang="en-US" sz="4000" dirty="0" err="1"/>
              <a:t>casos</a:t>
            </a:r>
            <a:r>
              <a:rPr lang="en-US" sz="4000" dirty="0"/>
              <a:t>, </a:t>
            </a:r>
            <a:r>
              <a:rPr lang="en-US" sz="4000" dirty="0" err="1"/>
              <a:t>solemos</a:t>
            </a:r>
            <a:r>
              <a:rPr lang="en-US" sz="4000" dirty="0"/>
              <a:t> </a:t>
            </a:r>
            <a:r>
              <a:rPr lang="en-US" sz="4000" dirty="0" err="1"/>
              <a:t>ofrecernos</a:t>
            </a:r>
            <a:r>
              <a:rPr lang="en-US" sz="4000" dirty="0"/>
              <a:t> </a:t>
            </a:r>
            <a:r>
              <a:rPr lang="en-US" sz="4000" dirty="0" err="1"/>
              <a:t>mutuamente</a:t>
            </a:r>
            <a:r>
              <a:rPr lang="en-US" sz="4000" dirty="0"/>
              <a:t> </a:t>
            </a:r>
            <a:r>
              <a:rPr lang="en-US" sz="4000" dirty="0" err="1"/>
              <a:t>partes</a:t>
            </a:r>
            <a:r>
              <a:rPr lang="en-US" sz="4000" dirty="0"/>
              <a:t> </a:t>
            </a:r>
            <a:r>
              <a:rPr lang="en-US" sz="4000" dirty="0" err="1"/>
              <a:t>aisladas</a:t>
            </a:r>
            <a:r>
              <a:rPr lang="en-US" sz="4000" dirty="0"/>
              <a:t> de las </a:t>
            </a:r>
            <a:r>
              <a:rPr lang="en-US" sz="4000" dirty="0" err="1"/>
              <a:t>Escrituras</a:t>
            </a:r>
            <a:r>
              <a:rPr lang="en-US" sz="4000" dirty="0"/>
              <a:t> (un </a:t>
            </a:r>
            <a:r>
              <a:rPr lang="en-US" sz="4000" dirty="0" err="1"/>
              <a:t>mandamiento</a:t>
            </a:r>
            <a:r>
              <a:rPr lang="en-US" sz="4000" dirty="0"/>
              <a:t>, un principio, una </a:t>
            </a:r>
            <a:r>
              <a:rPr lang="en-US" sz="4000" dirty="0" err="1"/>
              <a:t>promesa</a:t>
            </a:r>
            <a:r>
              <a:rPr lang="en-US" sz="4000" dirty="0"/>
              <a:t>) que </a:t>
            </a:r>
            <a:r>
              <a:rPr lang="en-US" sz="4000" dirty="0" err="1"/>
              <a:t>parecen</a:t>
            </a:r>
            <a:r>
              <a:rPr lang="en-US" sz="4000" dirty="0"/>
              <a:t> </a:t>
            </a:r>
            <a:r>
              <a:rPr lang="en-US" sz="4000" dirty="0" err="1"/>
              <a:t>encajar</a:t>
            </a:r>
            <a:r>
              <a:rPr lang="en-US" sz="4000" dirty="0"/>
              <a:t> </a:t>
            </a:r>
            <a:r>
              <a:rPr lang="en-US" sz="4000" dirty="0" err="1"/>
              <a:t>en</a:t>
            </a:r>
            <a:r>
              <a:rPr lang="en-US" sz="4000" dirty="0"/>
              <a:t> la </a:t>
            </a:r>
            <a:r>
              <a:rPr lang="en-US" sz="4000" dirty="0" err="1"/>
              <a:t>necesidad</a:t>
            </a:r>
            <a:r>
              <a:rPr lang="en-US" sz="4000" dirty="0"/>
              <a:t> del </a:t>
            </a:r>
            <a:r>
              <a:rPr lang="en-US" sz="4000" dirty="0" err="1"/>
              <a:t>momento</a:t>
            </a:r>
            <a:r>
              <a:rPr lang="en-US" sz="4000" dirty="0"/>
              <a:t>. </a:t>
            </a:r>
            <a:r>
              <a:rPr lang="en-US" sz="4000" dirty="0" err="1"/>
              <a:t>Consideramos</a:t>
            </a:r>
            <a:r>
              <a:rPr lang="en-US" sz="4000" dirty="0"/>
              <a:t> el </a:t>
            </a:r>
            <a:r>
              <a:rPr lang="en-US" sz="4000" dirty="0" err="1"/>
              <a:t>ministerio</a:t>
            </a:r>
            <a:r>
              <a:rPr lang="en-US" sz="4000" dirty="0"/>
              <a:t> de la Palabra </a:t>
            </a:r>
            <a:r>
              <a:rPr lang="en-US" sz="4000" dirty="0" err="1"/>
              <a:t>como</a:t>
            </a:r>
            <a:r>
              <a:rPr lang="en-US" sz="4000" dirty="0"/>
              <a:t> poco </a:t>
            </a:r>
            <a:r>
              <a:rPr lang="en-US" sz="4000" dirty="0" err="1"/>
              <a:t>más</a:t>
            </a:r>
            <a:r>
              <a:rPr lang="en-US" sz="4000" dirty="0"/>
              <a:t> que un </a:t>
            </a:r>
            <a:r>
              <a:rPr lang="en-US" sz="4000" dirty="0" err="1"/>
              <a:t>sistema</a:t>
            </a:r>
            <a:r>
              <a:rPr lang="en-US" sz="4000" dirty="0"/>
              <a:t> </a:t>
            </a:r>
            <a:r>
              <a:rPr lang="en-US" sz="4000" dirty="0" err="1"/>
              <a:t>espiritual</a:t>
            </a:r>
            <a:r>
              <a:rPr lang="en-US" sz="4000" dirty="0"/>
              <a:t> de </a:t>
            </a:r>
            <a:r>
              <a:rPr lang="en-US" sz="4000" dirty="0" err="1"/>
              <a:t>corte</a:t>
            </a:r>
            <a:r>
              <a:rPr lang="en-US" sz="4000" dirty="0"/>
              <a:t> y </a:t>
            </a:r>
            <a:r>
              <a:rPr lang="en-US" sz="4000" dirty="0" err="1"/>
              <a:t>pega</a:t>
            </a:r>
            <a:r>
              <a:rPr lang="en-US" sz="4000" dirty="0"/>
              <a:t>.</a:t>
            </a:r>
          </a:p>
          <a:p>
            <a:pPr marL="0" indent="0">
              <a:buNone/>
            </a:pPr>
            <a:endParaRPr lang="en-US" dirty="0"/>
          </a:p>
        </p:txBody>
      </p:sp>
    </p:spTree>
    <p:extLst>
      <p:ext uri="{BB962C8B-B14F-4D97-AF65-F5344CB8AC3E}">
        <p14:creationId xmlns:p14="http://schemas.microsoft.com/office/powerpoint/2010/main" val="173522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63C11A00-A2A3-417C-B33D-DC753ED7C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3" name="Content Placeholder 2">
            <a:extLst>
              <a:ext uri="{FF2B5EF4-FFF2-40B4-BE49-F238E27FC236}">
                <a16:creationId xmlns:a16="http://schemas.microsoft.com/office/drawing/2014/main" id="{25ADE5FE-5450-2A45-B9C9-AE3EA7C89E75}"/>
              </a:ext>
            </a:extLst>
          </p:cNvPr>
          <p:cNvSpPr>
            <a:spLocks noGrp="1"/>
          </p:cNvSpPr>
          <p:nvPr>
            <p:ph idx="1"/>
          </p:nvPr>
        </p:nvSpPr>
        <p:spPr>
          <a:xfrm>
            <a:off x="2564296" y="1292087"/>
            <a:ext cx="6977269" cy="5055704"/>
          </a:xfrm>
        </p:spPr>
        <p:txBody>
          <a:bodyPr anchor="t">
            <a:normAutofit fontScale="92500" lnSpcReduction="20000"/>
          </a:bodyPr>
          <a:lstStyle/>
          <a:p>
            <a:pPr algn="ctr"/>
            <a:r>
              <a:rPr lang="en-US" sz="4300" dirty="0">
                <a:solidFill>
                  <a:srgbClr val="FFFFFF"/>
                </a:solidFill>
              </a:rPr>
              <a:t>Este </a:t>
            </a:r>
            <a:r>
              <a:rPr lang="en-US" sz="4300" dirty="0" err="1">
                <a:solidFill>
                  <a:srgbClr val="FFFFFF"/>
                </a:solidFill>
              </a:rPr>
              <a:t>tipo</a:t>
            </a:r>
            <a:r>
              <a:rPr lang="en-US" sz="4300" dirty="0">
                <a:solidFill>
                  <a:srgbClr val="FFFFFF"/>
                </a:solidFill>
              </a:rPr>
              <a:t> de </a:t>
            </a:r>
            <a:r>
              <a:rPr lang="en-US" sz="4300" dirty="0" err="1">
                <a:solidFill>
                  <a:srgbClr val="FFFFFF"/>
                </a:solidFill>
              </a:rPr>
              <a:t>ministerio</a:t>
            </a:r>
            <a:r>
              <a:rPr lang="en-US" sz="4300" dirty="0">
                <a:solidFill>
                  <a:srgbClr val="FFFFFF"/>
                </a:solidFill>
              </a:rPr>
              <a:t> rara </a:t>
            </a:r>
            <a:r>
              <a:rPr lang="en-US" sz="4300" dirty="0" err="1">
                <a:solidFill>
                  <a:srgbClr val="FFFFFF"/>
                </a:solidFill>
              </a:rPr>
              <a:t>vez</a:t>
            </a:r>
            <a:r>
              <a:rPr lang="en-US" sz="4300" dirty="0">
                <a:solidFill>
                  <a:srgbClr val="FFFFFF"/>
                </a:solidFill>
              </a:rPr>
              <a:t> conduce a un </a:t>
            </a:r>
            <a:r>
              <a:rPr lang="en-US" sz="4300" dirty="0" err="1">
                <a:solidFill>
                  <a:srgbClr val="FFFFFF"/>
                </a:solidFill>
              </a:rPr>
              <a:t>cambio</a:t>
            </a:r>
            <a:r>
              <a:rPr lang="en-US" sz="4300" dirty="0">
                <a:solidFill>
                  <a:srgbClr val="FFFFFF"/>
                </a:solidFill>
              </a:rPr>
              <a:t> </a:t>
            </a:r>
            <a:r>
              <a:rPr lang="en-US" sz="4300" dirty="0" err="1">
                <a:solidFill>
                  <a:srgbClr val="FFFFFF"/>
                </a:solidFill>
              </a:rPr>
              <a:t>duradero</a:t>
            </a:r>
            <a:r>
              <a:rPr lang="en-US" sz="4300" dirty="0">
                <a:solidFill>
                  <a:srgbClr val="FFFFFF"/>
                </a:solidFill>
              </a:rPr>
              <a:t>, </a:t>
            </a:r>
            <a:r>
              <a:rPr lang="en-US" sz="4300" dirty="0" err="1">
                <a:solidFill>
                  <a:srgbClr val="FFFFFF"/>
                </a:solidFill>
              </a:rPr>
              <a:t>ya</a:t>
            </a:r>
            <a:r>
              <a:rPr lang="en-US" sz="4300" dirty="0">
                <a:solidFill>
                  <a:srgbClr val="FFFFFF"/>
                </a:solidFill>
              </a:rPr>
              <a:t> que no </a:t>
            </a:r>
            <a:r>
              <a:rPr lang="en-US" sz="4300" dirty="0" err="1">
                <a:solidFill>
                  <a:srgbClr val="FFFFFF"/>
                </a:solidFill>
              </a:rPr>
              <a:t>lleva</a:t>
            </a:r>
            <a:r>
              <a:rPr lang="en-US" sz="4300" dirty="0">
                <a:solidFill>
                  <a:srgbClr val="FFFFFF"/>
                </a:solidFill>
              </a:rPr>
              <a:t> el </a:t>
            </a:r>
            <a:r>
              <a:rPr lang="en-US" sz="4300" dirty="0" err="1">
                <a:solidFill>
                  <a:srgbClr val="FFFFFF"/>
                </a:solidFill>
              </a:rPr>
              <a:t>poder</a:t>
            </a:r>
            <a:r>
              <a:rPr lang="en-US" sz="4300" dirty="0">
                <a:solidFill>
                  <a:srgbClr val="FFFFFF"/>
                </a:solidFill>
              </a:rPr>
              <a:t> de la Palabra a los </a:t>
            </a:r>
            <a:r>
              <a:rPr lang="en-US" sz="4300" dirty="0" err="1">
                <a:solidFill>
                  <a:srgbClr val="FFFFFF"/>
                </a:solidFill>
              </a:rPr>
              <a:t>lugares</a:t>
            </a:r>
            <a:r>
              <a:rPr lang="en-US" sz="4300" dirty="0">
                <a:solidFill>
                  <a:srgbClr val="FFFFFF"/>
                </a:solidFill>
              </a:rPr>
              <a:t> </a:t>
            </a:r>
            <a:r>
              <a:rPr lang="en-US" sz="4300" dirty="0" err="1">
                <a:solidFill>
                  <a:srgbClr val="FFFFFF"/>
                </a:solidFill>
              </a:rPr>
              <a:t>donde</a:t>
            </a:r>
            <a:r>
              <a:rPr lang="en-US" sz="4300" dirty="0">
                <a:solidFill>
                  <a:srgbClr val="FFFFFF"/>
                </a:solidFill>
              </a:rPr>
              <a:t> el </a:t>
            </a:r>
            <a:r>
              <a:rPr lang="en-US" sz="4300" dirty="0" err="1">
                <a:solidFill>
                  <a:srgbClr val="FFFFFF"/>
                </a:solidFill>
              </a:rPr>
              <a:t>cambio</a:t>
            </a:r>
            <a:r>
              <a:rPr lang="en-US" sz="4300" dirty="0">
                <a:solidFill>
                  <a:srgbClr val="FFFFFF"/>
                </a:solidFill>
              </a:rPr>
              <a:t> es </a:t>
            </a:r>
            <a:r>
              <a:rPr lang="en-US" sz="4300" dirty="0" err="1">
                <a:solidFill>
                  <a:srgbClr val="FFFFFF"/>
                </a:solidFill>
              </a:rPr>
              <a:t>realmente</a:t>
            </a:r>
            <a:r>
              <a:rPr lang="en-US" sz="4300" dirty="0">
                <a:solidFill>
                  <a:srgbClr val="FFFFFF"/>
                </a:solidFill>
              </a:rPr>
              <a:t> </a:t>
            </a:r>
            <a:r>
              <a:rPr lang="en-US" sz="4300" dirty="0" err="1">
                <a:solidFill>
                  <a:srgbClr val="FFFFFF"/>
                </a:solidFill>
              </a:rPr>
              <a:t>necesario</a:t>
            </a:r>
            <a:r>
              <a:rPr lang="en-US" sz="4300" dirty="0">
                <a:solidFill>
                  <a:srgbClr val="FFFFFF"/>
                </a:solidFill>
              </a:rPr>
              <a:t>. </a:t>
            </a:r>
            <a:r>
              <a:rPr lang="en-US" sz="4300" dirty="0" err="1">
                <a:solidFill>
                  <a:srgbClr val="FFFFFF"/>
                </a:solidFill>
              </a:rPr>
              <a:t>En</a:t>
            </a:r>
            <a:r>
              <a:rPr lang="en-US" sz="4300" dirty="0">
                <a:solidFill>
                  <a:srgbClr val="FFFFFF"/>
                </a:solidFill>
              </a:rPr>
              <a:t> </a:t>
            </a:r>
            <a:r>
              <a:rPr lang="en-US" sz="4300" dirty="0" err="1">
                <a:solidFill>
                  <a:srgbClr val="FFFFFF"/>
                </a:solidFill>
              </a:rPr>
              <a:t>este</a:t>
            </a:r>
            <a:r>
              <a:rPr lang="en-US" sz="4300" dirty="0">
                <a:solidFill>
                  <a:srgbClr val="FFFFFF"/>
                </a:solidFill>
              </a:rPr>
              <a:t> </a:t>
            </a:r>
            <a:r>
              <a:rPr lang="en-US" sz="4300" dirty="0" err="1">
                <a:solidFill>
                  <a:srgbClr val="FFFFFF"/>
                </a:solidFill>
              </a:rPr>
              <a:t>tipo</a:t>
            </a:r>
            <a:r>
              <a:rPr lang="en-US" sz="4300" dirty="0">
                <a:solidFill>
                  <a:srgbClr val="FFFFFF"/>
                </a:solidFill>
              </a:rPr>
              <a:t> de </a:t>
            </a:r>
            <a:r>
              <a:rPr lang="en-US" sz="4300" dirty="0" err="1">
                <a:solidFill>
                  <a:srgbClr val="FFFFFF"/>
                </a:solidFill>
              </a:rPr>
              <a:t>ministerio</a:t>
            </a:r>
            <a:r>
              <a:rPr lang="en-US" sz="4300" dirty="0">
                <a:solidFill>
                  <a:srgbClr val="FFFFFF"/>
                </a:solidFill>
              </a:rPr>
              <a:t>, el </a:t>
            </a:r>
            <a:r>
              <a:rPr lang="en-US" sz="4300" dirty="0" err="1">
                <a:solidFill>
                  <a:srgbClr val="FFFFFF"/>
                </a:solidFill>
              </a:rPr>
              <a:t>yo</a:t>
            </a:r>
            <a:r>
              <a:rPr lang="en-US" sz="4300" dirty="0">
                <a:solidFill>
                  <a:srgbClr val="FFFFFF"/>
                </a:solidFill>
              </a:rPr>
              <a:t> se </a:t>
            </a:r>
            <a:r>
              <a:rPr lang="en-US" sz="4300" dirty="0" err="1">
                <a:solidFill>
                  <a:srgbClr val="FFFFFF"/>
                </a:solidFill>
              </a:rPr>
              <a:t>encuentra</a:t>
            </a:r>
            <a:r>
              <a:rPr lang="en-US" sz="4300" dirty="0">
                <a:solidFill>
                  <a:srgbClr val="FFFFFF"/>
                </a:solidFill>
              </a:rPr>
              <a:t> </a:t>
            </a:r>
            <a:r>
              <a:rPr lang="en-US" sz="4300" dirty="0" err="1">
                <a:solidFill>
                  <a:srgbClr val="FFFFFF"/>
                </a:solidFill>
              </a:rPr>
              <a:t>todavía</a:t>
            </a:r>
            <a:r>
              <a:rPr lang="en-US" sz="4300" dirty="0">
                <a:solidFill>
                  <a:srgbClr val="FFFFFF"/>
                </a:solidFill>
              </a:rPr>
              <a:t> </a:t>
            </a:r>
            <a:r>
              <a:rPr lang="en-US" sz="4300" dirty="0" err="1">
                <a:solidFill>
                  <a:srgbClr val="FFFFFF"/>
                </a:solidFill>
              </a:rPr>
              <a:t>en</a:t>
            </a:r>
            <a:r>
              <a:rPr lang="en-US" sz="4300" dirty="0">
                <a:solidFill>
                  <a:srgbClr val="FFFFFF"/>
                </a:solidFill>
              </a:rPr>
              <a:t> el </a:t>
            </a:r>
            <a:r>
              <a:rPr lang="en-US" sz="4300" dirty="0" err="1">
                <a:solidFill>
                  <a:srgbClr val="FFFFFF"/>
                </a:solidFill>
              </a:rPr>
              <a:t>centro</a:t>
            </a:r>
            <a:r>
              <a:rPr lang="en-US" sz="4300" dirty="0">
                <a:solidFill>
                  <a:srgbClr val="FFFFFF"/>
                </a:solidFill>
              </a:rPr>
              <a:t>, la </a:t>
            </a:r>
            <a:r>
              <a:rPr lang="en-US" sz="4300" dirty="0" err="1">
                <a:solidFill>
                  <a:srgbClr val="FFFFFF"/>
                </a:solidFill>
              </a:rPr>
              <a:t>necesidad</a:t>
            </a:r>
            <a:r>
              <a:rPr lang="en-US" sz="4300" dirty="0">
                <a:solidFill>
                  <a:srgbClr val="FFFFFF"/>
                </a:solidFill>
              </a:rPr>
              <a:t> personal es el </a:t>
            </a:r>
            <a:r>
              <a:rPr lang="en-US" sz="4300" dirty="0" err="1">
                <a:solidFill>
                  <a:srgbClr val="FFFFFF"/>
                </a:solidFill>
              </a:rPr>
              <a:t>enfoque</a:t>
            </a:r>
            <a:r>
              <a:rPr lang="en-US" sz="4300" dirty="0">
                <a:solidFill>
                  <a:srgbClr val="FFFFFF"/>
                </a:solidFill>
              </a:rPr>
              <a:t>, y la </a:t>
            </a:r>
            <a:r>
              <a:rPr lang="en-US" sz="4300" dirty="0" err="1">
                <a:solidFill>
                  <a:srgbClr val="FFFFFF"/>
                </a:solidFill>
              </a:rPr>
              <a:t>felicidad</a:t>
            </a:r>
            <a:r>
              <a:rPr lang="en-US" sz="4300" dirty="0">
                <a:solidFill>
                  <a:srgbClr val="FFFFFF"/>
                </a:solidFill>
              </a:rPr>
              <a:t> personal </a:t>
            </a:r>
            <a:r>
              <a:rPr lang="en-US" sz="4300" dirty="0" err="1">
                <a:solidFill>
                  <a:srgbClr val="FFFFFF"/>
                </a:solidFill>
              </a:rPr>
              <a:t>sigue</a:t>
            </a:r>
            <a:r>
              <a:rPr lang="en-US" sz="4300" dirty="0">
                <a:solidFill>
                  <a:srgbClr val="FFFFFF"/>
                </a:solidFill>
              </a:rPr>
              <a:t> </a:t>
            </a:r>
            <a:r>
              <a:rPr lang="en-US" sz="4300" dirty="0" err="1">
                <a:solidFill>
                  <a:srgbClr val="FFFFFF"/>
                </a:solidFill>
              </a:rPr>
              <a:t>siendo</a:t>
            </a:r>
            <a:r>
              <a:rPr lang="en-US" sz="4300" dirty="0">
                <a:solidFill>
                  <a:srgbClr val="FFFFFF"/>
                </a:solidFill>
              </a:rPr>
              <a:t> el </a:t>
            </a:r>
            <a:r>
              <a:rPr lang="en-US" sz="4300" dirty="0" err="1">
                <a:solidFill>
                  <a:srgbClr val="FFFFFF"/>
                </a:solidFill>
              </a:rPr>
              <a:t>objetivo</a:t>
            </a:r>
            <a:r>
              <a:rPr lang="en-US" sz="4300" dirty="0">
                <a:solidFill>
                  <a:srgbClr val="FFFFFF"/>
                </a:solidFill>
              </a:rPr>
              <a:t>. </a:t>
            </a:r>
          </a:p>
          <a:p>
            <a:pPr algn="ctr"/>
            <a:endParaRPr lang="en-US" sz="2400" dirty="0">
              <a:solidFill>
                <a:srgbClr val="FFFFFF"/>
              </a:solidFill>
            </a:endParaRPr>
          </a:p>
          <a:p>
            <a:pPr algn="ctr"/>
            <a:endParaRPr lang="en-US" sz="2400" dirty="0">
              <a:solidFill>
                <a:srgbClr val="FFFFFF"/>
              </a:solidFill>
            </a:endParaRPr>
          </a:p>
        </p:txBody>
      </p:sp>
    </p:spTree>
    <p:extLst>
      <p:ext uri="{BB962C8B-B14F-4D97-AF65-F5344CB8AC3E}">
        <p14:creationId xmlns:p14="http://schemas.microsoft.com/office/powerpoint/2010/main" val="3835442942"/>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id="{4ECE0CE8-B149-1846-8C0A-5012BFCCED17}"/>
              </a:ext>
            </a:extLst>
          </p:cNvPr>
          <p:cNvSpPr>
            <a:spLocks noGrp="1"/>
          </p:cNvSpPr>
          <p:nvPr>
            <p:ph idx="1"/>
          </p:nvPr>
        </p:nvSpPr>
        <p:spPr>
          <a:xfrm>
            <a:off x="536713" y="770037"/>
            <a:ext cx="5383717" cy="5418728"/>
          </a:xfrm>
        </p:spPr>
        <p:txBody>
          <a:bodyPr anchor="ctr">
            <a:normAutofit/>
          </a:bodyPr>
          <a:lstStyle/>
          <a:p>
            <a:r>
              <a:rPr lang="en-US" sz="3600" dirty="0">
                <a:solidFill>
                  <a:srgbClr val="000000"/>
                </a:solidFill>
              </a:rPr>
              <a:t>El </a:t>
            </a:r>
            <a:r>
              <a:rPr lang="en-US" sz="3600" dirty="0" err="1">
                <a:solidFill>
                  <a:srgbClr val="000000"/>
                </a:solidFill>
              </a:rPr>
              <a:t>ministerio</a:t>
            </a:r>
            <a:r>
              <a:rPr lang="en-US" sz="3600" dirty="0">
                <a:solidFill>
                  <a:srgbClr val="000000"/>
                </a:solidFill>
              </a:rPr>
              <a:t> </a:t>
            </a:r>
            <a:r>
              <a:rPr lang="en-US" sz="3600" dirty="0" err="1">
                <a:solidFill>
                  <a:srgbClr val="000000"/>
                </a:solidFill>
              </a:rPr>
              <a:t>verdaderamente</a:t>
            </a:r>
            <a:r>
              <a:rPr lang="en-US" sz="3600" dirty="0">
                <a:solidFill>
                  <a:srgbClr val="000000"/>
                </a:solidFill>
              </a:rPr>
              <a:t> </a:t>
            </a:r>
            <a:r>
              <a:rPr lang="en-US" sz="3600" dirty="0" err="1">
                <a:solidFill>
                  <a:srgbClr val="000000"/>
                </a:solidFill>
              </a:rPr>
              <a:t>eficaz</a:t>
            </a:r>
            <a:r>
              <a:rPr lang="en-US" sz="3600" dirty="0">
                <a:solidFill>
                  <a:srgbClr val="000000"/>
                </a:solidFill>
              </a:rPr>
              <a:t> de la Palabra debe </a:t>
            </a:r>
            <a:r>
              <a:rPr lang="en-US" sz="3600" dirty="0" err="1">
                <a:solidFill>
                  <a:srgbClr val="000000"/>
                </a:solidFill>
              </a:rPr>
              <a:t>enfrentar</a:t>
            </a:r>
            <a:r>
              <a:rPr lang="en-US" sz="3600" dirty="0">
                <a:solidFill>
                  <a:srgbClr val="000000"/>
                </a:solidFill>
              </a:rPr>
              <a:t> </a:t>
            </a:r>
            <a:r>
              <a:rPr lang="en-US" sz="3600" dirty="0" err="1">
                <a:solidFill>
                  <a:srgbClr val="000000"/>
                </a:solidFill>
              </a:rPr>
              <a:t>nuestro</a:t>
            </a:r>
            <a:r>
              <a:rPr lang="en-US" sz="3600" dirty="0">
                <a:solidFill>
                  <a:srgbClr val="000000"/>
                </a:solidFill>
              </a:rPr>
              <a:t> </a:t>
            </a:r>
            <a:r>
              <a:rPr lang="en-US" sz="3600" dirty="0" err="1">
                <a:solidFill>
                  <a:srgbClr val="000000"/>
                </a:solidFill>
              </a:rPr>
              <a:t>egocentrismo</a:t>
            </a:r>
            <a:r>
              <a:rPr lang="en-US" sz="3600" dirty="0">
                <a:solidFill>
                  <a:srgbClr val="000000"/>
                </a:solidFill>
              </a:rPr>
              <a:t> y </a:t>
            </a:r>
            <a:r>
              <a:rPr lang="en-US" sz="3600" dirty="0" err="1">
                <a:solidFill>
                  <a:srgbClr val="000000"/>
                </a:solidFill>
              </a:rPr>
              <a:t>ensimismamiento</a:t>
            </a:r>
            <a:r>
              <a:rPr lang="en-US" sz="3600" dirty="0">
                <a:solidFill>
                  <a:srgbClr val="000000"/>
                </a:solidFill>
              </a:rPr>
              <a:t> </a:t>
            </a:r>
            <a:r>
              <a:rPr lang="en-US" sz="3600" dirty="0" err="1">
                <a:solidFill>
                  <a:srgbClr val="000000"/>
                </a:solidFill>
              </a:rPr>
              <a:t>en</a:t>
            </a:r>
            <a:r>
              <a:rPr lang="en-US" sz="3600" dirty="0">
                <a:solidFill>
                  <a:srgbClr val="000000"/>
                </a:solidFill>
              </a:rPr>
              <a:t> sus </a:t>
            </a:r>
            <a:r>
              <a:rPr lang="en-US" sz="3600" dirty="0" err="1">
                <a:solidFill>
                  <a:srgbClr val="000000"/>
                </a:solidFill>
              </a:rPr>
              <a:t>raíces</a:t>
            </a:r>
            <a:r>
              <a:rPr lang="en-US" sz="3600" dirty="0">
                <a:solidFill>
                  <a:srgbClr val="000000"/>
                </a:solidFill>
              </a:rPr>
              <a:t>, </a:t>
            </a:r>
            <a:r>
              <a:rPr lang="en-US" sz="3600" dirty="0" err="1">
                <a:solidFill>
                  <a:srgbClr val="000000"/>
                </a:solidFill>
              </a:rPr>
              <a:t>abriéndonos</a:t>
            </a:r>
            <a:r>
              <a:rPr lang="en-US" sz="3600" dirty="0">
                <a:solidFill>
                  <a:srgbClr val="000000"/>
                </a:solidFill>
              </a:rPr>
              <a:t> a la </a:t>
            </a:r>
            <a:r>
              <a:rPr lang="en-US" sz="3600" dirty="0" err="1">
                <a:solidFill>
                  <a:srgbClr val="000000"/>
                </a:solidFill>
              </a:rPr>
              <a:t>inmensidad</a:t>
            </a:r>
            <a:r>
              <a:rPr lang="en-US" sz="3600" dirty="0">
                <a:solidFill>
                  <a:srgbClr val="000000"/>
                </a:solidFill>
              </a:rPr>
              <a:t> de un </a:t>
            </a:r>
            <a:r>
              <a:rPr lang="en-US" sz="3600" dirty="0" err="1">
                <a:solidFill>
                  <a:srgbClr val="000000"/>
                </a:solidFill>
              </a:rPr>
              <a:t>mundo</a:t>
            </a:r>
            <a:r>
              <a:rPr lang="en-US" sz="3600" dirty="0">
                <a:solidFill>
                  <a:srgbClr val="000000"/>
                </a:solidFill>
              </a:rPr>
              <a:t> </a:t>
            </a:r>
            <a:r>
              <a:rPr lang="en-US" sz="3600" dirty="0" err="1">
                <a:solidFill>
                  <a:srgbClr val="000000"/>
                </a:solidFill>
              </a:rPr>
              <a:t>centrado</a:t>
            </a:r>
            <a:r>
              <a:rPr lang="en-US" sz="3600" dirty="0">
                <a:solidFill>
                  <a:srgbClr val="000000"/>
                </a:solidFill>
              </a:rPr>
              <a:t> </a:t>
            </a:r>
            <a:r>
              <a:rPr lang="en-US" sz="3600" dirty="0" err="1">
                <a:solidFill>
                  <a:srgbClr val="000000"/>
                </a:solidFill>
              </a:rPr>
              <a:t>en</a:t>
            </a:r>
            <a:r>
              <a:rPr lang="en-US" sz="3600" dirty="0">
                <a:solidFill>
                  <a:srgbClr val="000000"/>
                </a:solidFill>
              </a:rPr>
              <a:t> Dios y </a:t>
            </a:r>
            <a:r>
              <a:rPr lang="en-US" sz="3600" dirty="0" err="1">
                <a:solidFill>
                  <a:srgbClr val="000000"/>
                </a:solidFill>
              </a:rPr>
              <a:t>definido</a:t>
            </a:r>
            <a:r>
              <a:rPr lang="en-US" sz="3600" dirty="0">
                <a:solidFill>
                  <a:srgbClr val="000000"/>
                </a:solidFill>
              </a:rPr>
              <a:t> por </a:t>
            </a:r>
            <a:r>
              <a:rPr lang="en-US" sz="3600" dirty="0" err="1">
                <a:solidFill>
                  <a:srgbClr val="000000"/>
                </a:solidFill>
              </a:rPr>
              <a:t>Él</a:t>
            </a:r>
            <a:r>
              <a:rPr lang="en-US" sz="3600" dirty="0">
                <a:solidFill>
                  <a:srgbClr val="000000"/>
                </a:solidFill>
              </a:rPr>
              <a:t>.</a:t>
            </a:r>
          </a:p>
          <a:p>
            <a:endParaRPr lang="en-US" sz="2000" dirty="0">
              <a:solidFill>
                <a:srgbClr val="000000"/>
              </a:solidFill>
            </a:endParaRPr>
          </a:p>
          <a:p>
            <a:endParaRPr lang="en-US" sz="2000" dirty="0">
              <a:solidFill>
                <a:srgbClr val="000000"/>
              </a:solidFill>
            </a:endParaRPr>
          </a:p>
        </p:txBody>
      </p:sp>
      <p:sp>
        <p:nvSpPr>
          <p:cNvPr id="22"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1EFABC3-FA36-4DE5-8739-39329A1C6088}"/>
              </a:ext>
            </a:extLst>
          </p:cNvPr>
          <p:cNvPicPr>
            <a:picLocks noChangeAspect="1"/>
          </p:cNvPicPr>
          <p:nvPr/>
        </p:nvPicPr>
        <p:blipFill rotWithShape="1">
          <a:blip r:embed="rId3"/>
          <a:srcRect l="695" r="41733"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3494769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76E97B7-5353-AC4E-BDB0-56510D3AF932}"/>
              </a:ext>
            </a:extLst>
          </p:cNvPr>
          <p:cNvSpPr txBox="1"/>
          <p:nvPr/>
        </p:nvSpPr>
        <p:spPr>
          <a:xfrm>
            <a:off x="327347" y="238923"/>
            <a:ext cx="8672157" cy="6380154"/>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3600" dirty="0" err="1"/>
              <a:t>En</a:t>
            </a:r>
            <a:r>
              <a:rPr lang="en-US" sz="3600" dirty="0"/>
              <a:t> el </a:t>
            </a:r>
            <a:r>
              <a:rPr lang="en-US" sz="3600" dirty="0" err="1"/>
              <a:t>ministerio</a:t>
            </a:r>
            <a:r>
              <a:rPr lang="en-US" sz="3600" dirty="0"/>
              <a:t> personal, a menudo hay </a:t>
            </a:r>
            <a:r>
              <a:rPr lang="en-US" sz="3600" dirty="0" err="1"/>
              <a:t>mucha</a:t>
            </a:r>
            <a:r>
              <a:rPr lang="en-US" sz="3600" dirty="0"/>
              <a:t> </a:t>
            </a:r>
            <a:r>
              <a:rPr lang="en-US" sz="3600" dirty="0" err="1"/>
              <a:t>presión</a:t>
            </a:r>
            <a:r>
              <a:rPr lang="en-US" sz="3600" dirty="0"/>
              <a:t> por </a:t>
            </a:r>
            <a:r>
              <a:rPr lang="en-US" sz="3600" dirty="0" err="1"/>
              <a:t>enfocar</a:t>
            </a:r>
            <a:r>
              <a:rPr lang="en-US" sz="3600" dirty="0"/>
              <a:t> la </a:t>
            </a:r>
            <a:r>
              <a:rPr lang="en-US" sz="3600" dirty="0" err="1"/>
              <a:t>Escritura</a:t>
            </a:r>
            <a:r>
              <a:rPr lang="en-US" sz="3600" dirty="0"/>
              <a:t> </a:t>
            </a:r>
            <a:r>
              <a:rPr lang="en-US" sz="3600" dirty="0" err="1"/>
              <a:t>según</a:t>
            </a:r>
            <a:r>
              <a:rPr lang="en-US" sz="3600" dirty="0"/>
              <a:t> los </a:t>
            </a:r>
            <a:r>
              <a:rPr lang="en-US" sz="3600" dirty="0" err="1"/>
              <a:t>temas</a:t>
            </a:r>
            <a:r>
              <a:rPr lang="en-US" sz="3600" dirty="0"/>
              <a:t>. Por lo general, </a:t>
            </a:r>
            <a:r>
              <a:rPr lang="en-US" sz="3600" dirty="0" err="1"/>
              <a:t>si</a:t>
            </a:r>
            <a:r>
              <a:rPr lang="en-US" sz="3600" dirty="0"/>
              <a:t> </a:t>
            </a:r>
            <a:r>
              <a:rPr lang="en-US" sz="3600" dirty="0" err="1"/>
              <a:t>usted</a:t>
            </a:r>
            <a:r>
              <a:rPr lang="en-US" sz="3600" dirty="0"/>
              <a:t> </a:t>
            </a:r>
            <a:r>
              <a:rPr lang="en-US" sz="3600" dirty="0" err="1"/>
              <a:t>está</a:t>
            </a:r>
            <a:r>
              <a:rPr lang="en-US" sz="3600" dirty="0"/>
              <a:t> </a:t>
            </a:r>
            <a:r>
              <a:rPr lang="en-US" sz="3600" dirty="0" err="1"/>
              <a:t>hablando</a:t>
            </a:r>
            <a:r>
              <a:rPr lang="en-US" sz="3600" dirty="0"/>
              <a:t> con </a:t>
            </a:r>
            <a:r>
              <a:rPr lang="en-US" sz="3600" dirty="0" err="1"/>
              <a:t>alguien</a:t>
            </a:r>
            <a:r>
              <a:rPr lang="en-US" sz="3600" dirty="0"/>
              <a:t> que </a:t>
            </a:r>
            <a:r>
              <a:rPr lang="en-US" sz="3600" dirty="0" err="1"/>
              <a:t>enfrenta</a:t>
            </a:r>
            <a:r>
              <a:rPr lang="en-US" sz="3600" dirty="0"/>
              <a:t> </a:t>
            </a:r>
            <a:r>
              <a:rPr lang="en-US" sz="3600" dirty="0" err="1"/>
              <a:t>alguna</a:t>
            </a:r>
            <a:r>
              <a:rPr lang="en-US" sz="3600" dirty="0"/>
              <a:t> </a:t>
            </a:r>
            <a:r>
              <a:rPr lang="en-US" sz="3600" dirty="0" err="1"/>
              <a:t>dificultad</a:t>
            </a:r>
            <a:r>
              <a:rPr lang="en-US" sz="3600" dirty="0"/>
              <a:t> personal, </a:t>
            </a:r>
            <a:r>
              <a:rPr lang="en-US" sz="3600" dirty="0" err="1"/>
              <a:t>situacional</a:t>
            </a:r>
            <a:r>
              <a:rPr lang="en-US" sz="3600" dirty="0"/>
              <a:t> o de </a:t>
            </a:r>
            <a:r>
              <a:rPr lang="en-US" sz="3600" dirty="0" err="1"/>
              <a:t>relaciones</a:t>
            </a:r>
            <a:r>
              <a:rPr lang="en-US" sz="3600" dirty="0"/>
              <a:t>, </a:t>
            </a:r>
            <a:r>
              <a:rPr lang="en-US" sz="3600" dirty="0" err="1"/>
              <a:t>usted</a:t>
            </a:r>
            <a:r>
              <a:rPr lang="en-US" sz="3600" dirty="0"/>
              <a:t> </a:t>
            </a:r>
            <a:r>
              <a:rPr lang="en-US" sz="3600" dirty="0" err="1"/>
              <a:t>querrá</a:t>
            </a:r>
            <a:r>
              <a:rPr lang="en-US" sz="3600" dirty="0"/>
              <a:t> </a:t>
            </a:r>
            <a:r>
              <a:rPr lang="en-US" sz="3600" dirty="0" err="1"/>
              <a:t>encontrar</a:t>
            </a:r>
            <a:r>
              <a:rPr lang="en-US" sz="3600" dirty="0"/>
              <a:t> lo que la Biblia dice </a:t>
            </a:r>
            <a:r>
              <a:rPr lang="en-US" sz="3600" dirty="0" err="1"/>
              <a:t>sobre</a:t>
            </a:r>
            <a:r>
              <a:rPr lang="en-US" sz="3600" dirty="0"/>
              <a:t> el </a:t>
            </a:r>
            <a:r>
              <a:rPr lang="en-US" sz="3600" dirty="0" err="1"/>
              <a:t>tema</a:t>
            </a:r>
            <a:r>
              <a:rPr lang="en-US" sz="3600" dirty="0"/>
              <a:t> y </a:t>
            </a:r>
            <a:r>
              <a:rPr lang="en-US" sz="3600" dirty="0" err="1"/>
              <a:t>aplicarlo</a:t>
            </a:r>
            <a:r>
              <a:rPr lang="en-US" sz="3600" dirty="0"/>
              <a:t> a la </a:t>
            </a:r>
            <a:r>
              <a:rPr lang="en-US" sz="3600" dirty="0" err="1"/>
              <a:t>vida</a:t>
            </a:r>
            <a:r>
              <a:rPr lang="en-US" sz="3600" dirty="0"/>
              <a:t> de la persona. </a:t>
            </a:r>
            <a:r>
              <a:rPr lang="en-US" sz="3600" dirty="0" err="1"/>
              <a:t>Así</a:t>
            </a:r>
            <a:r>
              <a:rPr lang="en-US" sz="3600" dirty="0"/>
              <a:t> que </a:t>
            </a:r>
            <a:r>
              <a:rPr lang="en-US" sz="3600" dirty="0" err="1"/>
              <a:t>usted</a:t>
            </a:r>
            <a:r>
              <a:rPr lang="en-US" sz="3600" dirty="0"/>
              <a:t> </a:t>
            </a:r>
            <a:r>
              <a:rPr lang="en-US" sz="3600" dirty="0" err="1"/>
              <a:t>saca</a:t>
            </a:r>
            <a:r>
              <a:rPr lang="en-US" sz="3600" dirty="0"/>
              <a:t> </a:t>
            </a:r>
            <a:r>
              <a:rPr lang="en-US" sz="3600" dirty="0" err="1"/>
              <a:t>su</a:t>
            </a:r>
            <a:r>
              <a:rPr lang="en-US" sz="3600" dirty="0"/>
              <a:t> Biblia de </a:t>
            </a:r>
            <a:r>
              <a:rPr lang="en-US" sz="3600" dirty="0" err="1"/>
              <a:t>concordancia</a:t>
            </a:r>
            <a:r>
              <a:rPr lang="en-US" sz="3600" dirty="0"/>
              <a:t> o por </a:t>
            </a:r>
            <a:r>
              <a:rPr lang="en-US" sz="3600" dirty="0" err="1"/>
              <a:t>temas</a:t>
            </a:r>
            <a:r>
              <a:rPr lang="en-US" sz="3600" dirty="0"/>
              <a:t>, </a:t>
            </a:r>
            <a:r>
              <a:rPr lang="en-US" sz="3600" dirty="0" err="1"/>
              <a:t>analiza</a:t>
            </a:r>
            <a:r>
              <a:rPr lang="en-US" sz="3600" dirty="0"/>
              <a:t> </a:t>
            </a:r>
            <a:r>
              <a:rPr lang="en-US" sz="3600" dirty="0" err="1"/>
              <a:t>todos</a:t>
            </a:r>
            <a:r>
              <a:rPr lang="en-US" sz="3600" dirty="0"/>
              <a:t> los </a:t>
            </a:r>
            <a:r>
              <a:rPr lang="en-US" sz="3600" dirty="0" err="1"/>
              <a:t>versículos</a:t>
            </a:r>
            <a:r>
              <a:rPr lang="en-US" sz="3600" dirty="0"/>
              <a:t> </a:t>
            </a:r>
            <a:r>
              <a:rPr lang="en-US" sz="3600" dirty="0" err="1"/>
              <a:t>sobre</a:t>
            </a:r>
            <a:r>
              <a:rPr lang="en-US" sz="3600" dirty="0"/>
              <a:t> el </a:t>
            </a:r>
            <a:r>
              <a:rPr lang="en-US" sz="3600" dirty="0" err="1"/>
              <a:t>tema</a:t>
            </a:r>
            <a:r>
              <a:rPr lang="en-US" sz="3600" dirty="0"/>
              <a:t>, </a:t>
            </a:r>
            <a:r>
              <a:rPr lang="en-US" sz="3600" dirty="0" err="1"/>
              <a:t>escoge</a:t>
            </a:r>
            <a:r>
              <a:rPr lang="en-US" sz="3600" dirty="0"/>
              <a:t> los </a:t>
            </a:r>
            <a:r>
              <a:rPr lang="en-US" sz="3600" dirty="0" err="1"/>
              <a:t>pasajes</a:t>
            </a:r>
            <a:r>
              <a:rPr lang="en-US" sz="3600" dirty="0"/>
              <a:t> que </a:t>
            </a:r>
            <a:r>
              <a:rPr lang="en-US" sz="3600" dirty="0" err="1"/>
              <a:t>parecen</a:t>
            </a:r>
            <a:r>
              <a:rPr lang="en-US" sz="3600" dirty="0"/>
              <a:t> </a:t>
            </a:r>
            <a:r>
              <a:rPr lang="en-US" sz="3600" dirty="0" err="1"/>
              <a:t>más</a:t>
            </a:r>
            <a:r>
              <a:rPr lang="en-US" sz="3600" dirty="0"/>
              <a:t> </a:t>
            </a:r>
            <a:r>
              <a:rPr lang="en-US" sz="3600" dirty="0" err="1"/>
              <a:t>relevantes</a:t>
            </a:r>
            <a:r>
              <a:rPr lang="en-US" sz="3600" dirty="0"/>
              <a:t>, y los </a:t>
            </a:r>
            <a:r>
              <a:rPr lang="en-US" sz="3600" dirty="0" err="1"/>
              <a:t>comparte</a:t>
            </a:r>
            <a:r>
              <a:rPr lang="en-US" sz="3600" dirty="0"/>
              <a:t> con la persona </a:t>
            </a:r>
            <a:r>
              <a:rPr lang="en-US" sz="3600" dirty="0" err="1"/>
              <a:t>en</a:t>
            </a:r>
            <a:r>
              <a:rPr lang="en-US" sz="3600" dirty="0"/>
              <a:t> </a:t>
            </a:r>
            <a:r>
              <a:rPr lang="en-US" sz="3600" dirty="0" err="1"/>
              <a:t>problemas</a:t>
            </a:r>
            <a:r>
              <a:rPr lang="en-US" sz="3600" dirty="0"/>
              <a:t>. </a:t>
            </a:r>
            <a:r>
              <a:rPr lang="en-US" sz="3600" b="1" dirty="0"/>
              <a:t>Por </a:t>
            </a:r>
            <a:r>
              <a:rPr lang="en-US" sz="3600" b="1" dirty="0" err="1"/>
              <a:t>desgracia</a:t>
            </a:r>
            <a:r>
              <a:rPr lang="en-US" sz="3600" b="1" dirty="0"/>
              <a:t>, </a:t>
            </a:r>
            <a:r>
              <a:rPr lang="en-US" sz="3600" b="1" dirty="0" err="1"/>
              <a:t>usted</a:t>
            </a:r>
            <a:r>
              <a:rPr lang="en-US" sz="3600" b="1" dirty="0"/>
              <a:t> </a:t>
            </a:r>
            <a:r>
              <a:rPr lang="en-US" sz="3600" b="1" dirty="0" err="1"/>
              <a:t>está</a:t>
            </a:r>
            <a:r>
              <a:rPr lang="en-US" sz="3600" b="1" dirty="0"/>
              <a:t> </a:t>
            </a:r>
            <a:r>
              <a:rPr lang="en-US" sz="3600" b="1" dirty="0" err="1"/>
              <a:t>malinterpretando</a:t>
            </a:r>
            <a:r>
              <a:rPr lang="en-US" sz="3600" b="1" dirty="0"/>
              <a:t> lo que es la Palabra y </a:t>
            </a:r>
            <a:r>
              <a:rPr lang="en-US" sz="3600" b="1" dirty="0" err="1"/>
              <a:t>cómo</a:t>
            </a:r>
            <a:r>
              <a:rPr lang="en-US" sz="3600" b="1" dirty="0"/>
              <a:t> se debe </a:t>
            </a:r>
            <a:r>
              <a:rPr lang="en-US" sz="3600" b="1" dirty="0" err="1"/>
              <a:t>utilizar</a:t>
            </a:r>
            <a:r>
              <a:rPr lang="en-US" sz="3600" b="1" dirty="0"/>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
        <p:nvSpPr>
          <p:cNvPr id="29" name="Isosceles Triangle 2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3650E6C-1C54-492F-832D-B5ED32C7FAB2}"/>
              </a:ext>
            </a:extLst>
          </p:cNvPr>
          <p:cNvPicPr>
            <a:picLocks noChangeAspect="1"/>
          </p:cNvPicPr>
          <p:nvPr/>
        </p:nvPicPr>
        <p:blipFill rotWithShape="1">
          <a:blip r:embed="rId2"/>
          <a:srcRect l="24522" r="12268"/>
          <a:stretch/>
        </p:blipFill>
        <p:spPr>
          <a:xfrm>
            <a:off x="8999506" y="10"/>
            <a:ext cx="5779884" cy="6857990"/>
          </a:xfrm>
          <a:prstGeom prst="rect">
            <a:avLst/>
          </a:prstGeom>
        </p:spPr>
      </p:pic>
      <p:grpSp>
        <p:nvGrpSpPr>
          <p:cNvPr id="31" name="Group 2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005274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ain traveling down a dirt road&#10;&#10;Description automatically generated">
            <a:extLst>
              <a:ext uri="{FF2B5EF4-FFF2-40B4-BE49-F238E27FC236}">
                <a16:creationId xmlns:a16="http://schemas.microsoft.com/office/drawing/2014/main" id="{343369B2-537C-4E30-B6DE-2ACB8CD1A7DD}"/>
              </a:ext>
            </a:extLst>
          </p:cNvPr>
          <p:cNvPicPr>
            <a:picLocks noChangeAspect="1"/>
          </p:cNvPicPr>
          <p:nvPr/>
        </p:nvPicPr>
        <p:blipFill rotWithShape="1">
          <a:blip r:embed="rId2"/>
          <a:srcRect t="30325" r="9091" b="12138"/>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248D56-466B-AF48-8C56-1EF181644BFF}"/>
              </a:ext>
            </a:extLst>
          </p:cNvPr>
          <p:cNvSpPr>
            <a:spLocks noGrp="1"/>
          </p:cNvSpPr>
          <p:nvPr>
            <p:ph idx="1"/>
          </p:nvPr>
        </p:nvSpPr>
        <p:spPr>
          <a:xfrm>
            <a:off x="198783" y="337930"/>
            <a:ext cx="4929808" cy="6221896"/>
          </a:xfrm>
          <a:solidFill>
            <a:schemeClr val="bg1">
              <a:alpha val="50000"/>
            </a:schemeClr>
          </a:solidFill>
        </p:spPr>
        <p:txBody>
          <a:bodyPr anchor="t">
            <a:normAutofit lnSpcReduction="10000"/>
          </a:bodyPr>
          <a:lstStyle/>
          <a:p>
            <a:r>
              <a:rPr lang="en-US" sz="4000" dirty="0"/>
              <a:t>. Un </a:t>
            </a:r>
            <a:r>
              <a:rPr lang="en-US" sz="4000" dirty="0" err="1"/>
              <a:t>ministerio</a:t>
            </a:r>
            <a:r>
              <a:rPr lang="en-US" sz="4000" dirty="0"/>
              <a:t> </a:t>
            </a:r>
            <a:r>
              <a:rPr lang="en-US" sz="4000" dirty="0" err="1"/>
              <a:t>movido</a:t>
            </a:r>
            <a:r>
              <a:rPr lang="en-US" sz="4000" dirty="0"/>
              <a:t> por </a:t>
            </a:r>
            <a:r>
              <a:rPr lang="en-US" sz="4000" dirty="0" err="1"/>
              <a:t>necesidades</a:t>
            </a:r>
            <a:r>
              <a:rPr lang="en-US" sz="4000" dirty="0"/>
              <a:t>, </a:t>
            </a:r>
            <a:r>
              <a:rPr lang="en-US" sz="4000" dirty="0" err="1"/>
              <a:t>centrado</a:t>
            </a:r>
            <a:r>
              <a:rPr lang="en-US" sz="4000" dirty="0"/>
              <a:t> </a:t>
            </a:r>
            <a:r>
              <a:rPr lang="en-US" sz="4000" dirty="0" err="1"/>
              <a:t>en</a:t>
            </a:r>
            <a:r>
              <a:rPr lang="en-US" sz="4000" dirty="0"/>
              <a:t> la persona, y </a:t>
            </a:r>
            <a:r>
              <a:rPr lang="en-US" sz="4000" dirty="0" err="1"/>
              <a:t>definido</a:t>
            </a:r>
            <a:r>
              <a:rPr lang="en-US" sz="4000" dirty="0"/>
              <a:t> por las </a:t>
            </a:r>
            <a:r>
              <a:rPr lang="en-US" sz="4000" dirty="0" err="1"/>
              <a:t>soluciones</a:t>
            </a:r>
            <a:r>
              <a:rPr lang="en-US" sz="4000" dirty="0"/>
              <a:t> </a:t>
            </a:r>
            <a:r>
              <a:rPr lang="en-US" sz="4000" dirty="0" err="1"/>
              <a:t>puede</a:t>
            </a:r>
            <a:r>
              <a:rPr lang="en-US" sz="4000" dirty="0"/>
              <a:t> </a:t>
            </a:r>
            <a:r>
              <a:rPr lang="en-US" sz="4000" i="1" dirty="0"/>
              <a:t>usar</a:t>
            </a:r>
            <a:r>
              <a:rPr lang="en-US" sz="4000" dirty="0"/>
              <a:t> la Biblia, </a:t>
            </a:r>
            <a:r>
              <a:rPr lang="en-US" sz="4000" dirty="0" err="1"/>
              <a:t>pero</a:t>
            </a:r>
            <a:r>
              <a:rPr lang="en-US" sz="4000" dirty="0"/>
              <a:t> no es </a:t>
            </a:r>
            <a:r>
              <a:rPr lang="en-US" sz="4000" dirty="0" err="1"/>
              <a:t>verdaderamente</a:t>
            </a:r>
            <a:r>
              <a:rPr lang="en-US" sz="4000" dirty="0"/>
              <a:t> </a:t>
            </a:r>
            <a:r>
              <a:rPr lang="en-US" sz="4000" dirty="0" err="1"/>
              <a:t>bíblico</a:t>
            </a:r>
            <a:r>
              <a:rPr lang="en-US" sz="4000" dirty="0"/>
              <a:t>, </a:t>
            </a:r>
            <a:r>
              <a:rPr lang="en-US" sz="4000" dirty="0" err="1"/>
              <a:t>sino</a:t>
            </a:r>
            <a:r>
              <a:rPr lang="en-US" sz="4000" dirty="0"/>
              <a:t> que </a:t>
            </a:r>
            <a:r>
              <a:rPr lang="en-US" sz="4000" dirty="0" err="1"/>
              <a:t>distorsiona</a:t>
            </a:r>
            <a:r>
              <a:rPr lang="en-US" sz="4000" dirty="0"/>
              <a:t> el </a:t>
            </a:r>
            <a:r>
              <a:rPr lang="en-US" sz="4000" dirty="0" err="1"/>
              <a:t>propósito</a:t>
            </a:r>
            <a:r>
              <a:rPr lang="en-US" sz="4000" dirty="0"/>
              <a:t> de la Biblia.</a:t>
            </a:r>
          </a:p>
          <a:p>
            <a:endParaRPr lang="en-US" sz="1700" dirty="0"/>
          </a:p>
        </p:txBody>
      </p:sp>
    </p:spTree>
    <p:extLst>
      <p:ext uri="{BB962C8B-B14F-4D97-AF65-F5344CB8AC3E}">
        <p14:creationId xmlns:p14="http://schemas.microsoft.com/office/powerpoint/2010/main" val="37687961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EEAE10-4573-4FCC-808E-4E1C750C37D3}"/>
              </a:ext>
            </a:extLst>
          </p:cNvPr>
          <p:cNvPicPr>
            <a:picLocks noChangeAspect="1"/>
          </p:cNvPicPr>
          <p:nvPr/>
        </p:nvPicPr>
        <p:blipFill rotWithShape="1">
          <a:blip r:embed="rId2">
            <a:alphaModFix/>
          </a:blip>
          <a:srcRect l="25743" r="12021" b="-1"/>
          <a:stretch/>
        </p:blipFill>
        <p:spPr>
          <a:xfrm>
            <a:off x="624177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79CBBEBC-2272-4B4E-8899-5CB92BAD4A41}"/>
              </a:ext>
            </a:extLst>
          </p:cNvPr>
          <p:cNvSpPr>
            <a:spLocks noGrp="1"/>
          </p:cNvSpPr>
          <p:nvPr>
            <p:ph idx="1"/>
          </p:nvPr>
        </p:nvSpPr>
        <p:spPr>
          <a:xfrm>
            <a:off x="298174" y="318052"/>
            <a:ext cx="5943599" cy="6162261"/>
          </a:xfrm>
        </p:spPr>
        <p:txBody>
          <a:bodyPr anchor="ctr">
            <a:normAutofit/>
          </a:bodyPr>
          <a:lstStyle/>
          <a:p>
            <a:r>
              <a:rPr lang="en-US" sz="4400" dirty="0">
                <a:solidFill>
                  <a:srgbClr val="000000"/>
                </a:solidFill>
              </a:rPr>
              <a:t>Este error </a:t>
            </a:r>
            <a:r>
              <a:rPr lang="en-US" sz="4400" dirty="0" err="1">
                <a:solidFill>
                  <a:srgbClr val="000000"/>
                </a:solidFill>
              </a:rPr>
              <a:t>puede</a:t>
            </a:r>
            <a:r>
              <a:rPr lang="en-US" sz="4400" dirty="0">
                <a:solidFill>
                  <a:srgbClr val="000000"/>
                </a:solidFill>
              </a:rPr>
              <a:t> </a:t>
            </a:r>
            <a:r>
              <a:rPr lang="en-US" sz="4400" dirty="0" err="1">
                <a:solidFill>
                  <a:srgbClr val="000000"/>
                </a:solidFill>
              </a:rPr>
              <a:t>robarle</a:t>
            </a:r>
            <a:r>
              <a:rPr lang="en-US" sz="4400" dirty="0">
                <a:solidFill>
                  <a:srgbClr val="000000"/>
                </a:solidFill>
              </a:rPr>
              <a:t> al </a:t>
            </a:r>
            <a:r>
              <a:rPr lang="en-US" sz="4400" dirty="0" err="1">
                <a:solidFill>
                  <a:srgbClr val="000000"/>
                </a:solidFill>
              </a:rPr>
              <a:t>cuerpo</a:t>
            </a:r>
            <a:r>
              <a:rPr lang="en-US" sz="4400" dirty="0">
                <a:solidFill>
                  <a:srgbClr val="000000"/>
                </a:solidFill>
              </a:rPr>
              <a:t> de Cristo </a:t>
            </a:r>
            <a:r>
              <a:rPr lang="en-US" sz="4400" dirty="0" err="1">
                <a:solidFill>
                  <a:srgbClr val="000000"/>
                </a:solidFill>
              </a:rPr>
              <a:t>su</a:t>
            </a:r>
            <a:r>
              <a:rPr lang="en-US" sz="4400" dirty="0">
                <a:solidFill>
                  <a:srgbClr val="000000"/>
                </a:solidFill>
              </a:rPr>
              <a:t> </a:t>
            </a:r>
            <a:r>
              <a:rPr lang="en-US" sz="4400" dirty="0" err="1">
                <a:solidFill>
                  <a:srgbClr val="000000"/>
                </a:solidFill>
              </a:rPr>
              <a:t>vitalidad</a:t>
            </a:r>
            <a:r>
              <a:rPr lang="en-US" sz="4400" dirty="0">
                <a:solidFill>
                  <a:srgbClr val="000000"/>
                </a:solidFill>
              </a:rPr>
              <a:t> y </a:t>
            </a:r>
            <a:r>
              <a:rPr lang="en-US" sz="4400" dirty="0" err="1">
                <a:solidFill>
                  <a:srgbClr val="000000"/>
                </a:solidFill>
              </a:rPr>
              <a:t>productividad</a:t>
            </a:r>
            <a:r>
              <a:rPr lang="en-US" sz="4400" dirty="0">
                <a:solidFill>
                  <a:srgbClr val="000000"/>
                </a:solidFill>
              </a:rPr>
              <a:t>, </a:t>
            </a:r>
            <a:r>
              <a:rPr lang="en-US" sz="4400" dirty="0" err="1">
                <a:solidFill>
                  <a:srgbClr val="000000"/>
                </a:solidFill>
              </a:rPr>
              <a:t>relegando</a:t>
            </a:r>
            <a:r>
              <a:rPr lang="en-US" sz="4400" dirty="0">
                <a:solidFill>
                  <a:srgbClr val="000000"/>
                </a:solidFill>
              </a:rPr>
              <a:t> a </a:t>
            </a:r>
            <a:r>
              <a:rPr lang="en-US" sz="4400" dirty="0" err="1">
                <a:solidFill>
                  <a:srgbClr val="000000"/>
                </a:solidFill>
              </a:rPr>
              <a:t>muchos</a:t>
            </a:r>
            <a:r>
              <a:rPr lang="en-US" sz="4400" dirty="0">
                <a:solidFill>
                  <a:srgbClr val="000000"/>
                </a:solidFill>
              </a:rPr>
              <a:t> </a:t>
            </a:r>
            <a:r>
              <a:rPr lang="en-US" sz="4400" dirty="0" err="1">
                <a:solidFill>
                  <a:srgbClr val="000000"/>
                </a:solidFill>
              </a:rPr>
              <a:t>creyentes</a:t>
            </a:r>
            <a:r>
              <a:rPr lang="en-US" sz="4400" dirty="0">
                <a:solidFill>
                  <a:srgbClr val="000000"/>
                </a:solidFill>
              </a:rPr>
              <a:t> </a:t>
            </a:r>
            <a:r>
              <a:rPr lang="en-US" sz="4400" dirty="0" err="1">
                <a:solidFill>
                  <a:srgbClr val="000000"/>
                </a:solidFill>
              </a:rPr>
              <a:t>fieles</a:t>
            </a:r>
            <a:r>
              <a:rPr lang="en-US" sz="4400" dirty="0">
                <a:solidFill>
                  <a:srgbClr val="000000"/>
                </a:solidFill>
              </a:rPr>
              <a:t> a </a:t>
            </a:r>
            <a:r>
              <a:rPr lang="en-US" sz="4400" dirty="0" err="1">
                <a:solidFill>
                  <a:srgbClr val="000000"/>
                </a:solidFill>
              </a:rPr>
              <a:t>vidas</a:t>
            </a:r>
            <a:r>
              <a:rPr lang="en-US" sz="4400" dirty="0">
                <a:solidFill>
                  <a:srgbClr val="000000"/>
                </a:solidFill>
              </a:rPr>
              <a:t> de </a:t>
            </a:r>
            <a:r>
              <a:rPr lang="en-US" sz="4400" dirty="0" err="1">
                <a:solidFill>
                  <a:srgbClr val="000000"/>
                </a:solidFill>
              </a:rPr>
              <a:t>inmadurez</a:t>
            </a:r>
            <a:r>
              <a:rPr lang="en-US" sz="4400" dirty="0">
                <a:solidFill>
                  <a:srgbClr val="000000"/>
                </a:solidFill>
              </a:rPr>
              <a:t> a largo </a:t>
            </a:r>
            <a:r>
              <a:rPr lang="en-US" sz="4400" dirty="0" err="1">
                <a:solidFill>
                  <a:srgbClr val="000000"/>
                </a:solidFill>
              </a:rPr>
              <a:t>plazo</a:t>
            </a:r>
            <a:r>
              <a:rPr lang="en-US" sz="4400" dirty="0">
                <a:solidFill>
                  <a:srgbClr val="000000"/>
                </a:solidFill>
              </a:rPr>
              <a:t>. </a:t>
            </a:r>
            <a:r>
              <a:rPr lang="en-US" sz="4400" dirty="0" err="1">
                <a:solidFill>
                  <a:srgbClr val="000000"/>
                </a:solidFill>
              </a:rPr>
              <a:t>Debemos</a:t>
            </a:r>
            <a:r>
              <a:rPr lang="en-US" sz="4400" dirty="0">
                <a:solidFill>
                  <a:srgbClr val="000000"/>
                </a:solidFill>
              </a:rPr>
              <a:t> </a:t>
            </a:r>
            <a:r>
              <a:rPr lang="en-US" sz="4400" dirty="0" err="1">
                <a:solidFill>
                  <a:srgbClr val="000000"/>
                </a:solidFill>
              </a:rPr>
              <a:t>optar</a:t>
            </a:r>
            <a:r>
              <a:rPr lang="en-US" sz="4400" dirty="0">
                <a:solidFill>
                  <a:srgbClr val="000000"/>
                </a:solidFill>
              </a:rPr>
              <a:t> por algo </a:t>
            </a:r>
            <a:r>
              <a:rPr lang="en-US" sz="4400" dirty="0" err="1">
                <a:solidFill>
                  <a:srgbClr val="000000"/>
                </a:solidFill>
              </a:rPr>
              <a:t>mejor</a:t>
            </a:r>
            <a:r>
              <a:rPr lang="en-US" sz="4400" dirty="0">
                <a:solidFill>
                  <a:srgbClr val="000000"/>
                </a:solidFill>
              </a:rPr>
              <a:t>.</a:t>
            </a:r>
          </a:p>
          <a:p>
            <a:endParaRPr lang="en-US" sz="2000" dirty="0">
              <a:solidFill>
                <a:srgbClr val="000000"/>
              </a:solidFill>
            </a:endParaRPr>
          </a:p>
        </p:txBody>
      </p:sp>
    </p:spTree>
    <p:extLst>
      <p:ext uri="{BB962C8B-B14F-4D97-AF65-F5344CB8AC3E}">
        <p14:creationId xmlns:p14="http://schemas.microsoft.com/office/powerpoint/2010/main" val="2075054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2D0D4-4E19-E548-AC48-EA1C2D0F1C52}"/>
              </a:ext>
            </a:extLst>
          </p:cNvPr>
          <p:cNvSpPr>
            <a:spLocks noGrp="1"/>
          </p:cNvSpPr>
          <p:nvPr>
            <p:ph type="title"/>
          </p:nvPr>
        </p:nvSpPr>
        <p:spPr/>
        <p:txBody>
          <a:bodyPr>
            <a:normAutofit fontScale="90000"/>
          </a:bodyPr>
          <a:lstStyle/>
          <a:p>
            <a:r>
              <a:rPr lang="en-US" b="1" dirty="0"/>
              <a:t>CUÉNTAME, LA VIEJA, VIEJA HISTORIA</a:t>
            </a:r>
            <a:br>
              <a:rPr lang="en-US" dirty="0"/>
            </a:br>
            <a:br>
              <a:rPr lang="en-US" dirty="0"/>
            </a:br>
            <a:endParaRPr lang="en-US" dirty="0"/>
          </a:p>
        </p:txBody>
      </p:sp>
      <p:sp>
        <p:nvSpPr>
          <p:cNvPr id="3" name="Content Placeholder 2">
            <a:extLst>
              <a:ext uri="{FF2B5EF4-FFF2-40B4-BE49-F238E27FC236}">
                <a16:creationId xmlns:a16="http://schemas.microsoft.com/office/drawing/2014/main" id="{2ACF2866-2CC4-7C41-8DAC-3603A090FBF9}"/>
              </a:ext>
            </a:extLst>
          </p:cNvPr>
          <p:cNvSpPr>
            <a:spLocks noGrp="1"/>
          </p:cNvSpPr>
          <p:nvPr>
            <p:ph idx="1"/>
          </p:nvPr>
        </p:nvSpPr>
        <p:spPr>
          <a:xfrm>
            <a:off x="397565" y="993913"/>
            <a:ext cx="11330609" cy="5498962"/>
          </a:xfrm>
        </p:spPr>
        <p:txBody>
          <a:bodyPr>
            <a:normAutofit lnSpcReduction="10000"/>
          </a:bodyPr>
          <a:lstStyle/>
          <a:p>
            <a:r>
              <a:rPr lang="en-US" sz="5400" dirty="0"/>
              <a:t>La Biblia </a:t>
            </a:r>
            <a:r>
              <a:rPr lang="en-US" sz="5400" dirty="0" err="1"/>
              <a:t>como</a:t>
            </a:r>
            <a:r>
              <a:rPr lang="en-US" sz="5400" dirty="0"/>
              <a:t> </a:t>
            </a:r>
            <a:r>
              <a:rPr lang="en-US" sz="5400" dirty="0" err="1"/>
              <a:t>enciclopedia</a:t>
            </a:r>
            <a:r>
              <a:rPr lang="en-US" sz="5400" dirty="0"/>
              <a:t> no es </a:t>
            </a:r>
            <a:r>
              <a:rPr lang="en-US" sz="5400" dirty="0" err="1"/>
              <a:t>buena</a:t>
            </a:r>
            <a:r>
              <a:rPr lang="en-US" sz="5400" dirty="0"/>
              <a:t>. Si </a:t>
            </a:r>
            <a:r>
              <a:rPr lang="en-US" sz="5400" dirty="0" err="1"/>
              <a:t>eso</a:t>
            </a:r>
            <a:r>
              <a:rPr lang="en-US" sz="5400" dirty="0"/>
              <a:t> es lo que Dios </a:t>
            </a:r>
            <a:r>
              <a:rPr lang="en-US" sz="5400" dirty="0" err="1"/>
              <a:t>hubiese</a:t>
            </a:r>
            <a:r>
              <a:rPr lang="en-US" sz="5400" dirty="0"/>
              <a:t> </a:t>
            </a:r>
            <a:r>
              <a:rPr lang="en-US" sz="5400" dirty="0" err="1"/>
              <a:t>querido</a:t>
            </a:r>
            <a:r>
              <a:rPr lang="en-US" sz="5400" dirty="0"/>
              <a:t>, La </a:t>
            </a:r>
            <a:r>
              <a:rPr lang="en-US" sz="5400" dirty="0" err="1"/>
              <a:t>Escritura</a:t>
            </a:r>
            <a:r>
              <a:rPr lang="en-US" sz="5400" dirty="0"/>
              <a:t> se </a:t>
            </a:r>
            <a:r>
              <a:rPr lang="en-US" sz="5400" dirty="0" err="1"/>
              <a:t>hubiese</a:t>
            </a:r>
            <a:r>
              <a:rPr lang="en-US" sz="5400" dirty="0"/>
              <a:t> </a:t>
            </a:r>
            <a:r>
              <a:rPr lang="en-US" sz="5400" dirty="0" err="1"/>
              <a:t>organizado</a:t>
            </a:r>
            <a:r>
              <a:rPr lang="en-US" sz="5400" dirty="0"/>
              <a:t> de forma </a:t>
            </a:r>
            <a:r>
              <a:rPr lang="en-US" sz="5400" dirty="0" err="1"/>
              <a:t>diferente</a:t>
            </a:r>
            <a:r>
              <a:rPr lang="en-US" sz="5400" dirty="0"/>
              <a:t> e </a:t>
            </a:r>
            <a:r>
              <a:rPr lang="en-US" sz="5400" dirty="0" err="1"/>
              <a:t>incluyera</a:t>
            </a:r>
            <a:r>
              <a:rPr lang="en-US" sz="5400" dirty="0"/>
              <a:t> </a:t>
            </a:r>
            <a:r>
              <a:rPr lang="en-US" sz="5400" dirty="0" err="1"/>
              <a:t>muchos</a:t>
            </a:r>
            <a:r>
              <a:rPr lang="en-US" sz="5400" dirty="0"/>
              <a:t> </a:t>
            </a:r>
            <a:r>
              <a:rPr lang="en-US" sz="5400" dirty="0" err="1"/>
              <a:t>volúmenes</a:t>
            </a:r>
            <a:r>
              <a:rPr lang="en-US" sz="5400" dirty="0"/>
              <a:t>. Pero </a:t>
            </a:r>
            <a:r>
              <a:rPr lang="en-US" sz="5400" dirty="0" err="1"/>
              <a:t>en</a:t>
            </a:r>
            <a:r>
              <a:rPr lang="en-US" sz="5400" dirty="0"/>
              <a:t> </a:t>
            </a:r>
            <a:r>
              <a:rPr lang="en-US" sz="5400" dirty="0" err="1"/>
              <a:t>su</a:t>
            </a:r>
            <a:r>
              <a:rPr lang="en-US" sz="5400" dirty="0"/>
              <a:t> forma real, hay </a:t>
            </a:r>
            <a:r>
              <a:rPr lang="en-US" sz="5400" dirty="0" err="1"/>
              <a:t>muchos</a:t>
            </a:r>
            <a:r>
              <a:rPr lang="en-US" sz="5400" dirty="0"/>
              <a:t> </a:t>
            </a:r>
            <a:r>
              <a:rPr lang="en-US" sz="5400" dirty="0" err="1"/>
              <a:t>temas</a:t>
            </a:r>
            <a:r>
              <a:rPr lang="en-US" sz="5400" dirty="0"/>
              <a:t> que la Biblia no </a:t>
            </a:r>
            <a:r>
              <a:rPr lang="en-US" sz="5400" dirty="0" err="1"/>
              <a:t>aborda</a:t>
            </a:r>
            <a:r>
              <a:rPr lang="en-US" sz="5400" dirty="0"/>
              <a:t> de </a:t>
            </a:r>
            <a:r>
              <a:rPr lang="en-US" sz="5400" dirty="0" err="1"/>
              <a:t>manera</a:t>
            </a:r>
            <a:r>
              <a:rPr lang="en-US" sz="5400" dirty="0"/>
              <a:t> </a:t>
            </a:r>
            <a:r>
              <a:rPr lang="en-US" sz="5400" dirty="0" err="1"/>
              <a:t>temática</a:t>
            </a:r>
            <a:r>
              <a:rPr lang="en-US" sz="5400" dirty="0"/>
              <a:t>.</a:t>
            </a:r>
          </a:p>
          <a:p>
            <a:endParaRPr lang="en-US" dirty="0"/>
          </a:p>
        </p:txBody>
      </p:sp>
    </p:spTree>
    <p:extLst>
      <p:ext uri="{BB962C8B-B14F-4D97-AF65-F5344CB8AC3E}">
        <p14:creationId xmlns:p14="http://schemas.microsoft.com/office/powerpoint/2010/main" val="3377919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04CD-6F63-AD49-8F7B-8AF544E0E6E1}"/>
              </a:ext>
            </a:extLst>
          </p:cNvPr>
          <p:cNvSpPr>
            <a:spLocks noGrp="1"/>
          </p:cNvSpPr>
          <p:nvPr>
            <p:ph type="title"/>
          </p:nvPr>
        </p:nvSpPr>
        <p:spPr>
          <a:xfrm>
            <a:off x="333829" y="4224562"/>
            <a:ext cx="11234057" cy="2944457"/>
          </a:xfrm>
        </p:spPr>
        <p:txBody>
          <a:bodyPr vert="horz" lIns="91440" tIns="45720" rIns="91440" bIns="45720" rtlCol="0" anchor="b">
            <a:normAutofit fontScale="90000"/>
          </a:bodyPr>
          <a:lstStyle/>
          <a:p>
            <a:r>
              <a:rPr lang="en-US" sz="6000" dirty="0"/>
              <a:t> </a:t>
            </a:r>
            <a:r>
              <a:rPr lang="en-US" sz="6000" dirty="0" err="1"/>
              <a:t>En</a:t>
            </a:r>
            <a:r>
              <a:rPr lang="en-US" sz="6000" dirty="0"/>
              <a:t> el </a:t>
            </a:r>
            <a:r>
              <a:rPr lang="en-US" sz="6000" dirty="0" err="1"/>
              <a:t>acto</a:t>
            </a:r>
            <a:r>
              <a:rPr lang="en-US" sz="6000" dirty="0"/>
              <a:t> de </a:t>
            </a:r>
            <a:r>
              <a:rPr lang="en-US" sz="6000" dirty="0" err="1"/>
              <a:t>rebeldía</a:t>
            </a:r>
            <a:r>
              <a:rPr lang="en-US" sz="6000" dirty="0"/>
              <a:t> </a:t>
            </a:r>
            <a:r>
              <a:rPr lang="en-US" sz="6000" dirty="0" err="1"/>
              <a:t>más</a:t>
            </a:r>
            <a:r>
              <a:rPr lang="en-US" sz="6000" dirty="0"/>
              <a:t> </a:t>
            </a:r>
            <a:r>
              <a:rPr lang="en-US" sz="6000" dirty="0" err="1"/>
              <a:t>significativo</a:t>
            </a:r>
            <a:r>
              <a:rPr lang="en-US" sz="6000" dirty="0"/>
              <a:t> que </a:t>
            </a:r>
            <a:r>
              <a:rPr lang="en-US" sz="6000" dirty="0" err="1"/>
              <a:t>jamás</a:t>
            </a:r>
            <a:r>
              <a:rPr lang="en-US" sz="6000" dirty="0"/>
              <a:t> se </a:t>
            </a:r>
            <a:r>
              <a:rPr lang="en-US" sz="6000" dirty="0" err="1"/>
              <a:t>haya</a:t>
            </a:r>
            <a:r>
              <a:rPr lang="en-US" sz="6000" dirty="0"/>
              <a:t> </a:t>
            </a:r>
            <a:r>
              <a:rPr lang="en-US" sz="6000" dirty="0" err="1"/>
              <a:t>cometido</a:t>
            </a:r>
            <a:r>
              <a:rPr lang="en-US" sz="6000" dirty="0"/>
              <a:t>, el hombre y la </a:t>
            </a:r>
            <a:r>
              <a:rPr lang="en-US" sz="6000" dirty="0" err="1"/>
              <a:t>mujer</a:t>
            </a:r>
            <a:r>
              <a:rPr lang="en-US" sz="6000" dirty="0"/>
              <a:t> se </a:t>
            </a:r>
            <a:r>
              <a:rPr lang="en-US" sz="6000" dirty="0" err="1"/>
              <a:t>apartaron</a:t>
            </a:r>
            <a:r>
              <a:rPr lang="en-US" sz="6000" dirty="0"/>
              <a:t> del plan </a:t>
            </a:r>
            <a:r>
              <a:rPr lang="en-US" sz="6000" dirty="0" err="1"/>
              <a:t>ordenado</a:t>
            </a:r>
            <a:r>
              <a:rPr lang="en-US" sz="6000" dirty="0"/>
              <a:t> por Dios. </a:t>
            </a:r>
            <a:r>
              <a:rPr lang="en-US" sz="6000" dirty="0" err="1"/>
              <a:t>En</a:t>
            </a:r>
            <a:r>
              <a:rPr lang="en-US" sz="6000" dirty="0"/>
              <a:t> un </a:t>
            </a:r>
            <a:r>
              <a:rPr lang="en-US" sz="6000" dirty="0" err="1"/>
              <a:t>segundo</a:t>
            </a:r>
            <a:r>
              <a:rPr lang="en-US" sz="6000" dirty="0"/>
              <a:t> </a:t>
            </a:r>
            <a:r>
              <a:rPr lang="en-US" sz="6000" dirty="0" err="1"/>
              <a:t>todo</a:t>
            </a:r>
            <a:r>
              <a:rPr lang="en-US" sz="6000" dirty="0"/>
              <a:t> se vino </a:t>
            </a:r>
            <a:r>
              <a:rPr lang="en-US" sz="6000" dirty="0" err="1"/>
              <a:t>abajo</a:t>
            </a:r>
            <a:r>
              <a:rPr lang="en-US" sz="6000" dirty="0"/>
              <a:t>. Toda la </a:t>
            </a:r>
            <a:r>
              <a:rPr lang="en-US" sz="6000" dirty="0" err="1"/>
              <a:t>asombrosa</a:t>
            </a:r>
            <a:r>
              <a:rPr lang="en-US" sz="6000" dirty="0"/>
              <a:t> </a:t>
            </a:r>
            <a:r>
              <a:rPr lang="en-US" sz="6000" dirty="0" err="1"/>
              <a:t>belleza</a:t>
            </a:r>
            <a:r>
              <a:rPr lang="en-US" sz="6000" dirty="0"/>
              <a:t> de ese </a:t>
            </a:r>
            <a:r>
              <a:rPr lang="en-US" sz="6000" dirty="0" err="1"/>
              <a:t>mundo</a:t>
            </a:r>
            <a:r>
              <a:rPr lang="en-US" sz="6000" dirty="0"/>
              <a:t> se </a:t>
            </a:r>
            <a:r>
              <a:rPr lang="en-US" sz="6000" dirty="0" err="1"/>
              <a:t>dañó</a:t>
            </a:r>
            <a:r>
              <a:rPr lang="en-US" sz="6000" dirty="0"/>
              <a:t> profunda y </a:t>
            </a:r>
            <a:r>
              <a:rPr lang="en-US" sz="6000" dirty="0" err="1"/>
              <a:t>permanentemente</a:t>
            </a:r>
            <a:r>
              <a:rPr lang="en-US" sz="6000" dirty="0"/>
              <a:t>.</a:t>
            </a:r>
            <a:br>
              <a:rPr lang="en-US" dirty="0"/>
            </a:br>
            <a:r>
              <a:rPr lang="en-US" dirty="0"/>
              <a:t>  </a:t>
            </a:r>
            <a:br>
              <a:rPr lang="en-US" dirty="0"/>
            </a:br>
            <a:br>
              <a:rPr lang="en-US" dirty="0"/>
            </a:br>
            <a:r>
              <a:rPr lang="en-US" dirty="0"/>
              <a:t> </a:t>
            </a:r>
            <a:endParaRPr lang="en-US" sz="5200" kern="1200" dirty="0">
              <a:solidFill>
                <a:schemeClr val="tx2"/>
              </a:solidFill>
              <a:latin typeface="+mj-lt"/>
              <a:ea typeface="+mj-ea"/>
              <a:cs typeface="+mj-cs"/>
            </a:endParaRPr>
          </a:p>
        </p:txBody>
      </p:sp>
    </p:spTree>
    <p:extLst>
      <p:ext uri="{BB962C8B-B14F-4D97-AF65-F5344CB8AC3E}">
        <p14:creationId xmlns:p14="http://schemas.microsoft.com/office/powerpoint/2010/main" val="62962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21D18B0-47E6-8F4B-8C78-37500EBBAFDB}"/>
              </a:ext>
            </a:extLst>
          </p:cNvPr>
          <p:cNvSpPr>
            <a:spLocks noGrp="1"/>
          </p:cNvSpPr>
          <p:nvPr>
            <p:ph idx="1"/>
          </p:nvPr>
        </p:nvSpPr>
        <p:spPr>
          <a:xfrm>
            <a:off x="4015409" y="178904"/>
            <a:ext cx="7971181" cy="6500192"/>
          </a:xfrm>
        </p:spPr>
        <p:txBody>
          <a:bodyPr anchor="ctr">
            <a:normAutofit/>
          </a:bodyPr>
          <a:lstStyle/>
          <a:p>
            <a:r>
              <a:rPr lang="en-US" dirty="0"/>
              <a:t>La Biblia no </a:t>
            </a:r>
            <a:r>
              <a:rPr lang="en-US" dirty="0" err="1"/>
              <a:t>tiene</a:t>
            </a:r>
            <a:r>
              <a:rPr lang="en-US" dirty="0"/>
              <a:t> nada </a:t>
            </a:r>
            <a:r>
              <a:rPr lang="en-US" dirty="0" err="1"/>
              <a:t>explícito</a:t>
            </a:r>
            <a:r>
              <a:rPr lang="en-US" dirty="0"/>
              <a:t> que </a:t>
            </a:r>
            <a:r>
              <a:rPr lang="en-US" dirty="0" err="1"/>
              <a:t>decir</a:t>
            </a:r>
            <a:r>
              <a:rPr lang="en-US" dirty="0"/>
              <a:t>, por </a:t>
            </a:r>
            <a:r>
              <a:rPr lang="en-US" dirty="0" err="1"/>
              <a:t>ejemplo</a:t>
            </a:r>
            <a:r>
              <a:rPr lang="en-US" dirty="0"/>
              <a:t>, </a:t>
            </a:r>
            <a:r>
              <a:rPr lang="en-US" dirty="0" err="1"/>
              <a:t>acerca</a:t>
            </a:r>
            <a:r>
              <a:rPr lang="en-US" dirty="0"/>
              <a:t> de la </a:t>
            </a:r>
            <a:r>
              <a:rPr lang="en-US" dirty="0" err="1"/>
              <a:t>esquizofrenia</a:t>
            </a:r>
            <a:r>
              <a:rPr lang="en-US" dirty="0"/>
              <a:t>, del </a:t>
            </a:r>
            <a:r>
              <a:rPr lang="en-US" dirty="0" err="1"/>
              <a:t>trastorno</a:t>
            </a:r>
            <a:r>
              <a:rPr lang="en-US" dirty="0"/>
              <a:t> por </a:t>
            </a:r>
            <a:r>
              <a:rPr lang="en-US" dirty="0" err="1"/>
              <a:t>déficit</a:t>
            </a:r>
            <a:r>
              <a:rPr lang="en-US" dirty="0"/>
              <a:t> de </a:t>
            </a:r>
            <a:r>
              <a:rPr lang="en-US" dirty="0" err="1"/>
              <a:t>atención</a:t>
            </a:r>
            <a:r>
              <a:rPr lang="en-US" dirty="0"/>
              <a:t> (TDA), los </a:t>
            </a:r>
            <a:r>
              <a:rPr lang="en-US" dirty="0" err="1"/>
              <a:t>adolescentes</a:t>
            </a:r>
            <a:r>
              <a:rPr lang="en-US" dirty="0"/>
              <a:t>, de </a:t>
            </a:r>
            <a:r>
              <a:rPr lang="en-US" dirty="0" err="1"/>
              <a:t>ver</a:t>
            </a:r>
            <a:r>
              <a:rPr lang="en-US" dirty="0"/>
              <a:t> </a:t>
            </a:r>
            <a:r>
              <a:rPr lang="en-US" dirty="0" err="1"/>
              <a:t>televisión</a:t>
            </a:r>
            <a:r>
              <a:rPr lang="en-US" dirty="0"/>
              <a:t> </a:t>
            </a:r>
            <a:r>
              <a:rPr lang="en-US" dirty="0" err="1"/>
              <a:t>en</a:t>
            </a:r>
            <a:r>
              <a:rPr lang="en-US" dirty="0"/>
              <a:t> </a:t>
            </a:r>
            <a:r>
              <a:rPr lang="en-US" dirty="0" err="1"/>
              <a:t>familia</a:t>
            </a:r>
            <a:r>
              <a:rPr lang="en-US" dirty="0"/>
              <a:t>, o </a:t>
            </a:r>
            <a:r>
              <a:rPr lang="en-US" dirty="0" err="1"/>
              <a:t>sobre</a:t>
            </a:r>
            <a:r>
              <a:rPr lang="en-US" dirty="0"/>
              <a:t> </a:t>
            </a:r>
            <a:r>
              <a:rPr lang="en-US" dirty="0" err="1"/>
              <a:t>técnicas</a:t>
            </a:r>
            <a:r>
              <a:rPr lang="en-US" dirty="0"/>
              <a:t> </a:t>
            </a:r>
            <a:r>
              <a:rPr lang="en-US" dirty="0" err="1"/>
              <a:t>sexuales</a:t>
            </a:r>
            <a:r>
              <a:rPr lang="en-US" dirty="0"/>
              <a:t> para las parejas </a:t>
            </a:r>
            <a:r>
              <a:rPr lang="en-US" dirty="0" err="1"/>
              <a:t>casadas</a:t>
            </a:r>
            <a:r>
              <a:rPr lang="en-US" dirty="0"/>
              <a:t>. Si </a:t>
            </a:r>
            <a:r>
              <a:rPr lang="en-US" dirty="0" err="1"/>
              <a:t>intenta</a:t>
            </a:r>
            <a:r>
              <a:rPr lang="en-US" dirty="0"/>
              <a:t> </a:t>
            </a:r>
            <a:r>
              <a:rPr lang="en-US" dirty="0" err="1"/>
              <a:t>utilizar</a:t>
            </a:r>
            <a:r>
              <a:rPr lang="en-US" dirty="0"/>
              <a:t> la Biblia </a:t>
            </a:r>
            <a:r>
              <a:rPr lang="en-US" dirty="0" err="1"/>
              <a:t>como</a:t>
            </a:r>
            <a:r>
              <a:rPr lang="en-US" dirty="0"/>
              <a:t> la </a:t>
            </a:r>
            <a:r>
              <a:rPr lang="en-US" dirty="0" err="1"/>
              <a:t>enciclopedia</a:t>
            </a:r>
            <a:r>
              <a:rPr lang="en-US" dirty="0"/>
              <a:t> de Dios, </a:t>
            </a:r>
            <a:r>
              <a:rPr lang="en-US" dirty="0" err="1"/>
              <a:t>usted</a:t>
            </a:r>
            <a:r>
              <a:rPr lang="en-US" dirty="0"/>
              <a:t> </a:t>
            </a:r>
            <a:r>
              <a:rPr lang="en-US" dirty="0" err="1"/>
              <a:t>llegará</a:t>
            </a:r>
            <a:r>
              <a:rPr lang="en-US" dirty="0"/>
              <a:t> a la </a:t>
            </a:r>
            <a:r>
              <a:rPr lang="en-US" dirty="0" err="1"/>
              <a:t>conclusión</a:t>
            </a:r>
            <a:r>
              <a:rPr lang="en-US" dirty="0"/>
              <a:t> de que </a:t>
            </a:r>
            <a:r>
              <a:rPr lang="en-US" dirty="0" err="1"/>
              <a:t>tiene</a:t>
            </a:r>
            <a:r>
              <a:rPr lang="en-US" dirty="0"/>
              <a:t> poco que </a:t>
            </a:r>
            <a:r>
              <a:rPr lang="en-US" dirty="0" err="1"/>
              <a:t>decir</a:t>
            </a:r>
            <a:r>
              <a:rPr lang="en-US" dirty="0"/>
              <a:t> </a:t>
            </a:r>
            <a:r>
              <a:rPr lang="en-US" dirty="0" err="1"/>
              <a:t>sobre</a:t>
            </a:r>
            <a:r>
              <a:rPr lang="en-US" dirty="0"/>
              <a:t> </a:t>
            </a:r>
            <a:r>
              <a:rPr lang="en-US" dirty="0" err="1"/>
              <a:t>algunos</a:t>
            </a:r>
            <a:r>
              <a:rPr lang="en-US" dirty="0"/>
              <a:t> </a:t>
            </a:r>
            <a:r>
              <a:rPr lang="en-US" dirty="0" err="1"/>
              <a:t>temas</a:t>
            </a:r>
            <a:r>
              <a:rPr lang="en-US" dirty="0"/>
              <a:t> </a:t>
            </a:r>
            <a:r>
              <a:rPr lang="en-US" dirty="0" err="1"/>
              <a:t>cruciales</a:t>
            </a:r>
            <a:r>
              <a:rPr lang="en-US" dirty="0"/>
              <a:t> de la </a:t>
            </a:r>
            <a:r>
              <a:rPr lang="en-US" dirty="0" err="1"/>
              <a:t>vida</a:t>
            </a:r>
            <a:r>
              <a:rPr lang="en-US" dirty="0"/>
              <a:t> </a:t>
            </a:r>
            <a:r>
              <a:rPr lang="en-US" dirty="0" err="1"/>
              <a:t>moderna</a:t>
            </a:r>
            <a:r>
              <a:rPr lang="en-US" dirty="0"/>
              <a:t>, o </a:t>
            </a:r>
            <a:r>
              <a:rPr lang="en-US" dirty="0" err="1"/>
              <a:t>usted</a:t>
            </a:r>
            <a:r>
              <a:rPr lang="en-US" dirty="0"/>
              <a:t> </a:t>
            </a:r>
            <a:r>
              <a:rPr lang="en-US" dirty="0" err="1"/>
              <a:t>va</a:t>
            </a:r>
            <a:r>
              <a:rPr lang="en-US" dirty="0"/>
              <a:t> a </a:t>
            </a:r>
            <a:r>
              <a:rPr lang="en-US" dirty="0" err="1"/>
              <a:t>supeditar</a:t>
            </a:r>
            <a:r>
              <a:rPr lang="en-US" dirty="0"/>
              <a:t>, </a:t>
            </a:r>
            <a:r>
              <a:rPr lang="en-US" dirty="0" err="1"/>
              <a:t>torcer</a:t>
            </a:r>
            <a:r>
              <a:rPr lang="en-US" dirty="0"/>
              <a:t> y </a:t>
            </a:r>
            <a:r>
              <a:rPr lang="en-US" dirty="0" err="1"/>
              <a:t>forzar</a:t>
            </a:r>
            <a:r>
              <a:rPr lang="en-US" dirty="0"/>
              <a:t> </a:t>
            </a:r>
            <a:r>
              <a:rPr lang="en-US" dirty="0" err="1"/>
              <a:t>pasajes</a:t>
            </a:r>
            <a:r>
              <a:rPr lang="en-US" dirty="0"/>
              <a:t> para que </a:t>
            </a:r>
            <a:r>
              <a:rPr lang="en-US" dirty="0" err="1"/>
              <a:t>encajen</a:t>
            </a:r>
            <a:r>
              <a:rPr lang="en-US" dirty="0"/>
              <a:t> con sus </a:t>
            </a:r>
            <a:r>
              <a:rPr lang="en-US" dirty="0" err="1"/>
              <a:t>propósitos</a:t>
            </a:r>
            <a:r>
              <a:rPr lang="en-US" dirty="0"/>
              <a:t>.</a:t>
            </a:r>
          </a:p>
        </p:txBody>
      </p:sp>
    </p:spTree>
    <p:extLst>
      <p:ext uri="{BB962C8B-B14F-4D97-AF65-F5344CB8AC3E}">
        <p14:creationId xmlns:p14="http://schemas.microsoft.com/office/powerpoint/2010/main" val="19317943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4ADC92-998D-1B42-9CE0-1EF15E0D8A73}"/>
              </a:ext>
            </a:extLst>
          </p:cNvPr>
          <p:cNvSpPr>
            <a:spLocks noGrp="1"/>
          </p:cNvSpPr>
          <p:nvPr>
            <p:ph idx="1"/>
          </p:nvPr>
        </p:nvSpPr>
        <p:spPr>
          <a:xfrm>
            <a:off x="477078" y="2398956"/>
            <a:ext cx="11310731" cy="3842810"/>
          </a:xfrm>
        </p:spPr>
        <p:txBody>
          <a:bodyPr>
            <a:normAutofit/>
          </a:bodyPr>
          <a:lstStyle/>
          <a:p>
            <a:r>
              <a:rPr lang="en-US" sz="3200" dirty="0">
                <a:solidFill>
                  <a:schemeClr val="bg1"/>
                </a:solidFill>
              </a:rPr>
              <a:t>La Biblia de </a:t>
            </a:r>
            <a:r>
              <a:rPr lang="en-US" sz="3200" dirty="0" err="1">
                <a:solidFill>
                  <a:schemeClr val="bg1"/>
                </a:solidFill>
              </a:rPr>
              <a:t>hecho</a:t>
            </a:r>
            <a:r>
              <a:rPr lang="en-US" sz="3200" dirty="0">
                <a:solidFill>
                  <a:schemeClr val="bg1"/>
                </a:solidFill>
              </a:rPr>
              <a:t>, </a:t>
            </a:r>
            <a:r>
              <a:rPr lang="en-US" sz="3200" dirty="0" err="1">
                <a:solidFill>
                  <a:schemeClr val="bg1"/>
                </a:solidFill>
              </a:rPr>
              <a:t>sí</a:t>
            </a:r>
            <a:r>
              <a:rPr lang="en-US" sz="3200" dirty="0">
                <a:solidFill>
                  <a:schemeClr val="bg1"/>
                </a:solidFill>
              </a:rPr>
              <a:t> </a:t>
            </a:r>
            <a:r>
              <a:rPr lang="en-US" sz="3200" dirty="0" err="1">
                <a:solidFill>
                  <a:schemeClr val="bg1"/>
                </a:solidFill>
              </a:rPr>
              <a:t>tiene</a:t>
            </a:r>
            <a:r>
              <a:rPr lang="en-US" sz="3200" dirty="0">
                <a:solidFill>
                  <a:schemeClr val="bg1"/>
                </a:solidFill>
              </a:rPr>
              <a:t> </a:t>
            </a:r>
            <a:r>
              <a:rPr lang="en-US" sz="3200" dirty="0" err="1">
                <a:solidFill>
                  <a:schemeClr val="bg1"/>
                </a:solidFill>
              </a:rPr>
              <a:t>cosas</a:t>
            </a:r>
            <a:r>
              <a:rPr lang="en-US" sz="3200" dirty="0">
                <a:solidFill>
                  <a:schemeClr val="bg1"/>
                </a:solidFill>
              </a:rPr>
              <a:t> </a:t>
            </a:r>
            <a:r>
              <a:rPr lang="en-US" sz="3200" dirty="0" err="1">
                <a:solidFill>
                  <a:schemeClr val="bg1"/>
                </a:solidFill>
              </a:rPr>
              <a:t>poderosas</a:t>
            </a:r>
            <a:r>
              <a:rPr lang="en-US" sz="3200" dirty="0">
                <a:solidFill>
                  <a:schemeClr val="bg1"/>
                </a:solidFill>
              </a:rPr>
              <a:t> e </a:t>
            </a:r>
            <a:r>
              <a:rPr lang="en-US" sz="3200" dirty="0" err="1">
                <a:solidFill>
                  <a:schemeClr val="bg1"/>
                </a:solidFill>
              </a:rPr>
              <a:t>importantes</a:t>
            </a:r>
            <a:r>
              <a:rPr lang="en-US" sz="3200" dirty="0">
                <a:solidFill>
                  <a:schemeClr val="bg1"/>
                </a:solidFill>
              </a:rPr>
              <a:t> que </a:t>
            </a:r>
            <a:r>
              <a:rPr lang="en-US" sz="3200" dirty="0" err="1">
                <a:solidFill>
                  <a:schemeClr val="bg1"/>
                </a:solidFill>
              </a:rPr>
              <a:t>decir</a:t>
            </a:r>
            <a:r>
              <a:rPr lang="en-US" sz="3200" dirty="0">
                <a:solidFill>
                  <a:schemeClr val="bg1"/>
                </a:solidFill>
              </a:rPr>
              <a:t> </a:t>
            </a:r>
            <a:r>
              <a:rPr lang="en-US" sz="3200" dirty="0" err="1">
                <a:solidFill>
                  <a:schemeClr val="bg1"/>
                </a:solidFill>
              </a:rPr>
              <a:t>sobre</a:t>
            </a:r>
            <a:r>
              <a:rPr lang="en-US" sz="3200" dirty="0">
                <a:solidFill>
                  <a:schemeClr val="bg1"/>
                </a:solidFill>
              </a:rPr>
              <a:t> </a:t>
            </a:r>
            <a:r>
              <a:rPr lang="en-US" sz="3200" dirty="0" err="1">
                <a:solidFill>
                  <a:schemeClr val="bg1"/>
                </a:solidFill>
              </a:rPr>
              <a:t>todos</a:t>
            </a:r>
            <a:r>
              <a:rPr lang="en-US" sz="3200" dirty="0">
                <a:solidFill>
                  <a:schemeClr val="bg1"/>
                </a:solidFill>
              </a:rPr>
              <a:t> los </a:t>
            </a:r>
            <a:r>
              <a:rPr lang="en-US" sz="3200" dirty="0" err="1">
                <a:solidFill>
                  <a:schemeClr val="bg1"/>
                </a:solidFill>
              </a:rPr>
              <a:t>temas</a:t>
            </a:r>
            <a:r>
              <a:rPr lang="en-US" sz="3200" dirty="0">
                <a:solidFill>
                  <a:schemeClr val="bg1"/>
                </a:solidFill>
              </a:rPr>
              <a:t> antes </a:t>
            </a:r>
            <a:r>
              <a:rPr lang="en-US" sz="3200" dirty="0" err="1">
                <a:solidFill>
                  <a:schemeClr val="bg1"/>
                </a:solidFill>
              </a:rPr>
              <a:t>mencionados</a:t>
            </a:r>
            <a:r>
              <a:rPr lang="en-US" sz="3200" dirty="0">
                <a:solidFill>
                  <a:schemeClr val="bg1"/>
                </a:solidFill>
              </a:rPr>
              <a:t>, </a:t>
            </a:r>
            <a:r>
              <a:rPr lang="en-US" sz="3200" dirty="0" err="1">
                <a:solidFill>
                  <a:schemeClr val="bg1"/>
                </a:solidFill>
              </a:rPr>
              <a:t>pero</a:t>
            </a:r>
            <a:r>
              <a:rPr lang="en-US" sz="3200" dirty="0">
                <a:solidFill>
                  <a:schemeClr val="bg1"/>
                </a:solidFill>
              </a:rPr>
              <a:t> lo </a:t>
            </a:r>
            <a:r>
              <a:rPr lang="en-US" sz="3200" dirty="0" err="1">
                <a:solidFill>
                  <a:schemeClr val="bg1"/>
                </a:solidFill>
              </a:rPr>
              <a:t>hace</a:t>
            </a:r>
            <a:r>
              <a:rPr lang="en-US" sz="3200" dirty="0">
                <a:solidFill>
                  <a:schemeClr val="bg1"/>
                </a:solidFill>
              </a:rPr>
              <a:t> de una forma </a:t>
            </a:r>
            <a:r>
              <a:rPr lang="en-US" sz="3200" dirty="0" err="1">
                <a:solidFill>
                  <a:schemeClr val="bg1"/>
                </a:solidFill>
              </a:rPr>
              <a:t>muy</a:t>
            </a:r>
            <a:r>
              <a:rPr lang="en-US" sz="3200" dirty="0">
                <a:solidFill>
                  <a:schemeClr val="bg1"/>
                </a:solidFill>
              </a:rPr>
              <a:t> </a:t>
            </a:r>
            <a:r>
              <a:rPr lang="en-US" sz="3200" dirty="0" err="1">
                <a:solidFill>
                  <a:schemeClr val="bg1"/>
                </a:solidFill>
              </a:rPr>
              <a:t>diferente</a:t>
            </a:r>
            <a:r>
              <a:rPr lang="en-US" sz="3200" dirty="0">
                <a:solidFill>
                  <a:schemeClr val="bg1"/>
                </a:solidFill>
              </a:rPr>
              <a:t> de lo que </a:t>
            </a:r>
            <a:r>
              <a:rPr lang="en-US" sz="3200" dirty="0" err="1">
                <a:solidFill>
                  <a:schemeClr val="bg1"/>
                </a:solidFill>
              </a:rPr>
              <a:t>cabría</a:t>
            </a:r>
            <a:r>
              <a:rPr lang="en-US" sz="3200" dirty="0">
                <a:solidFill>
                  <a:schemeClr val="bg1"/>
                </a:solidFill>
              </a:rPr>
              <a:t> </a:t>
            </a:r>
            <a:r>
              <a:rPr lang="en-US" sz="3200" dirty="0" err="1">
                <a:solidFill>
                  <a:schemeClr val="bg1"/>
                </a:solidFill>
              </a:rPr>
              <a:t>esperar</a:t>
            </a:r>
            <a:r>
              <a:rPr lang="en-US" sz="3200" dirty="0">
                <a:solidFill>
                  <a:schemeClr val="bg1"/>
                </a:solidFill>
              </a:rPr>
              <a:t>. Por </a:t>
            </a:r>
            <a:r>
              <a:rPr lang="en-US" sz="3200" dirty="0" err="1">
                <a:solidFill>
                  <a:schemeClr val="bg1"/>
                </a:solidFill>
              </a:rPr>
              <a:t>ejemplo</a:t>
            </a:r>
            <a:r>
              <a:rPr lang="en-US" sz="3200" dirty="0">
                <a:solidFill>
                  <a:schemeClr val="bg1"/>
                </a:solidFill>
              </a:rPr>
              <a:t>, la Biblia </a:t>
            </a:r>
            <a:r>
              <a:rPr lang="en-US" sz="3200" dirty="0" err="1">
                <a:solidFill>
                  <a:schemeClr val="bg1"/>
                </a:solidFill>
              </a:rPr>
              <a:t>nunca</a:t>
            </a:r>
            <a:r>
              <a:rPr lang="en-US" sz="3200" dirty="0">
                <a:solidFill>
                  <a:schemeClr val="bg1"/>
                </a:solidFill>
              </a:rPr>
              <a:t> </a:t>
            </a:r>
            <a:r>
              <a:rPr lang="en-US" sz="3200" dirty="0" err="1">
                <a:solidFill>
                  <a:schemeClr val="bg1"/>
                </a:solidFill>
              </a:rPr>
              <a:t>usa</a:t>
            </a:r>
            <a:r>
              <a:rPr lang="en-US" sz="3200" dirty="0">
                <a:solidFill>
                  <a:schemeClr val="bg1"/>
                </a:solidFill>
              </a:rPr>
              <a:t> la palabra “</a:t>
            </a:r>
            <a:r>
              <a:rPr lang="en-US" sz="3200" dirty="0" err="1">
                <a:solidFill>
                  <a:schemeClr val="bg1"/>
                </a:solidFill>
              </a:rPr>
              <a:t>adolescente</a:t>
            </a:r>
            <a:r>
              <a:rPr lang="en-US" sz="3200" dirty="0">
                <a:solidFill>
                  <a:schemeClr val="bg1"/>
                </a:solidFill>
              </a:rPr>
              <a:t>”, </a:t>
            </a:r>
            <a:r>
              <a:rPr lang="en-US" sz="3200" dirty="0" err="1">
                <a:solidFill>
                  <a:schemeClr val="bg1"/>
                </a:solidFill>
              </a:rPr>
              <a:t>pero</a:t>
            </a:r>
            <a:r>
              <a:rPr lang="en-US" sz="3200" dirty="0">
                <a:solidFill>
                  <a:schemeClr val="bg1"/>
                </a:solidFill>
              </a:rPr>
              <a:t> </a:t>
            </a:r>
            <a:r>
              <a:rPr lang="en-US" sz="3200" dirty="0" err="1">
                <a:solidFill>
                  <a:schemeClr val="bg1"/>
                </a:solidFill>
              </a:rPr>
              <a:t>sí</a:t>
            </a:r>
            <a:r>
              <a:rPr lang="en-US" sz="3200" dirty="0">
                <a:solidFill>
                  <a:schemeClr val="bg1"/>
                </a:solidFill>
              </a:rPr>
              <a:t> </a:t>
            </a:r>
            <a:r>
              <a:rPr lang="en-US" sz="3200" dirty="0" err="1">
                <a:solidFill>
                  <a:schemeClr val="bg1"/>
                </a:solidFill>
              </a:rPr>
              <a:t>habla</a:t>
            </a:r>
            <a:r>
              <a:rPr lang="en-US" sz="3200" dirty="0">
                <a:solidFill>
                  <a:schemeClr val="bg1"/>
                </a:solidFill>
              </a:rPr>
              <a:t> con </a:t>
            </a:r>
            <a:r>
              <a:rPr lang="en-US" sz="3200" dirty="0" err="1">
                <a:solidFill>
                  <a:schemeClr val="bg1"/>
                </a:solidFill>
              </a:rPr>
              <a:t>sabiduría</a:t>
            </a:r>
            <a:r>
              <a:rPr lang="en-US" sz="3200" dirty="0">
                <a:solidFill>
                  <a:schemeClr val="bg1"/>
                </a:solidFill>
              </a:rPr>
              <a:t> y </a:t>
            </a:r>
            <a:r>
              <a:rPr lang="en-US" sz="3200" dirty="0" err="1">
                <a:solidFill>
                  <a:schemeClr val="bg1"/>
                </a:solidFill>
              </a:rPr>
              <a:t>sentido</a:t>
            </a:r>
            <a:r>
              <a:rPr lang="en-US" sz="3200" dirty="0">
                <a:solidFill>
                  <a:schemeClr val="bg1"/>
                </a:solidFill>
              </a:rPr>
              <a:t> </a:t>
            </a:r>
            <a:r>
              <a:rPr lang="en-US" sz="3200" dirty="0" err="1">
                <a:solidFill>
                  <a:schemeClr val="bg1"/>
                </a:solidFill>
              </a:rPr>
              <a:t>práctico</a:t>
            </a:r>
            <a:r>
              <a:rPr lang="en-US" sz="3200" dirty="0">
                <a:solidFill>
                  <a:schemeClr val="bg1"/>
                </a:solidFill>
              </a:rPr>
              <a:t> </a:t>
            </a:r>
            <a:r>
              <a:rPr lang="en-US" sz="3200" dirty="0" err="1">
                <a:solidFill>
                  <a:schemeClr val="bg1"/>
                </a:solidFill>
              </a:rPr>
              <a:t>acerca</a:t>
            </a:r>
            <a:r>
              <a:rPr lang="en-US" sz="3200" dirty="0">
                <a:solidFill>
                  <a:schemeClr val="bg1"/>
                </a:solidFill>
              </a:rPr>
              <a:t> de las </a:t>
            </a:r>
            <a:r>
              <a:rPr lang="en-US" sz="3200" dirty="0" err="1">
                <a:solidFill>
                  <a:schemeClr val="bg1"/>
                </a:solidFill>
              </a:rPr>
              <a:t>luchas</a:t>
            </a:r>
            <a:r>
              <a:rPr lang="en-US" sz="3200" dirty="0">
                <a:solidFill>
                  <a:schemeClr val="bg1"/>
                </a:solidFill>
              </a:rPr>
              <a:t> de </a:t>
            </a:r>
            <a:r>
              <a:rPr lang="en-US" sz="3200" dirty="0" err="1">
                <a:solidFill>
                  <a:schemeClr val="bg1"/>
                </a:solidFill>
              </a:rPr>
              <a:t>este</a:t>
            </a:r>
            <a:r>
              <a:rPr lang="en-US" sz="3200" dirty="0">
                <a:solidFill>
                  <a:schemeClr val="bg1"/>
                </a:solidFill>
              </a:rPr>
              <a:t> </a:t>
            </a:r>
            <a:r>
              <a:rPr lang="en-US" sz="3200" dirty="0" err="1">
                <a:solidFill>
                  <a:schemeClr val="bg1"/>
                </a:solidFill>
              </a:rPr>
              <a:t>período</a:t>
            </a:r>
            <a:r>
              <a:rPr lang="en-US" sz="3200" dirty="0">
                <a:solidFill>
                  <a:schemeClr val="bg1"/>
                </a:solidFill>
              </a:rPr>
              <a:t> de la </a:t>
            </a:r>
            <a:r>
              <a:rPr lang="en-US" sz="3200" dirty="0" err="1">
                <a:solidFill>
                  <a:schemeClr val="bg1"/>
                </a:solidFill>
              </a:rPr>
              <a:t>vida</a:t>
            </a:r>
            <a:r>
              <a:rPr lang="en-US" sz="3200" dirty="0">
                <a:solidFill>
                  <a:schemeClr val="bg1"/>
                </a:solidFill>
              </a:rPr>
              <a:t>.</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1463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D886F1-CB4A-4FC1-AAA7-9402B0D0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62B7B97-C3EE-4AEE-A61F-AFA873FE2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013557" y="0"/>
            <a:ext cx="1017844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29A0E51-664D-3147-B294-46702C9F0752}"/>
              </a:ext>
            </a:extLst>
          </p:cNvPr>
          <p:cNvSpPr>
            <a:spLocks noGrp="1"/>
          </p:cNvSpPr>
          <p:nvPr>
            <p:ph idx="1"/>
          </p:nvPr>
        </p:nvSpPr>
        <p:spPr>
          <a:xfrm>
            <a:off x="2325757" y="298174"/>
            <a:ext cx="9004852" cy="5923721"/>
          </a:xfrm>
        </p:spPr>
        <p:txBody>
          <a:bodyPr anchor="ctr">
            <a:normAutofit/>
          </a:bodyPr>
          <a:lstStyle/>
          <a:p>
            <a:pPr marL="0" indent="0">
              <a:buNone/>
            </a:pPr>
            <a:r>
              <a:rPr lang="en-US" sz="6000" dirty="0">
                <a:solidFill>
                  <a:schemeClr val="bg1"/>
                </a:solidFill>
              </a:rPr>
              <a:t>Dios </a:t>
            </a:r>
            <a:r>
              <a:rPr lang="en-US" sz="6000" dirty="0" err="1">
                <a:solidFill>
                  <a:schemeClr val="bg1"/>
                </a:solidFill>
              </a:rPr>
              <a:t>en</a:t>
            </a:r>
            <a:r>
              <a:rPr lang="en-US" sz="6000" dirty="0">
                <a:solidFill>
                  <a:schemeClr val="bg1"/>
                </a:solidFill>
              </a:rPr>
              <a:t> </a:t>
            </a:r>
            <a:r>
              <a:rPr lang="en-US" sz="6000" dirty="0" err="1">
                <a:solidFill>
                  <a:schemeClr val="bg1"/>
                </a:solidFill>
              </a:rPr>
              <a:t>Su</a:t>
            </a:r>
            <a:r>
              <a:rPr lang="en-US" sz="6000" dirty="0">
                <a:solidFill>
                  <a:schemeClr val="bg1"/>
                </a:solidFill>
              </a:rPr>
              <a:t> Palabra me da </a:t>
            </a:r>
            <a:r>
              <a:rPr lang="en-US" sz="6000" dirty="0" err="1">
                <a:solidFill>
                  <a:schemeClr val="bg1"/>
                </a:solidFill>
              </a:rPr>
              <a:t>todo</a:t>
            </a:r>
            <a:r>
              <a:rPr lang="en-US" sz="6000" dirty="0">
                <a:solidFill>
                  <a:schemeClr val="bg1"/>
                </a:solidFill>
              </a:rPr>
              <a:t> lo que </a:t>
            </a:r>
            <a:r>
              <a:rPr lang="en-US" sz="6000" dirty="0" err="1">
                <a:solidFill>
                  <a:schemeClr val="bg1"/>
                </a:solidFill>
              </a:rPr>
              <a:t>necesito</a:t>
            </a:r>
            <a:r>
              <a:rPr lang="en-US" sz="6000" dirty="0">
                <a:solidFill>
                  <a:schemeClr val="bg1"/>
                </a:solidFill>
              </a:rPr>
              <a:t> para ser </a:t>
            </a:r>
            <a:r>
              <a:rPr lang="en-US" sz="6000" dirty="0" err="1">
                <a:solidFill>
                  <a:schemeClr val="bg1"/>
                </a:solidFill>
              </a:rPr>
              <a:t>quien</a:t>
            </a:r>
            <a:r>
              <a:rPr lang="en-US" sz="6000" dirty="0">
                <a:solidFill>
                  <a:schemeClr val="bg1"/>
                </a:solidFill>
              </a:rPr>
              <a:t> </a:t>
            </a:r>
            <a:r>
              <a:rPr lang="en-US" sz="6000" dirty="0" err="1">
                <a:solidFill>
                  <a:schemeClr val="bg1"/>
                </a:solidFill>
              </a:rPr>
              <a:t>Él</a:t>
            </a:r>
            <a:r>
              <a:rPr lang="en-US" sz="6000" dirty="0">
                <a:solidFill>
                  <a:schemeClr val="bg1"/>
                </a:solidFill>
              </a:rPr>
              <a:t> </a:t>
            </a:r>
            <a:r>
              <a:rPr lang="en-US" sz="6000" dirty="0" err="1">
                <a:solidFill>
                  <a:schemeClr val="bg1"/>
                </a:solidFill>
              </a:rPr>
              <a:t>quiere</a:t>
            </a:r>
            <a:r>
              <a:rPr lang="en-US" sz="6000" dirty="0">
                <a:solidFill>
                  <a:schemeClr val="bg1"/>
                </a:solidFill>
              </a:rPr>
              <a:t> que </a:t>
            </a:r>
            <a:r>
              <a:rPr lang="en-US" sz="6000" dirty="0" err="1">
                <a:solidFill>
                  <a:schemeClr val="bg1"/>
                </a:solidFill>
              </a:rPr>
              <a:t>yo</a:t>
            </a:r>
            <a:r>
              <a:rPr lang="en-US" sz="6000" dirty="0">
                <a:solidFill>
                  <a:schemeClr val="bg1"/>
                </a:solidFill>
              </a:rPr>
              <a:t> sea y </a:t>
            </a:r>
            <a:r>
              <a:rPr lang="en-US" sz="6000" dirty="0" err="1">
                <a:solidFill>
                  <a:schemeClr val="bg1"/>
                </a:solidFill>
              </a:rPr>
              <a:t>hacer</a:t>
            </a:r>
            <a:r>
              <a:rPr lang="en-US" sz="6000" dirty="0">
                <a:solidFill>
                  <a:schemeClr val="bg1"/>
                </a:solidFill>
              </a:rPr>
              <a:t> lo que </a:t>
            </a:r>
            <a:r>
              <a:rPr lang="en-US" sz="6000" dirty="0" err="1">
                <a:solidFill>
                  <a:schemeClr val="bg1"/>
                </a:solidFill>
              </a:rPr>
              <a:t>Él</a:t>
            </a:r>
            <a:r>
              <a:rPr lang="en-US" sz="6000" dirty="0">
                <a:solidFill>
                  <a:schemeClr val="bg1"/>
                </a:solidFill>
              </a:rPr>
              <a:t> </a:t>
            </a:r>
            <a:r>
              <a:rPr lang="en-US" sz="6000" dirty="0" err="1">
                <a:solidFill>
                  <a:schemeClr val="bg1"/>
                </a:solidFill>
              </a:rPr>
              <a:t>quiere</a:t>
            </a:r>
            <a:r>
              <a:rPr lang="en-US" sz="6000" dirty="0">
                <a:solidFill>
                  <a:schemeClr val="bg1"/>
                </a:solidFill>
              </a:rPr>
              <a:t> que </a:t>
            </a:r>
            <a:r>
              <a:rPr lang="en-US" sz="6000" dirty="0" err="1">
                <a:solidFill>
                  <a:schemeClr val="bg1"/>
                </a:solidFill>
              </a:rPr>
              <a:t>yo</a:t>
            </a:r>
            <a:r>
              <a:rPr lang="en-US" sz="6000" dirty="0">
                <a:solidFill>
                  <a:schemeClr val="bg1"/>
                </a:solidFill>
              </a:rPr>
              <a:t> </a:t>
            </a:r>
            <a:r>
              <a:rPr lang="en-US" sz="6000" dirty="0" err="1">
                <a:solidFill>
                  <a:schemeClr val="bg1"/>
                </a:solidFill>
              </a:rPr>
              <a:t>haga</a:t>
            </a:r>
            <a:r>
              <a:rPr lang="en-US" sz="6000" dirty="0">
                <a:solidFill>
                  <a:schemeClr val="bg1"/>
                </a:solidFill>
              </a:rPr>
              <a:t>.</a:t>
            </a:r>
          </a:p>
          <a:p>
            <a:pPr marL="0" indent="0">
              <a:buNone/>
            </a:pPr>
            <a:endParaRPr lang="en-US" sz="2000" dirty="0">
              <a:solidFill>
                <a:schemeClr val="bg1"/>
              </a:solidFill>
            </a:endParaRPr>
          </a:p>
        </p:txBody>
      </p:sp>
    </p:spTree>
    <p:extLst>
      <p:ext uri="{BB962C8B-B14F-4D97-AF65-F5344CB8AC3E}">
        <p14:creationId xmlns:p14="http://schemas.microsoft.com/office/powerpoint/2010/main" val="1998089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4DC8FA-2C05-B042-B132-82C495FD7D34}"/>
              </a:ext>
            </a:extLst>
          </p:cNvPr>
          <p:cNvSpPr>
            <a:spLocks noGrp="1"/>
          </p:cNvSpPr>
          <p:nvPr>
            <p:ph idx="1"/>
          </p:nvPr>
        </p:nvSpPr>
        <p:spPr>
          <a:xfrm>
            <a:off x="178905" y="417444"/>
            <a:ext cx="8093962" cy="6062870"/>
          </a:xfrm>
        </p:spPr>
        <p:txBody>
          <a:bodyPr>
            <a:normAutofit/>
          </a:bodyPr>
          <a:lstStyle/>
          <a:p>
            <a:r>
              <a:rPr lang="en-US" sz="3600" dirty="0"/>
              <a:t>Sin embargo, </a:t>
            </a:r>
            <a:r>
              <a:rPr lang="en-US" sz="3600" dirty="0" err="1"/>
              <a:t>si</a:t>
            </a:r>
            <a:r>
              <a:rPr lang="en-US" sz="3600" dirty="0"/>
              <a:t> </a:t>
            </a:r>
            <a:r>
              <a:rPr lang="en-US" sz="3600" dirty="0" err="1"/>
              <a:t>usted</a:t>
            </a:r>
            <a:r>
              <a:rPr lang="en-US" sz="3600" dirty="0"/>
              <a:t> </a:t>
            </a:r>
            <a:r>
              <a:rPr lang="en-US" sz="3600" dirty="0" err="1"/>
              <a:t>desea</a:t>
            </a:r>
            <a:r>
              <a:rPr lang="en-US" sz="3600" dirty="0"/>
              <a:t> la </a:t>
            </a:r>
            <a:r>
              <a:rPr lang="en-US" sz="3600" dirty="0" err="1"/>
              <a:t>perspectiva</a:t>
            </a:r>
            <a:r>
              <a:rPr lang="en-US" sz="3600" dirty="0"/>
              <a:t> </a:t>
            </a:r>
            <a:r>
              <a:rPr lang="en-US" sz="3600" dirty="0" err="1"/>
              <a:t>completa</a:t>
            </a:r>
            <a:r>
              <a:rPr lang="en-US" sz="3600" dirty="0"/>
              <a:t> de Dios </a:t>
            </a:r>
            <a:r>
              <a:rPr lang="en-US" sz="3600" dirty="0" err="1"/>
              <a:t>sobre</a:t>
            </a:r>
            <a:r>
              <a:rPr lang="en-US" sz="3600" dirty="0"/>
              <a:t> un </a:t>
            </a:r>
            <a:r>
              <a:rPr lang="en-US" sz="3600" dirty="0" err="1"/>
              <a:t>tema</a:t>
            </a:r>
            <a:r>
              <a:rPr lang="en-US" sz="3600" dirty="0"/>
              <a:t> </a:t>
            </a:r>
            <a:r>
              <a:rPr lang="en-US" sz="3600" dirty="0" err="1"/>
              <a:t>en</a:t>
            </a:r>
            <a:r>
              <a:rPr lang="en-US" sz="3600" dirty="0"/>
              <a:t> particular, no </a:t>
            </a:r>
            <a:r>
              <a:rPr lang="en-US" sz="3600" dirty="0" err="1"/>
              <a:t>puede</a:t>
            </a:r>
            <a:r>
              <a:rPr lang="en-US" sz="3600" dirty="0"/>
              <a:t> </a:t>
            </a:r>
            <a:r>
              <a:rPr lang="en-US" sz="3600" dirty="0" err="1"/>
              <a:t>limitarse</a:t>
            </a:r>
            <a:r>
              <a:rPr lang="en-US" sz="3600" dirty="0"/>
              <a:t> a los </a:t>
            </a:r>
            <a:r>
              <a:rPr lang="en-US" sz="3600" dirty="0" err="1"/>
              <a:t>pasajes</a:t>
            </a:r>
            <a:r>
              <a:rPr lang="en-US" sz="3600" dirty="0"/>
              <a:t> de la Biblia que se </a:t>
            </a:r>
            <a:r>
              <a:rPr lang="en-US" sz="3600" dirty="0" err="1"/>
              <a:t>centran</a:t>
            </a:r>
            <a:r>
              <a:rPr lang="en-US" sz="3600" dirty="0"/>
              <a:t> </a:t>
            </a:r>
            <a:r>
              <a:rPr lang="en-US" sz="3600" dirty="0" err="1"/>
              <a:t>específicamente</a:t>
            </a:r>
            <a:r>
              <a:rPr lang="en-US" sz="3600" dirty="0"/>
              <a:t> </a:t>
            </a:r>
            <a:r>
              <a:rPr lang="en-US" sz="3600" dirty="0" err="1"/>
              <a:t>en</a:t>
            </a:r>
            <a:r>
              <a:rPr lang="en-US" sz="3600" dirty="0"/>
              <a:t> </a:t>
            </a:r>
            <a:r>
              <a:rPr lang="en-US" sz="3600" dirty="0" err="1"/>
              <a:t>esto</a:t>
            </a:r>
            <a:r>
              <a:rPr lang="en-US" sz="3600" dirty="0"/>
              <a:t>. </a:t>
            </a:r>
          </a:p>
          <a:p>
            <a:r>
              <a:rPr lang="en-US" sz="3600" dirty="0"/>
              <a:t>Sin la </a:t>
            </a:r>
            <a:r>
              <a:rPr lang="en-US" sz="3600" dirty="0" err="1"/>
              <a:t>perspectiva</a:t>
            </a:r>
            <a:r>
              <a:rPr lang="en-US" sz="3600" dirty="0"/>
              <a:t> del resto de la Biblia, </a:t>
            </a:r>
            <a:r>
              <a:rPr lang="en-US" sz="3600" dirty="0" err="1"/>
              <a:t>estos</a:t>
            </a:r>
            <a:r>
              <a:rPr lang="en-US" sz="3600" dirty="0"/>
              <a:t> </a:t>
            </a:r>
            <a:r>
              <a:rPr lang="en-US" sz="3600" dirty="0" err="1"/>
              <a:t>pasajes</a:t>
            </a:r>
            <a:r>
              <a:rPr lang="en-US" sz="3600" dirty="0"/>
              <a:t> </a:t>
            </a:r>
            <a:r>
              <a:rPr lang="en-US" sz="3600" dirty="0" err="1"/>
              <a:t>ofrecerán</a:t>
            </a:r>
            <a:r>
              <a:rPr lang="en-US" sz="3600" dirty="0"/>
              <a:t> </a:t>
            </a:r>
            <a:r>
              <a:rPr lang="en-US" sz="3600" dirty="0" err="1"/>
              <a:t>poca</a:t>
            </a:r>
            <a:r>
              <a:rPr lang="en-US" sz="3600" dirty="0"/>
              <a:t> </a:t>
            </a:r>
            <a:r>
              <a:rPr lang="en-US" sz="3600" dirty="0" err="1"/>
              <a:t>ayuda</a:t>
            </a:r>
            <a:r>
              <a:rPr lang="en-US" sz="3600" dirty="0"/>
              <a:t>. De </a:t>
            </a:r>
            <a:r>
              <a:rPr lang="en-US" sz="3600" dirty="0" err="1"/>
              <a:t>hecho</a:t>
            </a:r>
            <a:r>
              <a:rPr lang="en-US" sz="3600" dirty="0"/>
              <a:t>, </a:t>
            </a:r>
            <a:r>
              <a:rPr lang="en-US" sz="3600" dirty="0" err="1"/>
              <a:t>pueden</a:t>
            </a:r>
            <a:r>
              <a:rPr lang="en-US" sz="3600" dirty="0"/>
              <a:t> ser </a:t>
            </a:r>
            <a:r>
              <a:rPr lang="en-US" sz="3600" dirty="0" err="1"/>
              <a:t>utilizados</a:t>
            </a:r>
            <a:r>
              <a:rPr lang="en-US" sz="3600" dirty="0"/>
              <a:t> con fines que </a:t>
            </a:r>
            <a:r>
              <a:rPr lang="en-US" sz="3600" dirty="0" err="1"/>
              <a:t>respondan</a:t>
            </a:r>
            <a:r>
              <a:rPr lang="en-US" sz="3600" dirty="0"/>
              <a:t> </a:t>
            </a:r>
            <a:r>
              <a:rPr lang="en-US" sz="3600" dirty="0" err="1"/>
              <a:t>más</a:t>
            </a:r>
            <a:r>
              <a:rPr lang="en-US" sz="3600" dirty="0"/>
              <a:t> a mis </a:t>
            </a:r>
            <a:r>
              <a:rPr lang="en-US" sz="3600" dirty="0" err="1"/>
              <a:t>intereses</a:t>
            </a:r>
            <a:r>
              <a:rPr lang="en-US" sz="3600" dirty="0"/>
              <a:t> que a lo que Dios ha </a:t>
            </a:r>
            <a:r>
              <a:rPr lang="en-US" sz="3600" dirty="0" err="1"/>
              <a:t>ordenado</a:t>
            </a:r>
            <a:r>
              <a:rPr lang="en-US" sz="3600" dirty="0"/>
              <a:t>.</a:t>
            </a:r>
          </a:p>
        </p:txBody>
      </p:sp>
      <p:pic>
        <p:nvPicPr>
          <p:cNvPr id="5" name="Picture 4">
            <a:extLst>
              <a:ext uri="{FF2B5EF4-FFF2-40B4-BE49-F238E27FC236}">
                <a16:creationId xmlns:a16="http://schemas.microsoft.com/office/drawing/2014/main" id="{A93A54C5-C866-4CEF-BA45-55DA10C20B26}"/>
              </a:ext>
            </a:extLst>
          </p:cNvPr>
          <p:cNvPicPr>
            <a:picLocks noChangeAspect="1"/>
          </p:cNvPicPr>
          <p:nvPr/>
        </p:nvPicPr>
        <p:blipFill rotWithShape="1">
          <a:blip r:embed="rId2"/>
          <a:srcRect l="55592" r="2" b="2"/>
          <a:stretch/>
        </p:blipFill>
        <p:spPr>
          <a:xfrm>
            <a:off x="8272866" y="10"/>
            <a:ext cx="4992560" cy="6857990"/>
          </a:xfrm>
          <a:prstGeom prst="rect">
            <a:avLst/>
          </a:prstGeom>
          <a:effectLst/>
        </p:spPr>
      </p:pic>
    </p:spTree>
    <p:extLst>
      <p:ext uri="{BB962C8B-B14F-4D97-AF65-F5344CB8AC3E}">
        <p14:creationId xmlns:p14="http://schemas.microsoft.com/office/powerpoint/2010/main" val="23770190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4DC8FA-2C05-B042-B132-82C495FD7D34}"/>
              </a:ext>
            </a:extLst>
          </p:cNvPr>
          <p:cNvSpPr>
            <a:spLocks noGrp="1"/>
          </p:cNvSpPr>
          <p:nvPr>
            <p:ph idx="1"/>
          </p:nvPr>
        </p:nvSpPr>
        <p:spPr>
          <a:xfrm>
            <a:off x="238539" y="0"/>
            <a:ext cx="6957852" cy="6679096"/>
          </a:xfrm>
        </p:spPr>
        <p:txBody>
          <a:bodyPr>
            <a:normAutofit lnSpcReduction="10000"/>
          </a:bodyPr>
          <a:lstStyle/>
          <a:p>
            <a:r>
              <a:rPr lang="en-US" sz="4400" dirty="0"/>
              <a:t>¡El </a:t>
            </a:r>
            <a:r>
              <a:rPr lang="en-US" sz="4400" dirty="0" err="1"/>
              <a:t>hecho</a:t>
            </a:r>
            <a:r>
              <a:rPr lang="en-US" sz="4400" dirty="0"/>
              <a:t> triste es que </a:t>
            </a:r>
            <a:r>
              <a:rPr lang="en-US" sz="4400" dirty="0" err="1"/>
              <a:t>muchos</a:t>
            </a:r>
            <a:r>
              <a:rPr lang="en-US" sz="4400" dirty="0"/>
              <a:t> de </a:t>
            </a:r>
            <a:r>
              <a:rPr lang="en-US" sz="4400" dirty="0" err="1"/>
              <a:t>nosotros</a:t>
            </a:r>
            <a:r>
              <a:rPr lang="en-US" sz="4400" dirty="0"/>
              <a:t> </a:t>
            </a:r>
            <a:r>
              <a:rPr lang="en-US" sz="4400" dirty="0" err="1"/>
              <a:t>simplemente</a:t>
            </a:r>
            <a:r>
              <a:rPr lang="en-US" sz="4400" dirty="0"/>
              <a:t> no </a:t>
            </a:r>
            <a:r>
              <a:rPr lang="en-US" sz="4400" dirty="0" err="1"/>
              <a:t>somos</a:t>
            </a:r>
            <a:r>
              <a:rPr lang="en-US" sz="4400" dirty="0"/>
              <a:t> </a:t>
            </a:r>
            <a:r>
              <a:rPr lang="en-US" sz="4400" dirty="0" err="1"/>
              <a:t>bíblicos</a:t>
            </a:r>
            <a:r>
              <a:rPr lang="en-US" sz="4400" dirty="0"/>
              <a:t> </a:t>
            </a:r>
            <a:r>
              <a:rPr lang="en-US" sz="4400" dirty="0" err="1"/>
              <a:t>en</a:t>
            </a:r>
            <a:r>
              <a:rPr lang="en-US" sz="4400" dirty="0"/>
              <a:t> la forma que </a:t>
            </a:r>
            <a:r>
              <a:rPr lang="en-US" sz="4400" dirty="0" err="1"/>
              <a:t>usamos</a:t>
            </a:r>
            <a:r>
              <a:rPr lang="en-US" sz="4400" dirty="0"/>
              <a:t> la Biblia! Ser </a:t>
            </a:r>
            <a:r>
              <a:rPr lang="en-US" sz="4400" dirty="0" err="1"/>
              <a:t>bíblico</a:t>
            </a:r>
            <a:r>
              <a:rPr lang="en-US" sz="4400" dirty="0"/>
              <a:t> no </a:t>
            </a:r>
            <a:r>
              <a:rPr lang="en-US" sz="4400" dirty="0" err="1"/>
              <a:t>significa</a:t>
            </a:r>
            <a:r>
              <a:rPr lang="en-US" sz="4400" dirty="0"/>
              <a:t> </a:t>
            </a:r>
            <a:r>
              <a:rPr lang="en-US" sz="4400" dirty="0" err="1"/>
              <a:t>simplemente</a:t>
            </a:r>
            <a:r>
              <a:rPr lang="en-US" sz="4400" dirty="0"/>
              <a:t> </a:t>
            </a:r>
            <a:r>
              <a:rPr lang="en-US" sz="4400" dirty="0" err="1"/>
              <a:t>citar</a:t>
            </a:r>
            <a:r>
              <a:rPr lang="en-US" sz="4400" dirty="0"/>
              <a:t> palabras de sus </a:t>
            </a:r>
            <a:r>
              <a:rPr lang="en-US" sz="4400" dirty="0" err="1"/>
              <a:t>páginas</a:t>
            </a:r>
            <a:r>
              <a:rPr lang="en-US" sz="4400" dirty="0"/>
              <a:t>. Ser </a:t>
            </a:r>
            <a:r>
              <a:rPr lang="en-US" sz="4400" dirty="0" err="1"/>
              <a:t>verdaderamente</a:t>
            </a:r>
            <a:r>
              <a:rPr lang="en-US" sz="4400" dirty="0"/>
              <a:t> </a:t>
            </a:r>
            <a:r>
              <a:rPr lang="en-US" sz="4400" dirty="0" err="1"/>
              <a:t>bíblico</a:t>
            </a:r>
            <a:r>
              <a:rPr lang="en-US" sz="4400" dirty="0"/>
              <a:t> </a:t>
            </a:r>
            <a:r>
              <a:rPr lang="en-US" sz="4400" dirty="0" err="1"/>
              <a:t>significa</a:t>
            </a:r>
            <a:r>
              <a:rPr lang="en-US" sz="4400" dirty="0"/>
              <a:t> que mi </a:t>
            </a:r>
            <a:r>
              <a:rPr lang="en-US" sz="4400" dirty="0" err="1"/>
              <a:t>consejo</a:t>
            </a:r>
            <a:r>
              <a:rPr lang="en-US" sz="4400" dirty="0"/>
              <a:t> </a:t>
            </a:r>
            <a:r>
              <a:rPr lang="en-US" sz="4400" dirty="0" err="1"/>
              <a:t>refleje</a:t>
            </a:r>
            <a:r>
              <a:rPr lang="en-US" sz="4400" dirty="0"/>
              <a:t> el </a:t>
            </a:r>
            <a:r>
              <a:rPr lang="en-US" sz="4400" dirty="0" err="1"/>
              <a:t>tema</a:t>
            </a:r>
            <a:r>
              <a:rPr lang="en-US" sz="4400" dirty="0"/>
              <a:t> general de la Biblia. </a:t>
            </a:r>
          </a:p>
          <a:p>
            <a:pPr marL="0" indent="0">
              <a:buNone/>
            </a:pPr>
            <a:endParaRPr lang="en-US" sz="2000" dirty="0"/>
          </a:p>
        </p:txBody>
      </p:sp>
      <p:pic>
        <p:nvPicPr>
          <p:cNvPr id="11" name="Picture 10">
            <a:extLst>
              <a:ext uri="{FF2B5EF4-FFF2-40B4-BE49-F238E27FC236}">
                <a16:creationId xmlns:a16="http://schemas.microsoft.com/office/drawing/2014/main" id="{827CD28B-4EB1-4AAF-8D38-1A77FC1683A5}"/>
              </a:ext>
            </a:extLst>
          </p:cNvPr>
          <p:cNvPicPr>
            <a:picLocks noChangeAspect="1"/>
          </p:cNvPicPr>
          <p:nvPr/>
        </p:nvPicPr>
        <p:blipFill rotWithShape="1">
          <a:blip r:embed="rId2"/>
          <a:srcRect l="24529" r="26877" b="-1"/>
          <a:stretch/>
        </p:blipFill>
        <p:spPr>
          <a:xfrm>
            <a:off x="7199440" y="10"/>
            <a:ext cx="4992560" cy="6857990"/>
          </a:xfrm>
          <a:prstGeom prst="rect">
            <a:avLst/>
          </a:prstGeom>
          <a:effectLst/>
        </p:spPr>
      </p:pic>
    </p:spTree>
    <p:extLst>
      <p:ext uri="{BB962C8B-B14F-4D97-AF65-F5344CB8AC3E}">
        <p14:creationId xmlns:p14="http://schemas.microsoft.com/office/powerpoint/2010/main" val="25485503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B00BDBB9-AD3E-3E40-B2DD-FCF65FF2CD49}"/>
              </a:ext>
            </a:extLst>
          </p:cNvPr>
          <p:cNvSpPr>
            <a:spLocks noGrp="1"/>
          </p:cNvSpPr>
          <p:nvPr>
            <p:ph idx="1"/>
          </p:nvPr>
        </p:nvSpPr>
        <p:spPr>
          <a:xfrm>
            <a:off x="477079" y="934278"/>
            <a:ext cx="11111948" cy="5518865"/>
          </a:xfrm>
        </p:spPr>
        <p:txBody>
          <a:bodyPr>
            <a:normAutofit fontScale="92500" lnSpcReduction="10000"/>
          </a:bodyPr>
          <a:lstStyle/>
          <a:p>
            <a:pPr marL="0" indent="0">
              <a:buNone/>
            </a:pPr>
            <a:r>
              <a:rPr lang="en-US" sz="4400" dirty="0"/>
              <a:t>La Biblia es un </a:t>
            </a:r>
            <a:r>
              <a:rPr lang="en-US" sz="4400" dirty="0" err="1"/>
              <a:t>relato</a:t>
            </a:r>
            <a:r>
              <a:rPr lang="en-US" sz="4400" dirty="0"/>
              <a:t>, una </a:t>
            </a:r>
            <a:r>
              <a:rPr lang="en-US" sz="4400" dirty="0" err="1"/>
              <a:t>historia</a:t>
            </a:r>
            <a:r>
              <a:rPr lang="en-US" sz="4400" dirty="0"/>
              <a:t> de </a:t>
            </a:r>
            <a:r>
              <a:rPr lang="en-US" sz="4400" dirty="0" err="1"/>
              <a:t>redención</a:t>
            </a:r>
            <a:r>
              <a:rPr lang="en-US" sz="4400" dirty="0"/>
              <a:t>, y </a:t>
            </a:r>
            <a:r>
              <a:rPr lang="en-US" sz="4400" dirty="0" err="1"/>
              <a:t>su</a:t>
            </a:r>
            <a:r>
              <a:rPr lang="en-US" sz="4400" dirty="0"/>
              <a:t> </a:t>
            </a:r>
            <a:r>
              <a:rPr lang="en-US" sz="4400" dirty="0" err="1"/>
              <a:t>personaje</a:t>
            </a:r>
            <a:r>
              <a:rPr lang="en-US" sz="4400" dirty="0"/>
              <a:t> principal es </a:t>
            </a:r>
            <a:r>
              <a:rPr lang="en-US" sz="4400" dirty="0" err="1"/>
              <a:t>Jesucristo</a:t>
            </a:r>
            <a:r>
              <a:rPr lang="en-US" sz="4400" dirty="0"/>
              <a:t>. </a:t>
            </a:r>
            <a:r>
              <a:rPr lang="en-US" sz="4400" dirty="0" err="1"/>
              <a:t>Él</a:t>
            </a:r>
            <a:r>
              <a:rPr lang="en-US" sz="4400" dirty="0"/>
              <a:t> es el </a:t>
            </a:r>
            <a:r>
              <a:rPr lang="en-US" sz="4400" dirty="0" err="1"/>
              <a:t>tema</a:t>
            </a:r>
            <a:r>
              <a:rPr lang="en-US" sz="4400" dirty="0"/>
              <a:t> principal de la </a:t>
            </a:r>
            <a:r>
              <a:rPr lang="en-US" sz="4400" dirty="0" err="1"/>
              <a:t>narración</a:t>
            </a:r>
            <a:r>
              <a:rPr lang="en-US" sz="4400" dirty="0"/>
              <a:t>, y se </a:t>
            </a:r>
            <a:r>
              <a:rPr lang="en-US" sz="4400" dirty="0" err="1"/>
              <a:t>revela</a:t>
            </a:r>
            <a:r>
              <a:rPr lang="en-US" sz="4400" dirty="0"/>
              <a:t> </a:t>
            </a:r>
            <a:r>
              <a:rPr lang="en-US" sz="4400" dirty="0" err="1"/>
              <a:t>en</a:t>
            </a:r>
            <a:r>
              <a:rPr lang="en-US" sz="4400" dirty="0"/>
              <a:t> </a:t>
            </a:r>
            <a:r>
              <a:rPr lang="en-US" sz="4400" dirty="0" err="1"/>
              <a:t>cada</a:t>
            </a:r>
            <a:r>
              <a:rPr lang="en-US" sz="4400" dirty="0"/>
              <a:t> </a:t>
            </a:r>
            <a:r>
              <a:rPr lang="en-US" sz="4400" dirty="0" err="1"/>
              <a:t>pasaje</a:t>
            </a:r>
            <a:r>
              <a:rPr lang="en-US" sz="4400" dirty="0"/>
              <a:t> del </a:t>
            </a:r>
            <a:r>
              <a:rPr lang="en-US" sz="4400" dirty="0" err="1"/>
              <a:t>libro</a:t>
            </a:r>
            <a:r>
              <a:rPr lang="en-US" sz="4400" dirty="0"/>
              <a:t>. </a:t>
            </a:r>
            <a:r>
              <a:rPr lang="en-US" sz="4400" dirty="0" err="1"/>
              <a:t>Esta</a:t>
            </a:r>
            <a:r>
              <a:rPr lang="en-US" sz="4400" dirty="0"/>
              <a:t> </a:t>
            </a:r>
            <a:r>
              <a:rPr lang="en-US" sz="4400" dirty="0" err="1"/>
              <a:t>historia</a:t>
            </a:r>
            <a:r>
              <a:rPr lang="en-US" sz="4400" dirty="0"/>
              <a:t> </a:t>
            </a:r>
            <a:r>
              <a:rPr lang="en-US" sz="4400" dirty="0" err="1"/>
              <a:t>revela</a:t>
            </a:r>
            <a:r>
              <a:rPr lang="en-US" sz="4400" dirty="0"/>
              <a:t> </a:t>
            </a:r>
            <a:r>
              <a:rPr lang="en-US" sz="4400" dirty="0" err="1"/>
              <a:t>cómo</a:t>
            </a:r>
            <a:r>
              <a:rPr lang="en-US" sz="4400" dirty="0"/>
              <a:t> Dios </a:t>
            </a:r>
            <a:r>
              <a:rPr lang="en-US" sz="4400" dirty="0" err="1"/>
              <a:t>utilizó</a:t>
            </a:r>
            <a:r>
              <a:rPr lang="en-US" sz="4400" dirty="0"/>
              <a:t> la </a:t>
            </a:r>
            <a:r>
              <a:rPr lang="en-US" sz="4400" dirty="0" err="1"/>
              <a:t>naturaleza</a:t>
            </a:r>
            <a:r>
              <a:rPr lang="en-US" sz="4400" dirty="0"/>
              <a:t> y </a:t>
            </a:r>
            <a:r>
              <a:rPr lang="en-US" sz="4400" dirty="0" err="1"/>
              <a:t>controló</a:t>
            </a:r>
            <a:r>
              <a:rPr lang="en-US" sz="4400" dirty="0"/>
              <a:t> la </a:t>
            </a:r>
            <a:r>
              <a:rPr lang="en-US" sz="4400" dirty="0" err="1"/>
              <a:t>historia</a:t>
            </a:r>
            <a:r>
              <a:rPr lang="en-US" sz="4400" dirty="0"/>
              <a:t> para </a:t>
            </a:r>
            <a:r>
              <a:rPr lang="en-US" sz="4400" dirty="0" err="1"/>
              <a:t>enviar</a:t>
            </a:r>
            <a:r>
              <a:rPr lang="en-US" sz="4400" dirty="0"/>
              <a:t> a </a:t>
            </a:r>
            <a:r>
              <a:rPr lang="en-US" sz="4400" dirty="0" err="1"/>
              <a:t>Su</a:t>
            </a:r>
            <a:r>
              <a:rPr lang="en-US" sz="4400" dirty="0"/>
              <a:t> </a:t>
            </a:r>
            <a:r>
              <a:rPr lang="en-US" sz="4400" dirty="0" err="1"/>
              <a:t>Hijo</a:t>
            </a:r>
            <a:r>
              <a:rPr lang="en-US" sz="4400" dirty="0"/>
              <a:t> con el fin de </a:t>
            </a:r>
            <a:r>
              <a:rPr lang="en-US" sz="4400" dirty="0" err="1"/>
              <a:t>rescatar</a:t>
            </a:r>
            <a:r>
              <a:rPr lang="en-US" sz="4400" dirty="0"/>
              <a:t> hombres y </a:t>
            </a:r>
            <a:r>
              <a:rPr lang="en-US" sz="4400" dirty="0" err="1"/>
              <a:t>mujeres</a:t>
            </a:r>
            <a:r>
              <a:rPr lang="en-US" sz="4400" dirty="0"/>
              <a:t> </a:t>
            </a:r>
            <a:r>
              <a:rPr lang="en-US" sz="4400" dirty="0" err="1"/>
              <a:t>rebeldes</a:t>
            </a:r>
            <a:r>
              <a:rPr lang="en-US" sz="4400" dirty="0"/>
              <a:t>, </a:t>
            </a:r>
            <a:r>
              <a:rPr lang="en-US" sz="4400" dirty="0" err="1"/>
              <a:t>necios</a:t>
            </a:r>
            <a:r>
              <a:rPr lang="en-US" sz="4400" dirty="0"/>
              <a:t>, y </a:t>
            </a:r>
            <a:r>
              <a:rPr lang="en-US" sz="4400" dirty="0" err="1"/>
              <a:t>egocéntricos</a:t>
            </a:r>
            <a:r>
              <a:rPr lang="en-US" sz="4400" dirty="0"/>
              <a:t>. </a:t>
            </a:r>
            <a:r>
              <a:rPr lang="en-US" sz="4400" dirty="0" err="1"/>
              <a:t>Él</a:t>
            </a:r>
            <a:r>
              <a:rPr lang="en-US" sz="4400" dirty="0"/>
              <a:t> los </a:t>
            </a:r>
            <a:r>
              <a:rPr lang="en-US" sz="4400" dirty="0" err="1"/>
              <a:t>liberó</a:t>
            </a:r>
            <a:r>
              <a:rPr lang="en-US" sz="4400" dirty="0"/>
              <a:t> de la </a:t>
            </a:r>
            <a:r>
              <a:rPr lang="en-US" sz="4400" dirty="0" err="1"/>
              <a:t>esclavitud</a:t>
            </a:r>
            <a:r>
              <a:rPr lang="en-US" sz="4400" dirty="0"/>
              <a:t> de </a:t>
            </a:r>
            <a:r>
              <a:rPr lang="en-US" sz="4400" dirty="0" err="1"/>
              <a:t>sí</a:t>
            </a:r>
            <a:r>
              <a:rPr lang="en-US" sz="4400" dirty="0"/>
              <a:t> </a:t>
            </a:r>
            <a:r>
              <a:rPr lang="en-US" sz="4400" dirty="0" err="1"/>
              <a:t>mismos</a:t>
            </a:r>
            <a:r>
              <a:rPr lang="en-US" sz="4400" dirty="0"/>
              <a:t>, les </a:t>
            </a:r>
            <a:r>
              <a:rPr lang="en-US" sz="4400" dirty="0" err="1"/>
              <a:t>posibilitó</a:t>
            </a:r>
            <a:r>
              <a:rPr lang="en-US" sz="4400" dirty="0"/>
              <a:t> </a:t>
            </a:r>
            <a:r>
              <a:rPr lang="en-US" sz="4400" dirty="0" err="1"/>
              <a:t>vivir</a:t>
            </a:r>
            <a:r>
              <a:rPr lang="en-US" sz="4400" dirty="0"/>
              <a:t> para </a:t>
            </a:r>
            <a:r>
              <a:rPr lang="en-US" sz="4400" dirty="0" err="1"/>
              <a:t>Su</a:t>
            </a:r>
            <a:r>
              <a:rPr lang="en-US" sz="4400" dirty="0"/>
              <a:t> gloria, y les </a:t>
            </a:r>
            <a:r>
              <a:rPr lang="en-US" sz="4400" dirty="0" err="1"/>
              <a:t>regaló</a:t>
            </a:r>
            <a:r>
              <a:rPr lang="en-US" sz="4400" dirty="0"/>
              <a:t> una </a:t>
            </a:r>
            <a:r>
              <a:rPr lang="en-US" sz="4400" dirty="0" err="1"/>
              <a:t>eternidad</a:t>
            </a:r>
            <a:r>
              <a:rPr lang="en-US" sz="4400" dirty="0"/>
              <a:t> </a:t>
            </a:r>
            <a:r>
              <a:rPr lang="en-US" sz="4400" dirty="0" err="1"/>
              <a:t>en</a:t>
            </a:r>
            <a:r>
              <a:rPr lang="en-US" sz="4400" dirty="0"/>
              <a:t> </a:t>
            </a:r>
            <a:r>
              <a:rPr lang="en-US" sz="4400" dirty="0" err="1"/>
              <a:t>su</a:t>
            </a:r>
            <a:r>
              <a:rPr lang="en-US" sz="4400" dirty="0"/>
              <a:t> </a:t>
            </a:r>
            <a:r>
              <a:rPr lang="en-US" sz="4400" dirty="0" err="1"/>
              <a:t>presencia</a:t>
            </a:r>
            <a:r>
              <a:rPr lang="en-US" sz="4400" dirty="0"/>
              <a:t>, </a:t>
            </a:r>
            <a:r>
              <a:rPr lang="en-US" sz="4400" dirty="0" err="1"/>
              <a:t>lejos</a:t>
            </a:r>
            <a:r>
              <a:rPr lang="en-US" sz="4400" dirty="0"/>
              <a:t> de las </a:t>
            </a:r>
            <a:r>
              <a:rPr lang="en-US" sz="4400" dirty="0" err="1"/>
              <a:t>duras</a:t>
            </a:r>
            <a:r>
              <a:rPr lang="en-US" sz="4400" dirty="0"/>
              <a:t> </a:t>
            </a:r>
            <a:r>
              <a:rPr lang="en-US" sz="4400" dirty="0" err="1"/>
              <a:t>realidades</a:t>
            </a:r>
            <a:r>
              <a:rPr lang="en-US" sz="4400" dirty="0"/>
              <a:t> de la </a:t>
            </a:r>
            <a:r>
              <a:rPr lang="en-US" sz="4400" dirty="0" err="1"/>
              <a:t>Caída</a:t>
            </a:r>
            <a:r>
              <a:rPr lang="en-US" sz="4400" dirty="0"/>
              <a:t>.</a:t>
            </a:r>
          </a:p>
          <a:p>
            <a:endParaRPr lang="en-US" sz="2000"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726521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6D5E80-6667-7543-A422-F7779A2F34A5}"/>
              </a:ext>
            </a:extLst>
          </p:cNvPr>
          <p:cNvSpPr>
            <a:spLocks noGrp="1"/>
          </p:cNvSpPr>
          <p:nvPr>
            <p:ph idx="1"/>
          </p:nvPr>
        </p:nvSpPr>
        <p:spPr>
          <a:xfrm>
            <a:off x="198783" y="437321"/>
            <a:ext cx="7474226" cy="6162261"/>
          </a:xfrm>
        </p:spPr>
        <p:txBody>
          <a:bodyPr>
            <a:normAutofit lnSpcReduction="10000"/>
          </a:bodyPr>
          <a:lstStyle/>
          <a:p>
            <a:r>
              <a:rPr lang="en-US" sz="4000" dirty="0" err="1"/>
              <a:t>Esta</a:t>
            </a:r>
            <a:r>
              <a:rPr lang="en-US" sz="4000" dirty="0"/>
              <a:t> </a:t>
            </a:r>
            <a:r>
              <a:rPr lang="en-US" sz="4000" dirty="0" err="1"/>
              <a:t>historia</a:t>
            </a:r>
            <a:r>
              <a:rPr lang="en-US" sz="4000" dirty="0"/>
              <a:t> </a:t>
            </a:r>
            <a:r>
              <a:rPr lang="en-US" sz="4000" dirty="0" err="1"/>
              <a:t>dominante</a:t>
            </a:r>
            <a:r>
              <a:rPr lang="en-US" sz="4000" dirty="0"/>
              <a:t> </a:t>
            </a:r>
            <a:r>
              <a:rPr lang="en-US" sz="4000" dirty="0" err="1"/>
              <a:t>refleja</a:t>
            </a:r>
            <a:r>
              <a:rPr lang="en-US" sz="4000" dirty="0"/>
              <a:t> el </a:t>
            </a:r>
            <a:r>
              <a:rPr lang="en-US" sz="4000" dirty="0" err="1"/>
              <a:t>hecho</a:t>
            </a:r>
            <a:r>
              <a:rPr lang="en-US" sz="4000" dirty="0"/>
              <a:t> de que </a:t>
            </a:r>
            <a:r>
              <a:rPr lang="en-US" sz="4000" dirty="0" err="1"/>
              <a:t>nuestro</a:t>
            </a:r>
            <a:r>
              <a:rPr lang="en-US" sz="4000" dirty="0"/>
              <a:t> </a:t>
            </a:r>
            <a:r>
              <a:rPr lang="en-US" sz="4000" dirty="0" err="1"/>
              <a:t>problema</a:t>
            </a:r>
            <a:r>
              <a:rPr lang="en-US" sz="4000" dirty="0"/>
              <a:t> </a:t>
            </a:r>
            <a:r>
              <a:rPr lang="en-US" sz="4000" dirty="0" err="1"/>
              <a:t>como</a:t>
            </a:r>
            <a:r>
              <a:rPr lang="en-US" sz="4000" dirty="0"/>
              <a:t> </a:t>
            </a:r>
            <a:r>
              <a:rPr lang="en-US" sz="4000" dirty="0" err="1"/>
              <a:t>seres</a:t>
            </a:r>
            <a:r>
              <a:rPr lang="en-US" sz="4000" dirty="0"/>
              <a:t> </a:t>
            </a:r>
            <a:r>
              <a:rPr lang="en-US" sz="4000" dirty="0" err="1"/>
              <a:t>humanos</a:t>
            </a:r>
            <a:r>
              <a:rPr lang="en-US" sz="4000" dirty="0"/>
              <a:t> es </a:t>
            </a:r>
            <a:r>
              <a:rPr lang="en-US" sz="4000" dirty="0" err="1"/>
              <a:t>más</a:t>
            </a:r>
            <a:r>
              <a:rPr lang="en-US" sz="4000" dirty="0"/>
              <a:t> profundo que los </a:t>
            </a:r>
            <a:r>
              <a:rPr lang="en-US" sz="4000" dirty="0" err="1"/>
              <a:t>pecados</a:t>
            </a:r>
            <a:r>
              <a:rPr lang="en-US" sz="4000" dirty="0"/>
              <a:t> </a:t>
            </a:r>
            <a:r>
              <a:rPr lang="en-US" sz="4000" dirty="0" err="1"/>
              <a:t>individuales</a:t>
            </a:r>
            <a:r>
              <a:rPr lang="en-US" sz="4000" dirty="0"/>
              <a:t> que </a:t>
            </a:r>
            <a:r>
              <a:rPr lang="en-US" sz="4000" dirty="0" err="1"/>
              <a:t>cometemos</a:t>
            </a:r>
            <a:r>
              <a:rPr lang="en-US" sz="4000" dirty="0"/>
              <a:t> </a:t>
            </a:r>
            <a:r>
              <a:rPr lang="en-US" sz="4000" dirty="0" err="1"/>
              <a:t>cada</a:t>
            </a:r>
            <a:r>
              <a:rPr lang="en-US" sz="4000" dirty="0"/>
              <a:t> día, </a:t>
            </a:r>
            <a:r>
              <a:rPr lang="en-US" sz="4000" dirty="0" err="1"/>
              <a:t>causantes</a:t>
            </a:r>
            <a:r>
              <a:rPr lang="en-US" sz="4000" dirty="0"/>
              <a:t> de los </a:t>
            </a:r>
            <a:r>
              <a:rPr lang="en-US" sz="4000" dirty="0" err="1"/>
              <a:t>problemas</a:t>
            </a:r>
            <a:r>
              <a:rPr lang="en-US" sz="4000" dirty="0"/>
              <a:t> </a:t>
            </a:r>
            <a:r>
              <a:rPr lang="en-US" sz="4000" dirty="0" err="1"/>
              <a:t>específicos</a:t>
            </a:r>
            <a:r>
              <a:rPr lang="en-US" sz="4000" dirty="0"/>
              <a:t> que </a:t>
            </a:r>
            <a:r>
              <a:rPr lang="en-US" sz="4000" dirty="0" err="1"/>
              <a:t>complican</a:t>
            </a:r>
            <a:r>
              <a:rPr lang="en-US" sz="4000" dirty="0"/>
              <a:t> </a:t>
            </a:r>
            <a:r>
              <a:rPr lang="en-US" sz="4000" dirty="0" err="1"/>
              <a:t>nuestras</a:t>
            </a:r>
            <a:r>
              <a:rPr lang="en-US" sz="4000" dirty="0"/>
              <a:t> </a:t>
            </a:r>
            <a:r>
              <a:rPr lang="en-US" sz="4000" dirty="0" err="1"/>
              <a:t>vidas</a:t>
            </a:r>
            <a:r>
              <a:rPr lang="en-US" sz="4000" dirty="0"/>
              <a:t>. </a:t>
            </a:r>
            <a:r>
              <a:rPr lang="en-US" sz="4000" b="1" dirty="0" err="1"/>
              <a:t>Nuestro</a:t>
            </a:r>
            <a:r>
              <a:rPr lang="en-US" sz="4000" b="1" dirty="0"/>
              <a:t> </a:t>
            </a:r>
            <a:r>
              <a:rPr lang="en-US" sz="4000" b="1" dirty="0" err="1"/>
              <a:t>problema</a:t>
            </a:r>
            <a:r>
              <a:rPr lang="en-US" sz="4000" b="1" dirty="0"/>
              <a:t> </a:t>
            </a:r>
            <a:r>
              <a:rPr lang="en-US" sz="4000" b="1" dirty="0" err="1"/>
              <a:t>más</a:t>
            </a:r>
            <a:r>
              <a:rPr lang="en-US" sz="4000" b="1" dirty="0"/>
              <a:t> profundo es que </a:t>
            </a:r>
            <a:r>
              <a:rPr lang="en-US" sz="4000" b="1" dirty="0" err="1"/>
              <a:t>tratamos</a:t>
            </a:r>
            <a:r>
              <a:rPr lang="en-US" sz="4000" b="1" dirty="0"/>
              <a:t> de </a:t>
            </a:r>
            <a:r>
              <a:rPr lang="en-US" sz="4000" b="1" dirty="0" err="1"/>
              <a:t>encontrar</a:t>
            </a:r>
            <a:r>
              <a:rPr lang="en-US" sz="4000" b="1" dirty="0"/>
              <a:t> </a:t>
            </a:r>
            <a:r>
              <a:rPr lang="en-US" sz="4000" b="1" dirty="0" err="1"/>
              <a:t>nuestra</a:t>
            </a:r>
            <a:r>
              <a:rPr lang="en-US" sz="4000" b="1" dirty="0"/>
              <a:t> </a:t>
            </a:r>
            <a:r>
              <a:rPr lang="en-US" sz="4000" b="1" dirty="0" err="1"/>
              <a:t>identidad</a:t>
            </a:r>
            <a:r>
              <a:rPr lang="en-US" sz="4000" b="1" dirty="0"/>
              <a:t> </a:t>
            </a:r>
            <a:r>
              <a:rPr lang="en-US" sz="4000" b="1" dirty="0" err="1"/>
              <a:t>fuera</a:t>
            </a:r>
            <a:r>
              <a:rPr lang="en-US" sz="4000" b="1" dirty="0"/>
              <a:t> de la </a:t>
            </a:r>
            <a:r>
              <a:rPr lang="en-US" sz="4000" b="1" dirty="0" err="1"/>
              <a:t>historia</a:t>
            </a:r>
            <a:r>
              <a:rPr lang="en-US" sz="4000" b="1" dirty="0"/>
              <a:t> de la </a:t>
            </a:r>
            <a:r>
              <a:rPr lang="en-US" sz="4000" b="1" dirty="0" err="1"/>
              <a:t>redención</a:t>
            </a:r>
            <a:r>
              <a:rPr lang="en-US" sz="4000" b="1" dirty="0"/>
              <a:t>. </a:t>
            </a:r>
          </a:p>
          <a:p>
            <a:endParaRPr lang="en-US" sz="2000" dirty="0"/>
          </a:p>
        </p:txBody>
      </p:sp>
      <p:pic>
        <p:nvPicPr>
          <p:cNvPr id="5" name="Picture 4">
            <a:extLst>
              <a:ext uri="{FF2B5EF4-FFF2-40B4-BE49-F238E27FC236}">
                <a16:creationId xmlns:a16="http://schemas.microsoft.com/office/drawing/2014/main" id="{786A3ABA-8033-415A-8AC9-38F67237F6ED}"/>
              </a:ext>
            </a:extLst>
          </p:cNvPr>
          <p:cNvPicPr>
            <a:picLocks noChangeAspect="1"/>
          </p:cNvPicPr>
          <p:nvPr/>
        </p:nvPicPr>
        <p:blipFill rotWithShape="1">
          <a:blip r:embed="rId2"/>
          <a:srcRect l="27833" r="23573" b="-1"/>
          <a:stretch/>
        </p:blipFill>
        <p:spPr>
          <a:xfrm>
            <a:off x="8193353" y="10"/>
            <a:ext cx="4992560" cy="6857990"/>
          </a:xfrm>
          <a:prstGeom prst="rect">
            <a:avLst/>
          </a:prstGeom>
          <a:effectLst/>
        </p:spPr>
      </p:pic>
    </p:spTree>
    <p:extLst>
      <p:ext uri="{BB962C8B-B14F-4D97-AF65-F5344CB8AC3E}">
        <p14:creationId xmlns:p14="http://schemas.microsoft.com/office/powerpoint/2010/main" val="40023798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0960F5-8FE2-9944-A543-F810CE002686}"/>
              </a:ext>
            </a:extLst>
          </p:cNvPr>
          <p:cNvSpPr>
            <a:spLocks noGrp="1"/>
          </p:cNvSpPr>
          <p:nvPr>
            <p:ph idx="1"/>
          </p:nvPr>
        </p:nvSpPr>
        <p:spPr>
          <a:xfrm>
            <a:off x="1913058" y="636105"/>
            <a:ext cx="9144000" cy="6400800"/>
          </a:xfrm>
        </p:spPr>
        <p:txBody>
          <a:bodyPr anchor="t">
            <a:normAutofit fontScale="92500" lnSpcReduction="10000"/>
          </a:bodyPr>
          <a:lstStyle/>
          <a:p>
            <a:r>
              <a:rPr lang="en-US" sz="4300" dirty="0" err="1"/>
              <a:t>Necesitamos</a:t>
            </a:r>
            <a:r>
              <a:rPr lang="en-US" sz="4300" dirty="0"/>
              <a:t> un </a:t>
            </a:r>
            <a:r>
              <a:rPr lang="en-US" sz="4300" dirty="0" err="1"/>
              <a:t>mensaje</a:t>
            </a:r>
            <a:r>
              <a:rPr lang="en-US" sz="4300" dirty="0"/>
              <a:t> lo </a:t>
            </a:r>
            <a:r>
              <a:rPr lang="en-US" sz="4300" dirty="0" err="1"/>
              <a:t>suficientemente</a:t>
            </a:r>
            <a:r>
              <a:rPr lang="en-US" sz="4300" dirty="0"/>
              <a:t> </a:t>
            </a:r>
            <a:r>
              <a:rPr lang="en-US" sz="4300" dirty="0" err="1"/>
              <a:t>grande</a:t>
            </a:r>
            <a:r>
              <a:rPr lang="en-US" sz="4300" dirty="0"/>
              <a:t> </a:t>
            </a:r>
            <a:r>
              <a:rPr lang="en-US" sz="4300" dirty="0" err="1"/>
              <a:t>como</a:t>
            </a:r>
            <a:r>
              <a:rPr lang="en-US" sz="4300" dirty="0"/>
              <a:t> para </a:t>
            </a:r>
            <a:br>
              <a:rPr lang="en-US" sz="4300" dirty="0"/>
            </a:br>
            <a:r>
              <a:rPr lang="en-US" sz="4300" dirty="0" err="1"/>
              <a:t>vencer</a:t>
            </a:r>
            <a:r>
              <a:rPr lang="en-US" sz="4300" dirty="0"/>
              <a:t> </a:t>
            </a:r>
            <a:r>
              <a:rPr lang="en-US" sz="4300" dirty="0" err="1"/>
              <a:t>nuestro</a:t>
            </a:r>
            <a:r>
              <a:rPr lang="en-US" sz="4300" dirty="0"/>
              <a:t> </a:t>
            </a:r>
            <a:r>
              <a:rPr lang="en-US" sz="4300" dirty="0" err="1"/>
              <a:t>instinto</a:t>
            </a:r>
            <a:r>
              <a:rPr lang="en-US" sz="4300" dirty="0"/>
              <a:t> natural </a:t>
            </a:r>
            <a:r>
              <a:rPr lang="en-US" sz="4300" dirty="0" err="1"/>
              <a:t>como</a:t>
            </a:r>
            <a:r>
              <a:rPr lang="en-US" sz="4300" dirty="0"/>
              <a:t> </a:t>
            </a:r>
            <a:r>
              <a:rPr lang="en-US" sz="4300" dirty="0" err="1"/>
              <a:t>seres</a:t>
            </a:r>
            <a:r>
              <a:rPr lang="en-US" sz="4300" dirty="0"/>
              <a:t> </a:t>
            </a:r>
            <a:r>
              <a:rPr lang="en-US" sz="4300" dirty="0" err="1"/>
              <a:t>humanos</a:t>
            </a:r>
            <a:r>
              <a:rPr lang="en-US" sz="4300" dirty="0"/>
              <a:t> de </a:t>
            </a:r>
            <a:r>
              <a:rPr lang="en-US" sz="4300" dirty="0" err="1"/>
              <a:t>vivir</a:t>
            </a:r>
            <a:r>
              <a:rPr lang="en-US" sz="4300" dirty="0"/>
              <a:t> para </a:t>
            </a:r>
            <a:r>
              <a:rPr lang="en-US" sz="4300" dirty="0" err="1"/>
              <a:t>nuestra</a:t>
            </a:r>
            <a:r>
              <a:rPr lang="en-US" sz="4300" dirty="0"/>
              <a:t> </a:t>
            </a:r>
            <a:r>
              <a:rPr lang="en-US" sz="4300" dirty="0" err="1"/>
              <a:t>propia</a:t>
            </a:r>
            <a:r>
              <a:rPr lang="en-US" sz="4300" dirty="0"/>
              <a:t> gloria, de </a:t>
            </a:r>
            <a:r>
              <a:rPr lang="en-US" sz="4300" dirty="0" err="1"/>
              <a:t>buscar</a:t>
            </a:r>
            <a:r>
              <a:rPr lang="en-US" sz="4300" dirty="0"/>
              <a:t> </a:t>
            </a:r>
            <a:r>
              <a:rPr lang="en-US" sz="4300" dirty="0" err="1"/>
              <a:t>nuestra</a:t>
            </a:r>
            <a:r>
              <a:rPr lang="en-US" sz="4300" dirty="0"/>
              <a:t> </a:t>
            </a:r>
            <a:r>
              <a:rPr lang="en-US" sz="4300" dirty="0" err="1"/>
              <a:t>propia</a:t>
            </a:r>
            <a:r>
              <a:rPr lang="en-US" sz="4300" dirty="0"/>
              <a:t> </a:t>
            </a:r>
            <a:r>
              <a:rPr lang="en-US" sz="4300" dirty="0" err="1"/>
              <a:t>felicidad</a:t>
            </a:r>
            <a:r>
              <a:rPr lang="en-US" sz="4300" dirty="0"/>
              <a:t>, y de </a:t>
            </a:r>
            <a:r>
              <a:rPr lang="en-US" sz="4300" dirty="0" err="1"/>
              <a:t>olvidar</a:t>
            </a:r>
            <a:r>
              <a:rPr lang="en-US" sz="4300" dirty="0"/>
              <a:t> que </a:t>
            </a:r>
            <a:r>
              <a:rPr lang="en-US" sz="4300" dirty="0" err="1"/>
              <a:t>nuestras</a:t>
            </a:r>
            <a:r>
              <a:rPr lang="en-US" sz="4300" dirty="0"/>
              <a:t> </a:t>
            </a:r>
            <a:r>
              <a:rPr lang="en-US" sz="4300" dirty="0" err="1"/>
              <a:t>vidas</a:t>
            </a:r>
            <a:r>
              <a:rPr lang="en-US" sz="4300" dirty="0"/>
              <a:t> son </a:t>
            </a:r>
            <a:r>
              <a:rPr lang="en-US" sz="4300" dirty="0" err="1"/>
              <a:t>mucho</a:t>
            </a:r>
            <a:r>
              <a:rPr lang="en-US" sz="4300" dirty="0"/>
              <a:t>, </a:t>
            </a:r>
            <a:r>
              <a:rPr lang="en-US" sz="4300" dirty="0" err="1"/>
              <a:t>mucho</a:t>
            </a:r>
            <a:r>
              <a:rPr lang="en-US" sz="4300" dirty="0"/>
              <a:t> </a:t>
            </a:r>
            <a:r>
              <a:rPr lang="en-US" sz="4300" dirty="0" err="1"/>
              <a:t>más</a:t>
            </a:r>
            <a:r>
              <a:rPr lang="en-US" sz="4300" dirty="0"/>
              <a:t> </a:t>
            </a:r>
            <a:r>
              <a:rPr lang="en-US" sz="4300" dirty="0" err="1"/>
              <a:t>grandes</a:t>
            </a:r>
            <a:r>
              <a:rPr lang="en-US" sz="4300" dirty="0"/>
              <a:t> que </a:t>
            </a:r>
            <a:r>
              <a:rPr lang="en-US" sz="4300" dirty="0" err="1"/>
              <a:t>este</a:t>
            </a:r>
            <a:r>
              <a:rPr lang="en-US" sz="4300" dirty="0"/>
              <a:t> </a:t>
            </a:r>
            <a:r>
              <a:rPr lang="en-US" sz="4300" dirty="0" err="1"/>
              <a:t>pequeño</a:t>
            </a:r>
            <a:r>
              <a:rPr lang="en-US" sz="4300" dirty="0"/>
              <a:t> </a:t>
            </a:r>
            <a:r>
              <a:rPr lang="en-US" sz="4300" dirty="0" err="1"/>
              <a:t>momento</a:t>
            </a:r>
            <a:r>
              <a:rPr lang="en-US" sz="4300" dirty="0"/>
              <a:t> de la </a:t>
            </a:r>
            <a:r>
              <a:rPr lang="en-US" sz="4300" dirty="0" err="1"/>
              <a:t>vida</a:t>
            </a:r>
            <a:r>
              <a:rPr lang="en-US" sz="4300" dirty="0"/>
              <a:t>. </a:t>
            </a:r>
            <a:r>
              <a:rPr lang="en-US" sz="4300" dirty="0" err="1"/>
              <a:t>Todos</a:t>
            </a:r>
            <a:r>
              <a:rPr lang="en-US" sz="4300" dirty="0"/>
              <a:t> los días, de </a:t>
            </a:r>
            <a:r>
              <a:rPr lang="en-US" sz="4300" dirty="0" err="1"/>
              <a:t>alguna</a:t>
            </a:r>
            <a:r>
              <a:rPr lang="en-US" sz="4300" dirty="0"/>
              <a:t> </a:t>
            </a:r>
            <a:r>
              <a:rPr lang="en-US" sz="4300" dirty="0" err="1"/>
              <a:t>manera</a:t>
            </a:r>
            <a:r>
              <a:rPr lang="en-US" sz="4300" dirty="0"/>
              <a:t>, </a:t>
            </a:r>
            <a:r>
              <a:rPr lang="en-US" sz="4300" dirty="0" err="1"/>
              <a:t>nos</a:t>
            </a:r>
            <a:r>
              <a:rPr lang="en-US" sz="4300" dirty="0"/>
              <a:t> </a:t>
            </a:r>
            <a:r>
              <a:rPr lang="en-US" sz="4300" dirty="0" err="1"/>
              <a:t>tragamos</a:t>
            </a:r>
            <a:r>
              <a:rPr lang="en-US" sz="4300" dirty="0"/>
              <a:t> las </a:t>
            </a:r>
            <a:r>
              <a:rPr lang="en-US" sz="4300" dirty="0" err="1"/>
              <a:t>mentiras</a:t>
            </a:r>
            <a:r>
              <a:rPr lang="en-US" sz="4300" dirty="0"/>
              <a:t> de la </a:t>
            </a:r>
            <a:r>
              <a:rPr lang="en-US" sz="4300" dirty="0" err="1"/>
              <a:t>autonomía</a:t>
            </a:r>
            <a:r>
              <a:rPr lang="en-US" sz="4300" dirty="0"/>
              <a:t> y la </a:t>
            </a:r>
            <a:r>
              <a:rPr lang="en-US" sz="4300" dirty="0" err="1"/>
              <a:t>autosuficiencia</a:t>
            </a:r>
            <a:r>
              <a:rPr lang="en-US" sz="4300" dirty="0"/>
              <a:t>, y </a:t>
            </a:r>
            <a:r>
              <a:rPr lang="en-US" sz="4300" dirty="0" err="1"/>
              <a:t>adoramos</a:t>
            </a:r>
            <a:r>
              <a:rPr lang="en-US" sz="4300" dirty="0"/>
              <a:t> la </a:t>
            </a:r>
            <a:r>
              <a:rPr lang="en-US" sz="4300" dirty="0" err="1"/>
              <a:t>creación</a:t>
            </a:r>
            <a:r>
              <a:rPr lang="en-US" sz="4300" dirty="0"/>
              <a:t> </a:t>
            </a:r>
            <a:br>
              <a:rPr lang="en-US" sz="4300" dirty="0"/>
            </a:br>
            <a:r>
              <a:rPr lang="en-US" sz="4300" dirty="0" err="1"/>
              <a:t>en</a:t>
            </a:r>
            <a:r>
              <a:rPr lang="en-US" sz="4300" dirty="0"/>
              <a:t> </a:t>
            </a:r>
            <a:r>
              <a:rPr lang="en-US" sz="4300" dirty="0" err="1"/>
              <a:t>lugar</a:t>
            </a:r>
            <a:r>
              <a:rPr lang="en-US" sz="4300" dirty="0"/>
              <a:t> de </a:t>
            </a:r>
            <a:r>
              <a:rPr lang="en-US" sz="4300" dirty="0" err="1"/>
              <a:t>Su</a:t>
            </a:r>
            <a:r>
              <a:rPr lang="en-US" sz="4300" dirty="0"/>
              <a:t> </a:t>
            </a:r>
            <a:r>
              <a:rPr lang="en-US" sz="4300" dirty="0" err="1"/>
              <a:t>Creador</a:t>
            </a:r>
            <a:r>
              <a:rPr lang="en-US" sz="4300" dirty="0"/>
              <a:t>.</a:t>
            </a:r>
          </a:p>
          <a:p>
            <a:pPr marL="0" indent="0">
              <a:buNone/>
            </a:pPr>
            <a:endParaRPr lang="en-US" sz="2400" dirty="0"/>
          </a:p>
        </p:txBody>
      </p:sp>
    </p:spTree>
    <p:extLst>
      <p:ext uri="{BB962C8B-B14F-4D97-AF65-F5344CB8AC3E}">
        <p14:creationId xmlns:p14="http://schemas.microsoft.com/office/powerpoint/2010/main" val="828932858"/>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93E9CC-BF33-414E-88D3-B0D2E72D5474}"/>
              </a:ext>
            </a:extLst>
          </p:cNvPr>
          <p:cNvSpPr>
            <a:spLocks noGrp="1"/>
          </p:cNvSpPr>
          <p:nvPr>
            <p:ph idx="1"/>
          </p:nvPr>
        </p:nvSpPr>
        <p:spPr>
          <a:xfrm>
            <a:off x="616226" y="735496"/>
            <a:ext cx="10737574" cy="5193666"/>
          </a:xfrm>
        </p:spPr>
        <p:txBody>
          <a:bodyPr>
            <a:normAutofit fontScale="92500"/>
          </a:bodyPr>
          <a:lstStyle/>
          <a:p>
            <a:r>
              <a:rPr lang="en-US" sz="4400" dirty="0"/>
              <a:t>¡No </a:t>
            </a:r>
            <a:r>
              <a:rPr lang="en-US" sz="4400" dirty="0" err="1"/>
              <a:t>podemos</a:t>
            </a:r>
            <a:r>
              <a:rPr lang="en-US" sz="4400" dirty="0"/>
              <a:t> usar la Biblia </a:t>
            </a:r>
            <a:r>
              <a:rPr lang="en-US" sz="4400" dirty="0" err="1"/>
              <a:t>como</a:t>
            </a:r>
            <a:r>
              <a:rPr lang="en-US" sz="4400" dirty="0"/>
              <a:t> un </a:t>
            </a:r>
            <a:r>
              <a:rPr lang="en-US" sz="4400" dirty="0" err="1"/>
              <a:t>libro</a:t>
            </a:r>
            <a:r>
              <a:rPr lang="en-US" sz="4400" dirty="0"/>
              <a:t> </a:t>
            </a:r>
            <a:r>
              <a:rPr lang="en-US" sz="4400" dirty="0" err="1"/>
              <a:t>divino</a:t>
            </a:r>
            <a:r>
              <a:rPr lang="en-US" sz="4400" dirty="0"/>
              <a:t> de auto-</a:t>
            </a:r>
            <a:r>
              <a:rPr lang="en-US" sz="4400" dirty="0" err="1"/>
              <a:t>ayuda</a:t>
            </a:r>
            <a:r>
              <a:rPr lang="en-US" sz="4400" dirty="0"/>
              <a:t>! </a:t>
            </a:r>
            <a:r>
              <a:rPr lang="en-US" sz="4400" dirty="0" err="1"/>
              <a:t>Nosotros</a:t>
            </a:r>
            <a:r>
              <a:rPr lang="en-US" sz="4400" dirty="0"/>
              <a:t> </a:t>
            </a:r>
            <a:r>
              <a:rPr lang="en-US" sz="4400" dirty="0" err="1"/>
              <a:t>siempre</a:t>
            </a:r>
            <a:r>
              <a:rPr lang="en-US" sz="4400" dirty="0"/>
              <a:t> </a:t>
            </a:r>
            <a:r>
              <a:rPr lang="en-US" sz="4400" dirty="0" err="1"/>
              <a:t>trataremos</a:t>
            </a:r>
            <a:r>
              <a:rPr lang="en-US" sz="4400" dirty="0"/>
              <a:t> de </a:t>
            </a:r>
            <a:r>
              <a:rPr lang="en-US" sz="4400" dirty="0" err="1"/>
              <a:t>usarla</a:t>
            </a:r>
            <a:r>
              <a:rPr lang="en-US" sz="4400" dirty="0"/>
              <a:t> para </a:t>
            </a:r>
            <a:r>
              <a:rPr lang="en-US" sz="4400" dirty="0" err="1"/>
              <a:t>conseguir</a:t>
            </a:r>
            <a:r>
              <a:rPr lang="en-US" sz="4400" dirty="0"/>
              <a:t> las </a:t>
            </a:r>
            <a:r>
              <a:rPr lang="en-US" sz="4400" dirty="0" err="1"/>
              <a:t>cosas</a:t>
            </a:r>
            <a:r>
              <a:rPr lang="en-US" sz="4400" dirty="0"/>
              <a:t> </a:t>
            </a:r>
            <a:r>
              <a:rPr lang="en-US" sz="4400" dirty="0" err="1"/>
              <a:t>en</a:t>
            </a:r>
            <a:r>
              <a:rPr lang="en-US" sz="4400" dirty="0"/>
              <a:t> las que </a:t>
            </a:r>
            <a:r>
              <a:rPr lang="en-US" sz="4400" dirty="0" err="1"/>
              <a:t>tenemos</a:t>
            </a:r>
            <a:r>
              <a:rPr lang="en-US" sz="4400" dirty="0"/>
              <a:t> </a:t>
            </a:r>
            <a:r>
              <a:rPr lang="en-US" sz="4400" dirty="0" err="1"/>
              <a:t>puestos</a:t>
            </a:r>
            <a:r>
              <a:rPr lang="en-US" sz="4400" dirty="0"/>
              <a:t> </a:t>
            </a:r>
            <a:r>
              <a:rPr lang="en-US" sz="4400" dirty="0" err="1"/>
              <a:t>nuestros</a:t>
            </a:r>
            <a:r>
              <a:rPr lang="en-US" sz="4400" dirty="0"/>
              <a:t> </a:t>
            </a:r>
            <a:r>
              <a:rPr lang="en-US" sz="4400" dirty="0" err="1"/>
              <a:t>corazones</a:t>
            </a:r>
            <a:r>
              <a:rPr lang="en-US" sz="4400" dirty="0"/>
              <a:t>, </a:t>
            </a:r>
            <a:r>
              <a:rPr lang="en-US" sz="4400" dirty="0" err="1"/>
              <a:t>aunque</a:t>
            </a:r>
            <a:r>
              <a:rPr lang="en-US" sz="4400" dirty="0"/>
              <a:t> </a:t>
            </a:r>
            <a:r>
              <a:rPr lang="en-US" sz="4400" dirty="0" err="1"/>
              <a:t>esto</a:t>
            </a:r>
            <a:r>
              <a:rPr lang="en-US" sz="4400" dirty="0"/>
              <a:t> es </a:t>
            </a:r>
            <a:r>
              <a:rPr lang="en-US" sz="4400" dirty="0" err="1"/>
              <a:t>precisamente</a:t>
            </a:r>
            <a:r>
              <a:rPr lang="en-US" sz="4400" dirty="0"/>
              <a:t> la </a:t>
            </a:r>
            <a:r>
              <a:rPr lang="en-US" sz="4400" dirty="0" err="1"/>
              <a:t>atadura</a:t>
            </a:r>
            <a:r>
              <a:rPr lang="en-US" sz="4400" dirty="0"/>
              <a:t> que </a:t>
            </a:r>
            <a:r>
              <a:rPr lang="en-US" sz="4400" dirty="0" err="1"/>
              <a:t>sabotea</a:t>
            </a:r>
            <a:r>
              <a:rPr lang="en-US" sz="4400" dirty="0"/>
              <a:t> </a:t>
            </a:r>
            <a:r>
              <a:rPr lang="en-US" sz="4400" dirty="0" err="1"/>
              <a:t>nuestras</a:t>
            </a:r>
            <a:r>
              <a:rPr lang="en-US" sz="4400" dirty="0"/>
              <a:t> </a:t>
            </a:r>
            <a:r>
              <a:rPr lang="en-US" sz="4400" dirty="0" err="1"/>
              <a:t>relaciones</a:t>
            </a:r>
            <a:r>
              <a:rPr lang="en-US" sz="4400" dirty="0"/>
              <a:t>. El </a:t>
            </a:r>
            <a:r>
              <a:rPr lang="en-US" sz="4400" dirty="0" err="1"/>
              <a:t>Redentor</a:t>
            </a:r>
            <a:r>
              <a:rPr lang="en-US" sz="4400" dirty="0"/>
              <a:t> </a:t>
            </a:r>
            <a:r>
              <a:rPr lang="en-US" sz="4400" dirty="0" err="1"/>
              <a:t>vivió</a:t>
            </a:r>
            <a:r>
              <a:rPr lang="en-US" sz="4400" dirty="0"/>
              <a:t>, </a:t>
            </a:r>
            <a:r>
              <a:rPr lang="en-US" sz="4400" dirty="0" err="1"/>
              <a:t>murió</a:t>
            </a:r>
            <a:r>
              <a:rPr lang="en-US" sz="4400" dirty="0"/>
              <a:t> y </a:t>
            </a:r>
            <a:r>
              <a:rPr lang="en-US" sz="4400" dirty="0" err="1"/>
              <a:t>resucitó</a:t>
            </a:r>
            <a:r>
              <a:rPr lang="en-US" sz="4400" dirty="0"/>
              <a:t> para que </a:t>
            </a:r>
            <a:r>
              <a:rPr lang="en-US" sz="4400" dirty="0" err="1"/>
              <a:t>nosotros</a:t>
            </a:r>
            <a:r>
              <a:rPr lang="en-US" sz="4400" dirty="0"/>
              <a:t> </a:t>
            </a:r>
            <a:r>
              <a:rPr lang="en-US" sz="4400" dirty="0" err="1"/>
              <a:t>ya</a:t>
            </a:r>
            <a:r>
              <a:rPr lang="en-US" sz="4400" dirty="0"/>
              <a:t> no </a:t>
            </a:r>
            <a:r>
              <a:rPr lang="en-US" sz="4400" dirty="0" err="1"/>
              <a:t>vivamos</a:t>
            </a:r>
            <a:r>
              <a:rPr lang="en-US" sz="4400" dirty="0"/>
              <a:t> para </a:t>
            </a:r>
            <a:r>
              <a:rPr lang="en-US" sz="4400" dirty="0" err="1"/>
              <a:t>nosotros</a:t>
            </a:r>
            <a:r>
              <a:rPr lang="en-US" sz="4400" dirty="0"/>
              <a:t> </a:t>
            </a:r>
            <a:r>
              <a:rPr lang="en-US" sz="4400" dirty="0" err="1"/>
              <a:t>mismos</a:t>
            </a:r>
            <a:r>
              <a:rPr lang="en-US" sz="4400" dirty="0"/>
              <a:t> </a:t>
            </a:r>
            <a:r>
              <a:rPr lang="en-US" sz="4400" dirty="0" err="1"/>
              <a:t>sino</a:t>
            </a:r>
            <a:r>
              <a:rPr lang="en-US" sz="4400" dirty="0"/>
              <a:t> para </a:t>
            </a:r>
            <a:r>
              <a:rPr lang="en-US" sz="4400" dirty="0" err="1"/>
              <a:t>Él</a:t>
            </a:r>
            <a:r>
              <a:rPr lang="en-US" sz="4400" dirty="0"/>
              <a:t> y para </a:t>
            </a:r>
            <a:r>
              <a:rPr lang="en-US" sz="4400" dirty="0" err="1"/>
              <a:t>Su</a:t>
            </a:r>
            <a:r>
              <a:rPr lang="en-US" sz="4400" dirty="0"/>
              <a:t> gloria (2 Co. 5:14–15) (2)</a:t>
            </a:r>
          </a:p>
        </p:txBody>
      </p:sp>
    </p:spTree>
    <p:extLst>
      <p:ext uri="{BB962C8B-B14F-4D97-AF65-F5344CB8AC3E}">
        <p14:creationId xmlns:p14="http://schemas.microsoft.com/office/powerpoint/2010/main" val="41752100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696A44-29F4-8140-B397-0075C8D040BE}"/>
              </a:ext>
            </a:extLst>
          </p:cNvPr>
          <p:cNvSpPr>
            <a:spLocks noGrp="1"/>
          </p:cNvSpPr>
          <p:nvPr>
            <p:ph type="title"/>
          </p:nvPr>
        </p:nvSpPr>
        <p:spPr>
          <a:xfrm>
            <a:off x="643466" y="321734"/>
            <a:ext cx="6891187" cy="1135737"/>
          </a:xfrm>
        </p:spPr>
        <p:txBody>
          <a:bodyPr>
            <a:normAutofit/>
          </a:bodyPr>
          <a:lstStyle/>
          <a:p>
            <a:r>
              <a:rPr lang="en-US" sz="2500" b="1"/>
              <a:t>BARRAS DE REFUERZO DE DIOS</a:t>
            </a:r>
            <a:br>
              <a:rPr lang="en-US" sz="2500"/>
            </a:br>
            <a:br>
              <a:rPr lang="en-US" sz="2500"/>
            </a:br>
            <a:endParaRPr lang="en-US" sz="2500"/>
          </a:p>
        </p:txBody>
      </p:sp>
      <p:sp>
        <p:nvSpPr>
          <p:cNvPr id="3" name="Content Placeholder 2">
            <a:extLst>
              <a:ext uri="{FF2B5EF4-FFF2-40B4-BE49-F238E27FC236}">
                <a16:creationId xmlns:a16="http://schemas.microsoft.com/office/drawing/2014/main" id="{66954EDC-083C-8C41-985F-1D3041559732}"/>
              </a:ext>
            </a:extLst>
          </p:cNvPr>
          <p:cNvSpPr>
            <a:spLocks noGrp="1"/>
          </p:cNvSpPr>
          <p:nvPr>
            <p:ph idx="1"/>
          </p:nvPr>
        </p:nvSpPr>
        <p:spPr>
          <a:xfrm>
            <a:off x="302552" y="713128"/>
            <a:ext cx="7524769" cy="5905949"/>
          </a:xfrm>
        </p:spPr>
        <p:txBody>
          <a:bodyPr>
            <a:normAutofit lnSpcReduction="10000"/>
          </a:bodyPr>
          <a:lstStyle/>
          <a:p>
            <a:r>
              <a:rPr lang="en-US" sz="4000" dirty="0" err="1"/>
              <a:t>Consideremos</a:t>
            </a:r>
            <a:r>
              <a:rPr lang="en-US" sz="4000" dirty="0"/>
              <a:t> </a:t>
            </a:r>
            <a:r>
              <a:rPr lang="en-US" sz="4000" dirty="0" err="1"/>
              <a:t>grandes</a:t>
            </a:r>
            <a:r>
              <a:rPr lang="en-US" sz="4000" dirty="0"/>
              <a:t> </a:t>
            </a:r>
            <a:r>
              <a:rPr lang="en-US" sz="4000" dirty="0" err="1"/>
              <a:t>temas</a:t>
            </a:r>
            <a:r>
              <a:rPr lang="en-US" sz="4000" dirty="0"/>
              <a:t> de la </a:t>
            </a:r>
            <a:r>
              <a:rPr lang="en-US" sz="4000" dirty="0" err="1"/>
              <a:t>historia</a:t>
            </a:r>
            <a:r>
              <a:rPr lang="en-US" sz="4000" dirty="0"/>
              <a:t> de la </a:t>
            </a:r>
            <a:r>
              <a:rPr lang="en-US" sz="4000" dirty="0" err="1"/>
              <a:t>redención</a:t>
            </a:r>
            <a:r>
              <a:rPr lang="en-US" sz="4000" dirty="0"/>
              <a:t>. </a:t>
            </a:r>
            <a:r>
              <a:rPr lang="en-US" sz="4000" dirty="0" err="1"/>
              <a:t>En</a:t>
            </a:r>
            <a:r>
              <a:rPr lang="en-US" sz="4000" dirty="0"/>
              <a:t> </a:t>
            </a:r>
            <a:r>
              <a:rPr lang="en-US" sz="4000" dirty="0" err="1"/>
              <a:t>cada</a:t>
            </a:r>
            <a:r>
              <a:rPr lang="en-US" sz="4000" dirty="0"/>
              <a:t> uno hay </a:t>
            </a:r>
            <a:r>
              <a:rPr lang="en-US" sz="4000" dirty="0" err="1"/>
              <a:t>envuelto</a:t>
            </a:r>
            <a:r>
              <a:rPr lang="en-US" sz="4000" dirty="0"/>
              <a:t> un </a:t>
            </a:r>
            <a:r>
              <a:rPr lang="en-US" sz="4000" dirty="0" err="1"/>
              <a:t>consuelo</a:t>
            </a:r>
            <a:r>
              <a:rPr lang="en-US" sz="4000" dirty="0"/>
              <a:t> </a:t>
            </a:r>
            <a:r>
              <a:rPr lang="en-US" sz="4000" dirty="0" err="1"/>
              <a:t>práctico</a:t>
            </a:r>
            <a:r>
              <a:rPr lang="en-US" sz="4000" dirty="0"/>
              <a:t>, </a:t>
            </a:r>
            <a:r>
              <a:rPr lang="en-US" sz="4000" dirty="0" err="1"/>
              <a:t>así</a:t>
            </a:r>
            <a:r>
              <a:rPr lang="en-US" sz="4000" dirty="0"/>
              <a:t> </a:t>
            </a:r>
            <a:r>
              <a:rPr lang="en-US" sz="4000" dirty="0" err="1"/>
              <a:t>como</a:t>
            </a:r>
            <a:r>
              <a:rPr lang="en-US" sz="4000" dirty="0"/>
              <a:t> un claro </a:t>
            </a:r>
            <a:r>
              <a:rPr lang="en-US" sz="4000" dirty="0" err="1"/>
              <a:t>llamado</a:t>
            </a:r>
            <a:r>
              <a:rPr lang="en-US" sz="4000" dirty="0"/>
              <a:t> a una </a:t>
            </a:r>
            <a:r>
              <a:rPr lang="en-US" sz="4000" dirty="0" err="1"/>
              <a:t>vida</a:t>
            </a:r>
            <a:r>
              <a:rPr lang="en-US" sz="4000" dirty="0"/>
              <a:t> sabia y </a:t>
            </a:r>
            <a:r>
              <a:rPr lang="en-US" sz="4000" dirty="0" err="1"/>
              <a:t>piadosa</a:t>
            </a:r>
            <a:r>
              <a:rPr lang="en-US" sz="4000" dirty="0"/>
              <a:t>. El primero es el </a:t>
            </a:r>
            <a:r>
              <a:rPr lang="en-US" sz="4000" dirty="0" err="1"/>
              <a:t>tema</a:t>
            </a:r>
            <a:r>
              <a:rPr lang="en-US" sz="4000" dirty="0"/>
              <a:t> de la </a:t>
            </a:r>
            <a:r>
              <a:rPr lang="en-US" sz="4000" i="1" dirty="0" err="1"/>
              <a:t>soberanía</a:t>
            </a:r>
            <a:r>
              <a:rPr lang="en-US" sz="4000" dirty="0"/>
              <a:t> de Dios. </a:t>
            </a:r>
            <a:r>
              <a:rPr lang="en-US" sz="4000" dirty="0" err="1"/>
              <a:t>Nabucodonosor</a:t>
            </a:r>
            <a:r>
              <a:rPr lang="en-US" sz="4000" dirty="0"/>
              <a:t> </a:t>
            </a:r>
            <a:r>
              <a:rPr lang="en-US" sz="4000" dirty="0" err="1"/>
              <a:t>ofrece</a:t>
            </a:r>
            <a:r>
              <a:rPr lang="en-US" sz="4000" dirty="0"/>
              <a:t> uno de los </a:t>
            </a:r>
            <a:r>
              <a:rPr lang="en-US" sz="4000" dirty="0" err="1"/>
              <a:t>mejores</a:t>
            </a:r>
            <a:r>
              <a:rPr lang="en-US" sz="4000" dirty="0"/>
              <a:t> </a:t>
            </a:r>
            <a:r>
              <a:rPr lang="en-US" sz="4000" dirty="0" err="1"/>
              <a:t>compendios</a:t>
            </a:r>
            <a:r>
              <a:rPr lang="en-US" sz="4000" dirty="0"/>
              <a:t> </a:t>
            </a:r>
            <a:r>
              <a:rPr lang="en-US" sz="4000" dirty="0" err="1"/>
              <a:t>sobre</a:t>
            </a:r>
            <a:r>
              <a:rPr lang="en-US" sz="4000" dirty="0"/>
              <a:t> </a:t>
            </a:r>
            <a:r>
              <a:rPr lang="en-US" sz="4000" dirty="0" err="1"/>
              <a:t>este</a:t>
            </a:r>
            <a:r>
              <a:rPr lang="en-US" sz="4000" dirty="0"/>
              <a:t> </a:t>
            </a:r>
            <a:r>
              <a:rPr lang="en-US" sz="4000" dirty="0" err="1"/>
              <a:t>tema</a:t>
            </a:r>
            <a:r>
              <a:rPr lang="en-US" sz="4000" dirty="0"/>
              <a:t> </a:t>
            </a:r>
            <a:r>
              <a:rPr lang="en-US" sz="4000" dirty="0" err="1"/>
              <a:t>después</a:t>
            </a:r>
            <a:r>
              <a:rPr lang="en-US" sz="4000" dirty="0"/>
              <a:t> de Dios </a:t>
            </a:r>
            <a:r>
              <a:rPr lang="en-US" sz="4000" dirty="0" err="1"/>
              <a:t>haberle</a:t>
            </a:r>
            <a:r>
              <a:rPr lang="en-US" sz="4000" dirty="0"/>
              <a:t> </a:t>
            </a:r>
            <a:r>
              <a:rPr lang="en-US" sz="4000" dirty="0" err="1"/>
              <a:t>quitado</a:t>
            </a:r>
            <a:r>
              <a:rPr lang="en-US" sz="4000" dirty="0"/>
              <a:t> y </a:t>
            </a:r>
            <a:r>
              <a:rPr lang="en-US" sz="4000" dirty="0" err="1"/>
              <a:t>restaurado</a:t>
            </a:r>
            <a:r>
              <a:rPr lang="en-US" sz="4000" dirty="0"/>
              <a:t> la </a:t>
            </a:r>
            <a:r>
              <a:rPr lang="en-US" sz="4000" dirty="0" err="1"/>
              <a:t>cordura</a:t>
            </a:r>
            <a:r>
              <a:rPr lang="en-US" sz="4000" dirty="0"/>
              <a:t>.</a:t>
            </a:r>
          </a:p>
          <a:p>
            <a:pPr marL="0" indent="0">
              <a:buNone/>
            </a:pPr>
            <a:endParaRPr lang="en-US" sz="2000" dirty="0"/>
          </a:p>
        </p:txBody>
      </p:sp>
      <p:sp>
        <p:nvSpPr>
          <p:cNvPr id="11" name="Isosceles Triangle 1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F944ED5-CD08-40C2-8C8A-E305D518EE8C}"/>
              </a:ext>
            </a:extLst>
          </p:cNvPr>
          <p:cNvPicPr>
            <a:picLocks noChangeAspect="1"/>
          </p:cNvPicPr>
          <p:nvPr/>
        </p:nvPicPr>
        <p:blipFill rotWithShape="1">
          <a:blip r:embed="rId2"/>
          <a:srcRect l="4238" r="56224" b="-1"/>
          <a:stretch/>
        </p:blipFill>
        <p:spPr>
          <a:xfrm>
            <a:off x="8129873" y="10"/>
            <a:ext cx="4062128" cy="6857990"/>
          </a:xfrm>
          <a:prstGeom prst="rect">
            <a:avLst/>
          </a:prstGeom>
        </p:spPr>
      </p:pic>
      <p:grpSp>
        <p:nvGrpSpPr>
          <p:cNvPr id="15" name="Group 1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29823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04CD-6F63-AD49-8F7B-8AF544E0E6E1}"/>
              </a:ext>
            </a:extLst>
          </p:cNvPr>
          <p:cNvSpPr>
            <a:spLocks noGrp="1"/>
          </p:cNvSpPr>
          <p:nvPr>
            <p:ph type="title"/>
          </p:nvPr>
        </p:nvSpPr>
        <p:spPr>
          <a:xfrm>
            <a:off x="115962" y="5385772"/>
            <a:ext cx="11959770" cy="2944457"/>
          </a:xfrm>
        </p:spPr>
        <p:txBody>
          <a:bodyPr vert="horz" lIns="91440" tIns="45720" rIns="91440" bIns="45720" rtlCol="0" anchor="b">
            <a:normAutofit fontScale="90000"/>
          </a:bodyPr>
          <a:lstStyle/>
          <a:p>
            <a:r>
              <a:rPr lang="en-US" sz="6000" dirty="0"/>
              <a:t> </a:t>
            </a:r>
            <a:r>
              <a:rPr lang="en-US" sz="4900" dirty="0"/>
              <a:t>Las personas que una </a:t>
            </a:r>
            <a:r>
              <a:rPr lang="en-US" sz="4900" dirty="0" err="1"/>
              <a:t>vez</a:t>
            </a:r>
            <a:r>
              <a:rPr lang="en-US" sz="4900" dirty="0"/>
              <a:t> </a:t>
            </a:r>
            <a:r>
              <a:rPr lang="en-US" sz="4900" dirty="0" err="1"/>
              <a:t>vivieron</a:t>
            </a:r>
            <a:r>
              <a:rPr lang="en-US" sz="4900" dirty="0"/>
              <a:t> </a:t>
            </a:r>
            <a:r>
              <a:rPr lang="en-US" sz="4900" dirty="0" err="1"/>
              <a:t>en</a:t>
            </a:r>
            <a:r>
              <a:rPr lang="en-US" sz="4900" dirty="0"/>
              <a:t> perfecta </a:t>
            </a:r>
            <a:r>
              <a:rPr lang="en-US" sz="4900" dirty="0" err="1"/>
              <a:t>armonía</a:t>
            </a:r>
            <a:r>
              <a:rPr lang="en-US" sz="4900" dirty="0"/>
              <a:t>, </a:t>
            </a:r>
            <a:r>
              <a:rPr lang="en-US" sz="4900" dirty="0" err="1"/>
              <a:t>ahora</a:t>
            </a:r>
            <a:r>
              <a:rPr lang="en-US" sz="4900" dirty="0"/>
              <a:t> </a:t>
            </a:r>
            <a:r>
              <a:rPr lang="en-US" sz="4900" dirty="0" err="1"/>
              <a:t>acusaban</a:t>
            </a:r>
            <a:r>
              <a:rPr lang="en-US" sz="4900" dirty="0"/>
              <a:t>, </a:t>
            </a:r>
            <a:r>
              <a:rPr lang="en-US" sz="4900" dirty="0" err="1"/>
              <a:t>engañaban</a:t>
            </a:r>
            <a:r>
              <a:rPr lang="en-US" sz="4900" dirty="0"/>
              <a:t> y </a:t>
            </a:r>
            <a:r>
              <a:rPr lang="en-US" sz="4900" dirty="0" err="1"/>
              <a:t>luchaban</a:t>
            </a:r>
            <a:r>
              <a:rPr lang="en-US" sz="4900" dirty="0"/>
              <a:t> por </a:t>
            </a:r>
            <a:r>
              <a:rPr lang="en-US" sz="4900" dirty="0" err="1"/>
              <a:t>tener</a:t>
            </a:r>
            <a:r>
              <a:rPr lang="en-US" sz="4900" dirty="0"/>
              <a:t> el control. Las malas </a:t>
            </a:r>
            <a:r>
              <a:rPr lang="en-US" sz="4900" dirty="0" err="1"/>
              <a:t>hierbas</a:t>
            </a:r>
            <a:r>
              <a:rPr lang="en-US" sz="4900" dirty="0"/>
              <a:t> y las </a:t>
            </a:r>
            <a:r>
              <a:rPr lang="en-US" sz="4900" dirty="0" err="1"/>
              <a:t>enfermedades</a:t>
            </a:r>
            <a:r>
              <a:rPr lang="en-US" sz="4900" dirty="0"/>
              <a:t> se </a:t>
            </a:r>
            <a:r>
              <a:rPr lang="en-US" sz="4900" dirty="0" err="1"/>
              <a:t>convirtieron</a:t>
            </a:r>
            <a:r>
              <a:rPr lang="en-US" sz="4900" dirty="0"/>
              <a:t> </a:t>
            </a:r>
            <a:r>
              <a:rPr lang="en-US" sz="4900" dirty="0" err="1"/>
              <a:t>en</a:t>
            </a:r>
            <a:r>
              <a:rPr lang="en-US" sz="4900" dirty="0"/>
              <a:t> </a:t>
            </a:r>
            <a:r>
              <a:rPr lang="en-US" sz="4900" dirty="0" err="1"/>
              <a:t>preocupaciones</a:t>
            </a:r>
            <a:r>
              <a:rPr lang="en-US" sz="4900" dirty="0"/>
              <a:t> </a:t>
            </a:r>
            <a:r>
              <a:rPr lang="en-US" sz="4900" dirty="0" err="1"/>
              <a:t>diarias</a:t>
            </a:r>
            <a:r>
              <a:rPr lang="en-US" sz="4900" dirty="0"/>
              <a:t>. La </a:t>
            </a:r>
            <a:r>
              <a:rPr lang="en-US" sz="4900" dirty="0" err="1"/>
              <a:t>gente</a:t>
            </a:r>
            <a:r>
              <a:rPr lang="en-US" sz="4900" dirty="0"/>
              <a:t> </a:t>
            </a:r>
            <a:r>
              <a:rPr lang="en-US" sz="4900" dirty="0" err="1"/>
              <a:t>empezó</a:t>
            </a:r>
            <a:r>
              <a:rPr lang="en-US" sz="4900" dirty="0"/>
              <a:t> a </a:t>
            </a:r>
            <a:r>
              <a:rPr lang="en-US" sz="4900" dirty="0" err="1"/>
              <a:t>desear</a:t>
            </a:r>
            <a:r>
              <a:rPr lang="en-US" sz="4900" dirty="0"/>
              <a:t> lo </a:t>
            </a:r>
            <a:r>
              <a:rPr lang="en-US" sz="4900" dirty="0" err="1"/>
              <a:t>malo</a:t>
            </a:r>
            <a:r>
              <a:rPr lang="en-US" sz="4900" dirty="0"/>
              <a:t> y a </a:t>
            </a:r>
            <a:r>
              <a:rPr lang="en-US" sz="4900" dirty="0" err="1"/>
              <a:t>hacer</a:t>
            </a:r>
            <a:r>
              <a:rPr lang="en-US" sz="4900" dirty="0"/>
              <a:t> lo que </a:t>
            </a:r>
            <a:r>
              <a:rPr lang="en-US" sz="4900" dirty="0" err="1"/>
              <a:t>estaba</a:t>
            </a:r>
            <a:r>
              <a:rPr lang="en-US" sz="4900" dirty="0"/>
              <a:t> mal. </a:t>
            </a:r>
            <a:r>
              <a:rPr lang="en-US" sz="4900" dirty="0" err="1"/>
              <a:t>En</a:t>
            </a:r>
            <a:r>
              <a:rPr lang="en-US" sz="4900" dirty="0"/>
              <a:t> </a:t>
            </a:r>
            <a:r>
              <a:rPr lang="en-US" sz="4900" dirty="0" err="1"/>
              <a:t>lugar</a:t>
            </a:r>
            <a:r>
              <a:rPr lang="en-US" sz="4900" dirty="0"/>
              <a:t> de </a:t>
            </a:r>
            <a:r>
              <a:rPr lang="en-US" sz="4900" dirty="0" err="1"/>
              <a:t>someterse</a:t>
            </a:r>
            <a:r>
              <a:rPr lang="en-US" sz="4900" dirty="0"/>
              <a:t> a la </a:t>
            </a:r>
            <a:r>
              <a:rPr lang="en-US" sz="4900" dirty="0" err="1"/>
              <a:t>autoridad</a:t>
            </a:r>
            <a:r>
              <a:rPr lang="en-US" sz="4900" dirty="0"/>
              <a:t> de Dios, </a:t>
            </a:r>
            <a:r>
              <a:rPr lang="en-US" sz="4900" dirty="0" err="1"/>
              <a:t>vivían</a:t>
            </a:r>
            <a:r>
              <a:rPr lang="en-US" sz="4900" dirty="0"/>
              <a:t> </a:t>
            </a:r>
            <a:r>
              <a:rPr lang="en-US" sz="4900" dirty="0" err="1"/>
              <a:t>como</a:t>
            </a:r>
            <a:r>
              <a:rPr lang="en-US" sz="4900" dirty="0"/>
              <a:t> sus </a:t>
            </a:r>
            <a:r>
              <a:rPr lang="en-US" sz="4900" dirty="0" err="1"/>
              <a:t>propios</a:t>
            </a:r>
            <a:r>
              <a:rPr lang="en-US" sz="4900" dirty="0"/>
              <a:t> dioses. El </a:t>
            </a:r>
            <a:r>
              <a:rPr lang="en-US" sz="4900" dirty="0" err="1"/>
              <a:t>mundo</a:t>
            </a:r>
            <a:r>
              <a:rPr lang="en-US" sz="4900" dirty="0"/>
              <a:t> que una </a:t>
            </a:r>
            <a:r>
              <a:rPr lang="en-US" sz="4900" dirty="0" err="1"/>
              <a:t>vez</a:t>
            </a:r>
            <a:r>
              <a:rPr lang="en-US" sz="4900" dirty="0"/>
              <a:t> </a:t>
            </a:r>
            <a:r>
              <a:rPr lang="en-US" sz="4900" dirty="0" err="1"/>
              <a:t>cantó</a:t>
            </a:r>
            <a:r>
              <a:rPr lang="en-US" sz="4900" dirty="0"/>
              <a:t> la </a:t>
            </a:r>
            <a:r>
              <a:rPr lang="en-US" sz="4900" dirty="0" err="1"/>
              <a:t>canción</a:t>
            </a:r>
            <a:r>
              <a:rPr lang="en-US" sz="4900" dirty="0"/>
              <a:t> de la </a:t>
            </a:r>
            <a:r>
              <a:rPr lang="en-US" sz="4900" dirty="0" err="1"/>
              <a:t>perfección</a:t>
            </a:r>
            <a:r>
              <a:rPr lang="en-US" sz="4900" dirty="0"/>
              <a:t>, </a:t>
            </a:r>
            <a:r>
              <a:rPr lang="en-US" sz="4900" dirty="0" err="1"/>
              <a:t>ahora</a:t>
            </a:r>
            <a:r>
              <a:rPr lang="en-US" sz="4900" dirty="0"/>
              <a:t> </a:t>
            </a:r>
            <a:r>
              <a:rPr lang="en-US" sz="4900" dirty="0" err="1"/>
              <a:t>gemía</a:t>
            </a:r>
            <a:r>
              <a:rPr lang="en-US" sz="4900" dirty="0"/>
              <a:t> bajo el peso de la </a:t>
            </a:r>
            <a:r>
              <a:rPr lang="en-US" sz="4900" dirty="0" err="1"/>
              <a:t>Caída</a:t>
            </a:r>
            <a:r>
              <a:rPr lang="en-US" sz="4900" dirty="0"/>
              <a:t>.</a:t>
            </a:r>
            <a:br>
              <a:rPr lang="en-US" sz="4900" dirty="0"/>
            </a:br>
            <a:r>
              <a:rPr lang="en-US" sz="4900" dirty="0"/>
              <a:t>  </a:t>
            </a:r>
            <a:br>
              <a:rPr lang="en-US" sz="4900" dirty="0"/>
            </a:br>
            <a:r>
              <a:rPr lang="en-US" sz="4900" dirty="0"/>
              <a:t>  </a:t>
            </a:r>
            <a:br>
              <a:rPr lang="en-US" sz="4900" dirty="0"/>
            </a:br>
            <a:br>
              <a:rPr lang="en-US" dirty="0"/>
            </a:br>
            <a:r>
              <a:rPr lang="en-US" dirty="0"/>
              <a:t> </a:t>
            </a:r>
            <a:endParaRPr lang="en-US" sz="5200" kern="1200" dirty="0">
              <a:solidFill>
                <a:schemeClr val="tx2"/>
              </a:solidFill>
              <a:latin typeface="+mj-lt"/>
              <a:ea typeface="+mj-ea"/>
              <a:cs typeface="+mj-cs"/>
            </a:endParaRPr>
          </a:p>
        </p:txBody>
      </p:sp>
    </p:spTree>
    <p:extLst>
      <p:ext uri="{BB962C8B-B14F-4D97-AF65-F5344CB8AC3E}">
        <p14:creationId xmlns:p14="http://schemas.microsoft.com/office/powerpoint/2010/main" val="144803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853CA-C385-CD41-8E8F-08069EC18671}"/>
              </a:ext>
            </a:extLst>
          </p:cNvPr>
          <p:cNvSpPr>
            <a:spLocks noGrp="1"/>
          </p:cNvSpPr>
          <p:nvPr>
            <p:ph type="title"/>
          </p:nvPr>
        </p:nvSpPr>
        <p:spPr>
          <a:xfrm>
            <a:off x="838200" y="631825"/>
            <a:ext cx="10515600" cy="1325563"/>
          </a:xfrm>
        </p:spPr>
        <p:txBody>
          <a:bodyPr>
            <a:normAutofit/>
          </a:bodyPr>
          <a:lstStyle/>
          <a:p>
            <a:pPr algn="ctr"/>
            <a:r>
              <a:rPr lang="en-US" dirty="0" err="1"/>
              <a:t>Soberania</a:t>
            </a:r>
            <a:r>
              <a:rPr lang="en-US" dirty="0"/>
              <a:t> de Dios- Daniel 4:34-35</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4FB95B-6365-2747-ADBB-449850AAD19F}"/>
              </a:ext>
            </a:extLst>
          </p:cNvPr>
          <p:cNvSpPr>
            <a:spLocks noGrp="1"/>
          </p:cNvSpPr>
          <p:nvPr>
            <p:ph idx="1"/>
          </p:nvPr>
        </p:nvSpPr>
        <p:spPr>
          <a:xfrm>
            <a:off x="838200" y="2269173"/>
            <a:ext cx="10515600" cy="3659988"/>
          </a:xfrm>
        </p:spPr>
        <p:txBody>
          <a:bodyPr>
            <a:normAutofit fontScale="92500"/>
          </a:bodyPr>
          <a:lstStyle/>
          <a:p>
            <a:r>
              <a:rPr lang="en-US" sz="4000" dirty="0" err="1"/>
              <a:t>Desde</a:t>
            </a:r>
            <a:r>
              <a:rPr lang="en-US" sz="4000" dirty="0"/>
              <a:t> el </a:t>
            </a:r>
            <a:r>
              <a:rPr lang="en-US" sz="4000" dirty="0" err="1"/>
              <a:t>ascenso</a:t>
            </a:r>
            <a:r>
              <a:rPr lang="en-US" sz="4000" dirty="0"/>
              <a:t> y la </a:t>
            </a:r>
            <a:r>
              <a:rPr lang="en-US" sz="4000" dirty="0" err="1"/>
              <a:t>caída</a:t>
            </a:r>
            <a:r>
              <a:rPr lang="en-US" sz="4000" dirty="0"/>
              <a:t> de los </a:t>
            </a:r>
            <a:r>
              <a:rPr lang="en-US" sz="4000" dirty="0" err="1"/>
              <a:t>gobiernos</a:t>
            </a:r>
            <a:r>
              <a:rPr lang="en-US" sz="4000" dirty="0"/>
              <a:t> hasta el </a:t>
            </a:r>
            <a:r>
              <a:rPr lang="en-US" sz="4000" dirty="0" err="1"/>
              <a:t>estado</a:t>
            </a:r>
            <a:r>
              <a:rPr lang="en-US" sz="4000" dirty="0"/>
              <a:t> del </a:t>
            </a:r>
            <a:r>
              <a:rPr lang="en-US" sz="4000" dirty="0" err="1"/>
              <a:t>tiempo</a:t>
            </a:r>
            <a:r>
              <a:rPr lang="en-US" sz="4000" dirty="0"/>
              <a:t> de </a:t>
            </a:r>
            <a:r>
              <a:rPr lang="en-US" sz="4000" dirty="0" err="1"/>
              <a:t>mañana</a:t>
            </a:r>
            <a:r>
              <a:rPr lang="en-US" sz="4000" dirty="0"/>
              <a:t> y la </a:t>
            </a:r>
            <a:r>
              <a:rPr lang="en-US" sz="4000" dirty="0" err="1"/>
              <a:t>ubicación</a:t>
            </a:r>
            <a:r>
              <a:rPr lang="en-US" sz="4000" dirty="0"/>
              <a:t> exacta de </a:t>
            </a:r>
            <a:r>
              <a:rPr lang="en-US" sz="4000" dirty="0" err="1"/>
              <a:t>cada</a:t>
            </a:r>
            <a:r>
              <a:rPr lang="en-US" sz="4000" dirty="0"/>
              <a:t> ser </a:t>
            </a:r>
            <a:r>
              <a:rPr lang="en-US" sz="4000" dirty="0" err="1"/>
              <a:t>humano</a:t>
            </a:r>
            <a:r>
              <a:rPr lang="en-US" sz="4000" dirty="0"/>
              <a:t>, el </a:t>
            </a:r>
            <a:r>
              <a:rPr lang="en-US" sz="4000" dirty="0" err="1"/>
              <a:t>universo</a:t>
            </a:r>
            <a:r>
              <a:rPr lang="en-US" sz="4000" dirty="0"/>
              <a:t> </a:t>
            </a:r>
            <a:r>
              <a:rPr lang="en-US" sz="4000" dirty="0" err="1"/>
              <a:t>está</a:t>
            </a:r>
            <a:r>
              <a:rPr lang="en-US" sz="4000" dirty="0"/>
              <a:t> bajo el control de Dios. </a:t>
            </a:r>
            <a:r>
              <a:rPr lang="en-US" sz="4000" dirty="0" err="1"/>
              <a:t>Él</a:t>
            </a:r>
            <a:r>
              <a:rPr lang="en-US" sz="4000" dirty="0"/>
              <a:t> </a:t>
            </a:r>
            <a:r>
              <a:rPr lang="en-US" sz="4000" dirty="0" err="1"/>
              <a:t>tiene</a:t>
            </a:r>
            <a:r>
              <a:rPr lang="en-US" sz="4000" dirty="0"/>
              <a:t> el </a:t>
            </a:r>
            <a:r>
              <a:rPr lang="en-US" sz="4000" dirty="0" err="1"/>
              <a:t>poder</a:t>
            </a:r>
            <a:r>
              <a:rPr lang="en-US" sz="4000" dirty="0"/>
              <a:t> y la </a:t>
            </a:r>
            <a:r>
              <a:rPr lang="en-US" sz="4000" dirty="0" err="1"/>
              <a:t>autoridad</a:t>
            </a:r>
            <a:r>
              <a:rPr lang="en-US" sz="4000" dirty="0"/>
              <a:t> para </a:t>
            </a:r>
            <a:r>
              <a:rPr lang="en-US" sz="4000" dirty="0" err="1"/>
              <a:t>hacer</a:t>
            </a:r>
            <a:r>
              <a:rPr lang="en-US" sz="4000" dirty="0"/>
              <a:t> </a:t>
            </a:r>
            <a:r>
              <a:rPr lang="en-US" sz="4000" dirty="0" err="1"/>
              <a:t>exactamente</a:t>
            </a:r>
            <a:r>
              <a:rPr lang="en-US" sz="4000" dirty="0"/>
              <a:t> lo que le </a:t>
            </a:r>
            <a:r>
              <a:rPr lang="en-US" sz="4000" dirty="0" err="1"/>
              <a:t>agrada</a:t>
            </a:r>
            <a:r>
              <a:rPr lang="en-US" sz="4000" dirty="0"/>
              <a:t>, </a:t>
            </a:r>
            <a:r>
              <a:rPr lang="en-US" sz="4000" dirty="0" err="1"/>
              <a:t>en</a:t>
            </a:r>
            <a:r>
              <a:rPr lang="en-US" sz="4000" dirty="0"/>
              <a:t> </a:t>
            </a:r>
            <a:r>
              <a:rPr lang="en-US" sz="4000" dirty="0" err="1"/>
              <a:t>cualquier</a:t>
            </a:r>
            <a:r>
              <a:rPr lang="en-US" sz="4000" dirty="0"/>
              <a:t> </a:t>
            </a:r>
            <a:r>
              <a:rPr lang="en-US" sz="4000" dirty="0" err="1"/>
              <a:t>lugar</a:t>
            </a:r>
            <a:r>
              <a:rPr lang="en-US" sz="4000" dirty="0"/>
              <a:t> que </a:t>
            </a:r>
            <a:r>
              <a:rPr lang="en-US" sz="4000" dirty="0" err="1"/>
              <a:t>elija</a:t>
            </a:r>
            <a:r>
              <a:rPr lang="en-US" sz="4000" dirty="0"/>
              <a:t> </a:t>
            </a:r>
            <a:r>
              <a:rPr lang="en-US" sz="4000" dirty="0" err="1"/>
              <a:t>hacerlo</a:t>
            </a:r>
            <a:r>
              <a:rPr lang="en-US" sz="4000" dirty="0"/>
              <a:t>. La </a:t>
            </a:r>
            <a:r>
              <a:rPr lang="en-US" sz="4000" dirty="0" err="1"/>
              <a:t>soberanía</a:t>
            </a:r>
            <a:r>
              <a:rPr lang="en-US" sz="4000" dirty="0"/>
              <a:t> de Dios no solo se </a:t>
            </a:r>
            <a:r>
              <a:rPr lang="en-US" sz="4000" dirty="0" err="1"/>
              <a:t>trata</a:t>
            </a:r>
            <a:r>
              <a:rPr lang="en-US" sz="4000" dirty="0"/>
              <a:t> de </a:t>
            </a:r>
            <a:r>
              <a:rPr lang="en-US" sz="4000" dirty="0" err="1"/>
              <a:t>poder</a:t>
            </a:r>
            <a:r>
              <a:rPr lang="en-US" sz="4000" dirty="0"/>
              <a:t> y </a:t>
            </a:r>
            <a:r>
              <a:rPr lang="en-US" sz="4000" dirty="0" err="1"/>
              <a:t>posición</a:t>
            </a:r>
            <a:r>
              <a:rPr lang="en-US" sz="4000" dirty="0"/>
              <a:t>, </a:t>
            </a:r>
            <a:r>
              <a:rPr lang="en-US" sz="4000" dirty="0" err="1"/>
              <a:t>sino</a:t>
            </a:r>
            <a:r>
              <a:rPr lang="en-US" sz="4000" dirty="0"/>
              <a:t> </a:t>
            </a:r>
            <a:r>
              <a:rPr lang="en-US" sz="4000" dirty="0" err="1"/>
              <a:t>también</a:t>
            </a:r>
            <a:r>
              <a:rPr lang="en-US" sz="4000" dirty="0"/>
              <a:t> de un plan.</a:t>
            </a:r>
          </a:p>
          <a:p>
            <a:pPr marL="0" indent="0">
              <a:buNone/>
            </a:pPr>
            <a:endParaRPr lang="en-US" sz="2400" dirty="0"/>
          </a:p>
        </p:txBody>
      </p:sp>
    </p:spTree>
    <p:extLst>
      <p:ext uri="{BB962C8B-B14F-4D97-AF65-F5344CB8AC3E}">
        <p14:creationId xmlns:p14="http://schemas.microsoft.com/office/powerpoint/2010/main" val="42824918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F049D-80EA-2549-BF7F-27423661B36A}"/>
              </a:ext>
            </a:extLst>
          </p:cNvPr>
          <p:cNvSpPr>
            <a:spLocks noGrp="1"/>
          </p:cNvSpPr>
          <p:nvPr>
            <p:ph type="title"/>
          </p:nvPr>
        </p:nvSpPr>
        <p:spPr>
          <a:xfrm>
            <a:off x="838200" y="206099"/>
            <a:ext cx="10515600" cy="1325563"/>
          </a:xfrm>
        </p:spPr>
        <p:txBody>
          <a:bodyPr/>
          <a:lstStyle/>
          <a:p>
            <a:r>
              <a:rPr lang="en-US" b="1" dirty="0"/>
              <a:t>SUBLIME GRACIA</a:t>
            </a:r>
            <a:endParaRPr lang="en-US" dirty="0"/>
          </a:p>
        </p:txBody>
      </p:sp>
      <p:sp>
        <p:nvSpPr>
          <p:cNvPr id="3" name="Content Placeholder 2">
            <a:extLst>
              <a:ext uri="{FF2B5EF4-FFF2-40B4-BE49-F238E27FC236}">
                <a16:creationId xmlns:a16="http://schemas.microsoft.com/office/drawing/2014/main" id="{1E53D321-92ED-444B-9BF4-AFCC1AE9C88F}"/>
              </a:ext>
            </a:extLst>
          </p:cNvPr>
          <p:cNvSpPr>
            <a:spLocks noGrp="1"/>
          </p:cNvSpPr>
          <p:nvPr>
            <p:ph idx="1"/>
          </p:nvPr>
        </p:nvSpPr>
        <p:spPr>
          <a:xfrm>
            <a:off x="377687" y="1531662"/>
            <a:ext cx="10976113" cy="4645301"/>
          </a:xfrm>
        </p:spPr>
        <p:txBody>
          <a:bodyPr>
            <a:normAutofit fontScale="92500"/>
          </a:bodyPr>
          <a:lstStyle/>
          <a:p>
            <a:r>
              <a:rPr lang="en-US" sz="3600" dirty="0"/>
              <a:t>El </a:t>
            </a:r>
            <a:r>
              <a:rPr lang="en-US" sz="3600" dirty="0" err="1"/>
              <a:t>segundo</a:t>
            </a:r>
            <a:r>
              <a:rPr lang="en-US" sz="3600" dirty="0"/>
              <a:t> gran </a:t>
            </a:r>
            <a:r>
              <a:rPr lang="en-US" sz="3600" dirty="0" err="1"/>
              <a:t>tema</a:t>
            </a:r>
            <a:r>
              <a:rPr lang="en-US" sz="3600" dirty="0"/>
              <a:t> es la </a:t>
            </a:r>
            <a:r>
              <a:rPr lang="en-US" sz="3600" i="1" dirty="0" err="1"/>
              <a:t>gracia</a:t>
            </a:r>
            <a:r>
              <a:rPr lang="en-US" sz="3600" dirty="0"/>
              <a:t> de Dios. Este </a:t>
            </a:r>
            <a:r>
              <a:rPr lang="en-US" sz="3600" dirty="0" err="1"/>
              <a:t>tema</a:t>
            </a:r>
            <a:r>
              <a:rPr lang="en-US" sz="3600" dirty="0"/>
              <a:t> me </a:t>
            </a:r>
            <a:r>
              <a:rPr lang="en-US" sz="3600" dirty="0" err="1"/>
              <a:t>confronta</a:t>
            </a:r>
            <a:r>
              <a:rPr lang="en-US" sz="3600" dirty="0"/>
              <a:t> y me </a:t>
            </a:r>
            <a:r>
              <a:rPr lang="en-US" sz="3600" dirty="0" err="1"/>
              <a:t>alienta</a:t>
            </a:r>
            <a:r>
              <a:rPr lang="en-US" sz="3600" dirty="0"/>
              <a:t> </a:t>
            </a:r>
            <a:r>
              <a:rPr lang="en-US" sz="3600" dirty="0" err="1"/>
              <a:t>en</a:t>
            </a:r>
            <a:r>
              <a:rPr lang="en-US" sz="3600" dirty="0"/>
              <a:t> el </a:t>
            </a:r>
            <a:r>
              <a:rPr lang="en-US" sz="3600" dirty="0" err="1"/>
              <a:t>nivel</a:t>
            </a:r>
            <a:r>
              <a:rPr lang="en-US" sz="3600" dirty="0"/>
              <a:t> personal </a:t>
            </a:r>
            <a:r>
              <a:rPr lang="en-US" sz="3600" dirty="0" err="1"/>
              <a:t>más</a:t>
            </a:r>
            <a:r>
              <a:rPr lang="en-US" sz="3600" dirty="0"/>
              <a:t> profundo, </a:t>
            </a:r>
            <a:r>
              <a:rPr lang="en-US" sz="3600" dirty="0" err="1"/>
              <a:t>diagnostica</a:t>
            </a:r>
            <a:r>
              <a:rPr lang="en-US" sz="3600" dirty="0"/>
              <a:t> los </a:t>
            </a:r>
            <a:r>
              <a:rPr lang="en-US" sz="3600" dirty="0" err="1"/>
              <a:t>problemas</a:t>
            </a:r>
            <a:r>
              <a:rPr lang="en-US" sz="3600" dirty="0"/>
              <a:t> que </a:t>
            </a:r>
            <a:r>
              <a:rPr lang="en-US" sz="3600" dirty="0" err="1"/>
              <a:t>contaminan</a:t>
            </a:r>
            <a:r>
              <a:rPr lang="en-US" sz="3600" dirty="0"/>
              <a:t> mis </a:t>
            </a:r>
            <a:r>
              <a:rPr lang="en-US" sz="3600" dirty="0" err="1"/>
              <a:t>relaciones</a:t>
            </a:r>
            <a:r>
              <a:rPr lang="en-US" sz="3600" dirty="0"/>
              <a:t> y me da la </a:t>
            </a:r>
            <a:r>
              <a:rPr lang="en-US" sz="3600" dirty="0" err="1"/>
              <a:t>única</a:t>
            </a:r>
            <a:r>
              <a:rPr lang="en-US" sz="3600" dirty="0"/>
              <a:t> </a:t>
            </a:r>
            <a:r>
              <a:rPr lang="en-US" sz="3600" dirty="0" err="1"/>
              <a:t>razón</a:t>
            </a:r>
            <a:r>
              <a:rPr lang="en-US" sz="3600" dirty="0"/>
              <a:t> </a:t>
            </a:r>
            <a:r>
              <a:rPr lang="en-US" sz="3600" dirty="0" err="1"/>
              <a:t>confiable</a:t>
            </a:r>
            <a:r>
              <a:rPr lang="en-US" sz="3600" dirty="0"/>
              <a:t> para </a:t>
            </a:r>
            <a:r>
              <a:rPr lang="en-US" sz="3600" dirty="0" err="1"/>
              <a:t>seguir</a:t>
            </a:r>
            <a:r>
              <a:rPr lang="en-US" sz="3600" dirty="0"/>
              <a:t> </a:t>
            </a:r>
            <a:r>
              <a:rPr lang="en-US" sz="3600" dirty="0" err="1"/>
              <a:t>adelante</a:t>
            </a:r>
            <a:r>
              <a:rPr lang="en-US" sz="3600" dirty="0"/>
              <a:t>.</a:t>
            </a:r>
          </a:p>
          <a:p>
            <a:r>
              <a:rPr lang="en-US" sz="3600" dirty="0"/>
              <a:t>Genesis 3:15- </a:t>
            </a:r>
            <a:r>
              <a:rPr lang="en-US" sz="3600" dirty="0" err="1"/>
              <a:t>Él</a:t>
            </a:r>
            <a:r>
              <a:rPr lang="en-US" sz="3600" dirty="0"/>
              <a:t> </a:t>
            </a:r>
            <a:r>
              <a:rPr lang="en-US" sz="3600" dirty="0" err="1"/>
              <a:t>enviaría</a:t>
            </a:r>
            <a:r>
              <a:rPr lang="en-US" sz="3600" dirty="0"/>
              <a:t> a la </a:t>
            </a:r>
            <a:r>
              <a:rPr lang="en-US" sz="3600" dirty="0" err="1"/>
              <a:t>simiente</a:t>
            </a:r>
            <a:r>
              <a:rPr lang="en-US" sz="3600" dirty="0"/>
              <a:t> de la </a:t>
            </a:r>
            <a:r>
              <a:rPr lang="en-US" sz="3600" dirty="0" err="1"/>
              <a:t>mujer</a:t>
            </a:r>
            <a:r>
              <a:rPr lang="en-US" sz="3600" dirty="0"/>
              <a:t> (Cristo) para </a:t>
            </a:r>
            <a:r>
              <a:rPr lang="en-US" sz="3600" dirty="0" err="1"/>
              <a:t>derrotar</a:t>
            </a:r>
            <a:r>
              <a:rPr lang="en-US" sz="3600" dirty="0"/>
              <a:t> al </a:t>
            </a:r>
            <a:r>
              <a:rPr lang="en-US" sz="3600" dirty="0" err="1"/>
              <a:t>enemigo</a:t>
            </a:r>
            <a:r>
              <a:rPr lang="en-US" sz="3600" dirty="0"/>
              <a:t> y </a:t>
            </a:r>
            <a:r>
              <a:rPr lang="en-US" sz="3600" dirty="0" err="1"/>
              <a:t>ofrecerle</a:t>
            </a:r>
            <a:r>
              <a:rPr lang="en-US" sz="3600" dirty="0"/>
              <a:t> la </a:t>
            </a:r>
            <a:r>
              <a:rPr lang="en-US" sz="3600" dirty="0" err="1"/>
              <a:t>redención</a:t>
            </a:r>
            <a:r>
              <a:rPr lang="en-US" sz="3600" dirty="0"/>
              <a:t> a </a:t>
            </a:r>
            <a:r>
              <a:rPr lang="en-US" sz="3600" dirty="0" err="1"/>
              <a:t>Su</a:t>
            </a:r>
            <a:r>
              <a:rPr lang="en-US" sz="3600" dirty="0"/>
              <a:t> pueblo (</a:t>
            </a:r>
            <a:r>
              <a:rPr lang="en-US" sz="3600" dirty="0" err="1"/>
              <a:t>ver</a:t>
            </a:r>
            <a:r>
              <a:rPr lang="en-US" sz="3600" dirty="0"/>
              <a:t> </a:t>
            </a:r>
            <a:r>
              <a:rPr lang="en-US" sz="3600" dirty="0" err="1"/>
              <a:t>Génesis</a:t>
            </a:r>
            <a:r>
              <a:rPr lang="en-US" sz="3600" dirty="0"/>
              <a:t> 3:15). ¡La </a:t>
            </a:r>
            <a:r>
              <a:rPr lang="en-US" sz="3600" dirty="0" err="1"/>
              <a:t>respuesta</a:t>
            </a:r>
            <a:r>
              <a:rPr lang="en-US" sz="3600" dirty="0"/>
              <a:t> de Dios a la </a:t>
            </a:r>
            <a:r>
              <a:rPr lang="en-US" sz="3600" dirty="0" err="1"/>
              <a:t>rebelión</a:t>
            </a:r>
            <a:r>
              <a:rPr lang="en-US" sz="3600" dirty="0"/>
              <a:t> </a:t>
            </a:r>
            <a:r>
              <a:rPr lang="en-US" sz="3600" dirty="0" err="1"/>
              <a:t>deliberada</a:t>
            </a:r>
            <a:r>
              <a:rPr lang="en-US" sz="3600" dirty="0"/>
              <a:t> de Sus </a:t>
            </a:r>
            <a:r>
              <a:rPr lang="en-US" sz="3600" dirty="0" err="1"/>
              <a:t>criaturas</a:t>
            </a:r>
            <a:r>
              <a:rPr lang="en-US" sz="3600" dirty="0"/>
              <a:t> </a:t>
            </a:r>
            <a:r>
              <a:rPr lang="en-US" sz="3600" dirty="0" err="1"/>
              <a:t>fue</a:t>
            </a:r>
            <a:r>
              <a:rPr lang="en-US" sz="3600" dirty="0"/>
              <a:t> la </a:t>
            </a:r>
            <a:r>
              <a:rPr lang="en-US" sz="3600" dirty="0" err="1"/>
              <a:t>gracia</a:t>
            </a:r>
            <a:r>
              <a:rPr lang="en-US" sz="3600" dirty="0"/>
              <a:t>! </a:t>
            </a:r>
            <a:r>
              <a:rPr lang="en-US" sz="3600" dirty="0" err="1"/>
              <a:t>Esta</a:t>
            </a:r>
            <a:r>
              <a:rPr lang="en-US" sz="3600" dirty="0"/>
              <a:t> </a:t>
            </a:r>
            <a:r>
              <a:rPr lang="en-US" sz="3600" dirty="0" err="1"/>
              <a:t>gracia</a:t>
            </a:r>
            <a:r>
              <a:rPr lang="en-US" sz="3600" dirty="0"/>
              <a:t> </a:t>
            </a:r>
            <a:r>
              <a:rPr lang="en-US" sz="3600" dirty="0" err="1"/>
              <a:t>justifica</a:t>
            </a:r>
            <a:r>
              <a:rPr lang="en-US" sz="3600" dirty="0"/>
              <a:t>, </a:t>
            </a:r>
            <a:r>
              <a:rPr lang="en-US" sz="3600" dirty="0" err="1"/>
              <a:t>ofrece</a:t>
            </a:r>
            <a:r>
              <a:rPr lang="en-US" sz="3600" dirty="0"/>
              <a:t> el </a:t>
            </a:r>
            <a:r>
              <a:rPr lang="en-US" sz="3600" dirty="0" err="1"/>
              <a:t>perdón</a:t>
            </a:r>
            <a:r>
              <a:rPr lang="en-US" sz="3600" dirty="0"/>
              <a:t> total y la </a:t>
            </a:r>
            <a:r>
              <a:rPr lang="en-US" sz="3600" dirty="0" err="1"/>
              <a:t>firme</a:t>
            </a:r>
            <a:r>
              <a:rPr lang="en-US" sz="3600" dirty="0"/>
              <a:t> </a:t>
            </a:r>
            <a:r>
              <a:rPr lang="en-US" sz="3600" dirty="0" err="1"/>
              <a:t>aceptación</a:t>
            </a:r>
            <a:r>
              <a:rPr lang="en-US" sz="3600" dirty="0"/>
              <a:t> de Dios.</a:t>
            </a:r>
          </a:p>
          <a:p>
            <a:endParaRPr lang="en-US" dirty="0"/>
          </a:p>
        </p:txBody>
      </p:sp>
    </p:spTree>
    <p:extLst>
      <p:ext uri="{BB962C8B-B14F-4D97-AF65-F5344CB8AC3E}">
        <p14:creationId xmlns:p14="http://schemas.microsoft.com/office/powerpoint/2010/main" val="32992987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F049D-80EA-2549-BF7F-27423661B36A}"/>
              </a:ext>
            </a:extLst>
          </p:cNvPr>
          <p:cNvSpPr>
            <a:spLocks noGrp="1"/>
          </p:cNvSpPr>
          <p:nvPr>
            <p:ph type="title"/>
          </p:nvPr>
        </p:nvSpPr>
        <p:spPr>
          <a:xfrm>
            <a:off x="838200" y="206099"/>
            <a:ext cx="10515600" cy="1325563"/>
          </a:xfrm>
        </p:spPr>
        <p:txBody>
          <a:bodyPr/>
          <a:lstStyle/>
          <a:p>
            <a:r>
              <a:rPr lang="en-US" b="1" dirty="0"/>
              <a:t>SUBLIME GRACIA</a:t>
            </a:r>
            <a:endParaRPr lang="en-US" dirty="0"/>
          </a:p>
        </p:txBody>
      </p:sp>
      <p:sp>
        <p:nvSpPr>
          <p:cNvPr id="3" name="Content Placeholder 2">
            <a:extLst>
              <a:ext uri="{FF2B5EF4-FFF2-40B4-BE49-F238E27FC236}">
                <a16:creationId xmlns:a16="http://schemas.microsoft.com/office/drawing/2014/main" id="{1E53D321-92ED-444B-9BF4-AFCC1AE9C88F}"/>
              </a:ext>
            </a:extLst>
          </p:cNvPr>
          <p:cNvSpPr>
            <a:spLocks noGrp="1"/>
          </p:cNvSpPr>
          <p:nvPr>
            <p:ph idx="1"/>
          </p:nvPr>
        </p:nvSpPr>
        <p:spPr>
          <a:xfrm>
            <a:off x="397565" y="1152940"/>
            <a:ext cx="10956235" cy="5024024"/>
          </a:xfrm>
        </p:spPr>
        <p:txBody>
          <a:bodyPr>
            <a:normAutofit lnSpcReduction="10000"/>
          </a:bodyPr>
          <a:lstStyle/>
          <a:p>
            <a:r>
              <a:rPr lang="en-US" sz="4400" dirty="0"/>
              <a:t> </a:t>
            </a:r>
            <a:r>
              <a:rPr lang="en-US" sz="3600" dirty="0" err="1"/>
              <a:t>Desde</a:t>
            </a:r>
            <a:r>
              <a:rPr lang="en-US" sz="3600" dirty="0"/>
              <a:t> los </a:t>
            </a:r>
            <a:r>
              <a:rPr lang="en-US" sz="3600" dirty="0" err="1"/>
              <a:t>primeros</a:t>
            </a:r>
            <a:r>
              <a:rPr lang="en-US" sz="3600" dirty="0"/>
              <a:t> </a:t>
            </a:r>
            <a:r>
              <a:rPr lang="en-US" sz="3600" dirty="0" err="1"/>
              <a:t>momentos</a:t>
            </a:r>
            <a:r>
              <a:rPr lang="en-US" sz="3600" dirty="0"/>
              <a:t> de la </a:t>
            </a:r>
            <a:r>
              <a:rPr lang="en-US" sz="3600" dirty="0" err="1"/>
              <a:t>Caída</a:t>
            </a:r>
            <a:r>
              <a:rPr lang="en-US" sz="3600" dirty="0"/>
              <a:t>, al </a:t>
            </a:r>
            <a:r>
              <a:rPr lang="en-US" sz="3600" dirty="0" err="1"/>
              <a:t>llamamiento</a:t>
            </a:r>
            <a:r>
              <a:rPr lang="en-US" sz="3600" dirty="0"/>
              <a:t> de Abraham, a la </a:t>
            </a:r>
            <a:r>
              <a:rPr lang="en-US" sz="3600" dirty="0" err="1"/>
              <a:t>liberación</a:t>
            </a:r>
            <a:r>
              <a:rPr lang="en-US" sz="3600" dirty="0"/>
              <a:t> del </a:t>
            </a:r>
            <a:r>
              <a:rPr lang="en-US" sz="3600" dirty="0" err="1"/>
              <a:t>Éxodo</a:t>
            </a:r>
            <a:r>
              <a:rPr lang="en-US" sz="3600" dirty="0"/>
              <a:t>, a la </a:t>
            </a:r>
            <a:r>
              <a:rPr lang="en-US" sz="3600" dirty="0" err="1"/>
              <a:t>provisión</a:t>
            </a:r>
            <a:r>
              <a:rPr lang="en-US" sz="3600" dirty="0"/>
              <a:t> </a:t>
            </a:r>
            <a:r>
              <a:rPr lang="en-US" sz="3600" dirty="0" err="1"/>
              <a:t>en</a:t>
            </a:r>
            <a:r>
              <a:rPr lang="en-US" sz="3600" dirty="0"/>
              <a:t> el </a:t>
            </a:r>
            <a:r>
              <a:rPr lang="en-US" sz="3600" dirty="0" err="1"/>
              <a:t>desierto</a:t>
            </a:r>
            <a:r>
              <a:rPr lang="en-US" sz="3600" dirty="0"/>
              <a:t>, a las </a:t>
            </a:r>
            <a:r>
              <a:rPr lang="en-US" sz="3600" dirty="0" err="1"/>
              <a:t>victorias</a:t>
            </a:r>
            <a:r>
              <a:rPr lang="en-US" sz="3600" dirty="0"/>
              <a:t> de la Tierra </a:t>
            </a:r>
            <a:r>
              <a:rPr lang="en-US" sz="3600" dirty="0" err="1"/>
              <a:t>Prometida</a:t>
            </a:r>
            <a:r>
              <a:rPr lang="en-US" sz="3600" dirty="0"/>
              <a:t>, a David, </a:t>
            </a:r>
            <a:r>
              <a:rPr lang="en-US" sz="3600" dirty="0" err="1"/>
              <a:t>Salomón</a:t>
            </a:r>
            <a:r>
              <a:rPr lang="en-US" sz="3600" dirty="0"/>
              <a:t>, </a:t>
            </a:r>
            <a:r>
              <a:rPr lang="en-US" sz="3600" dirty="0" err="1"/>
              <a:t>Isaías</a:t>
            </a:r>
            <a:r>
              <a:rPr lang="en-US" sz="3600" dirty="0"/>
              <a:t>, </a:t>
            </a:r>
            <a:r>
              <a:rPr lang="en-US" sz="3600" dirty="0" err="1"/>
              <a:t>Jeremías</a:t>
            </a:r>
            <a:r>
              <a:rPr lang="en-US" sz="3600" dirty="0"/>
              <a:t> y </a:t>
            </a:r>
            <a:r>
              <a:rPr lang="en-US" sz="3600" dirty="0" err="1"/>
              <a:t>Amós</a:t>
            </a:r>
            <a:r>
              <a:rPr lang="en-US" sz="3600" dirty="0"/>
              <a:t>, a la </a:t>
            </a:r>
            <a:r>
              <a:rPr lang="en-US" sz="3600" dirty="0" err="1"/>
              <a:t>predicación</a:t>
            </a:r>
            <a:r>
              <a:rPr lang="en-US" sz="3600" dirty="0"/>
              <a:t> de Juan el Bautista, al </a:t>
            </a:r>
            <a:r>
              <a:rPr lang="en-US" sz="3600" dirty="0" err="1"/>
              <a:t>embarazo</a:t>
            </a:r>
            <a:r>
              <a:rPr lang="en-US" sz="3600" dirty="0"/>
              <a:t> </a:t>
            </a:r>
            <a:r>
              <a:rPr lang="en-US" sz="3600" dirty="0" err="1"/>
              <a:t>milagroso</a:t>
            </a:r>
            <a:r>
              <a:rPr lang="en-US" sz="3600" dirty="0"/>
              <a:t> de María, al </a:t>
            </a:r>
            <a:r>
              <a:rPr lang="en-US" sz="3600" dirty="0" err="1"/>
              <a:t>ministerio</a:t>
            </a:r>
            <a:r>
              <a:rPr lang="en-US" sz="3600" dirty="0"/>
              <a:t> </a:t>
            </a:r>
            <a:r>
              <a:rPr lang="en-US" sz="3600" dirty="0" err="1"/>
              <a:t>terrenal</a:t>
            </a:r>
            <a:r>
              <a:rPr lang="en-US" sz="3600" dirty="0"/>
              <a:t> del </a:t>
            </a:r>
            <a:r>
              <a:rPr lang="en-US" sz="3600" dirty="0" err="1"/>
              <a:t>Mesías</a:t>
            </a:r>
            <a:r>
              <a:rPr lang="en-US" sz="3600" dirty="0"/>
              <a:t>, a la </a:t>
            </a:r>
            <a:r>
              <a:rPr lang="en-US" sz="3600" dirty="0" err="1"/>
              <a:t>cruz</a:t>
            </a:r>
            <a:r>
              <a:rPr lang="en-US" sz="3600" dirty="0"/>
              <a:t> y la </a:t>
            </a:r>
            <a:r>
              <a:rPr lang="en-US" sz="3600" dirty="0" err="1"/>
              <a:t>tumba</a:t>
            </a:r>
            <a:r>
              <a:rPr lang="en-US" sz="3600" dirty="0"/>
              <a:t> </a:t>
            </a:r>
            <a:r>
              <a:rPr lang="en-US" sz="3600" dirty="0" err="1"/>
              <a:t>vacía</a:t>
            </a:r>
            <a:r>
              <a:rPr lang="en-US" sz="3600" dirty="0"/>
              <a:t>, al </a:t>
            </a:r>
            <a:r>
              <a:rPr lang="en-US" sz="3600" dirty="0" err="1"/>
              <a:t>ministerio</a:t>
            </a:r>
            <a:r>
              <a:rPr lang="en-US" sz="3600" dirty="0"/>
              <a:t> </a:t>
            </a:r>
            <a:r>
              <a:rPr lang="en-US" sz="3600" dirty="0" err="1"/>
              <a:t>fiel</a:t>
            </a:r>
            <a:r>
              <a:rPr lang="en-US" sz="3600" dirty="0"/>
              <a:t> de los </a:t>
            </a:r>
            <a:r>
              <a:rPr lang="en-US" sz="3600" dirty="0" err="1"/>
              <a:t>apóstoles</a:t>
            </a:r>
            <a:r>
              <a:rPr lang="en-US" sz="3600" dirty="0"/>
              <a:t>, a la </a:t>
            </a:r>
            <a:r>
              <a:rPr lang="en-US" sz="3600" dirty="0" err="1"/>
              <a:t>resistencia</a:t>
            </a:r>
            <a:r>
              <a:rPr lang="en-US" sz="3600" dirty="0"/>
              <a:t> de la </a:t>
            </a:r>
            <a:r>
              <a:rPr lang="en-US" sz="3600" dirty="0" err="1"/>
              <a:t>iglesia</a:t>
            </a:r>
            <a:r>
              <a:rPr lang="en-US" sz="3600" dirty="0"/>
              <a:t> bajo la </a:t>
            </a:r>
            <a:r>
              <a:rPr lang="en-US" sz="3600" dirty="0" err="1"/>
              <a:t>persecución</a:t>
            </a:r>
            <a:r>
              <a:rPr lang="en-US" sz="3600" dirty="0"/>
              <a:t>, a los </a:t>
            </a:r>
            <a:r>
              <a:rPr lang="en-US" sz="3600" dirty="0" err="1"/>
              <a:t>hijos</a:t>
            </a:r>
            <a:r>
              <a:rPr lang="en-US" sz="3600" dirty="0"/>
              <a:t> de Dios que </a:t>
            </a:r>
            <a:r>
              <a:rPr lang="en-US" sz="3600" dirty="0" err="1"/>
              <a:t>esperan</a:t>
            </a:r>
            <a:r>
              <a:rPr lang="en-US" sz="3600" dirty="0"/>
              <a:t> </a:t>
            </a:r>
            <a:r>
              <a:rPr lang="en-US" sz="3600" dirty="0" err="1"/>
              <a:t>su</a:t>
            </a:r>
            <a:r>
              <a:rPr lang="en-US" sz="3600" dirty="0"/>
              <a:t> </a:t>
            </a:r>
            <a:r>
              <a:rPr lang="en-US" sz="3600" dirty="0" err="1"/>
              <a:t>regreso</a:t>
            </a:r>
            <a:r>
              <a:rPr lang="en-US" sz="3600" dirty="0"/>
              <a:t>; </a:t>
            </a:r>
            <a:r>
              <a:rPr lang="en-US" sz="3600" dirty="0" err="1"/>
              <a:t>esta</a:t>
            </a:r>
            <a:r>
              <a:rPr lang="en-US" sz="3600" dirty="0"/>
              <a:t> </a:t>
            </a:r>
            <a:r>
              <a:rPr lang="en-US" sz="3600" dirty="0" err="1"/>
              <a:t>historia</a:t>
            </a:r>
            <a:r>
              <a:rPr lang="en-US" sz="3600" dirty="0"/>
              <a:t> es una </a:t>
            </a:r>
            <a:r>
              <a:rPr lang="en-US" sz="3600" dirty="0" err="1"/>
              <a:t>historia</a:t>
            </a:r>
            <a:r>
              <a:rPr lang="en-US" sz="3600" dirty="0"/>
              <a:t> de </a:t>
            </a:r>
            <a:r>
              <a:rPr lang="en-US" sz="3600" dirty="0" err="1"/>
              <a:t>gracia</a:t>
            </a:r>
            <a:r>
              <a:rPr lang="en-US" sz="3600" dirty="0"/>
              <a:t>. La </a:t>
            </a:r>
            <a:r>
              <a:rPr lang="en-US" sz="3600" dirty="0" err="1"/>
              <a:t>gracia</a:t>
            </a:r>
            <a:r>
              <a:rPr lang="en-US" sz="3600" dirty="0"/>
              <a:t> define la </a:t>
            </a:r>
            <a:r>
              <a:rPr lang="en-US" sz="3600" dirty="0" err="1"/>
              <a:t>historia</a:t>
            </a:r>
            <a:r>
              <a:rPr lang="en-US" sz="3600" dirty="0"/>
              <a:t> y le da </a:t>
            </a:r>
            <a:r>
              <a:rPr lang="en-US" sz="3600" dirty="0" err="1"/>
              <a:t>dirección</a:t>
            </a:r>
            <a:r>
              <a:rPr lang="en-US" sz="3600" dirty="0"/>
              <a:t>.</a:t>
            </a:r>
          </a:p>
          <a:p>
            <a:pPr marL="0" indent="0">
              <a:buNone/>
            </a:pPr>
            <a:endParaRPr lang="en-US" sz="4000" dirty="0"/>
          </a:p>
          <a:p>
            <a:endParaRPr lang="en-US" dirty="0"/>
          </a:p>
        </p:txBody>
      </p:sp>
    </p:spTree>
    <p:extLst>
      <p:ext uri="{BB962C8B-B14F-4D97-AF65-F5344CB8AC3E}">
        <p14:creationId xmlns:p14="http://schemas.microsoft.com/office/powerpoint/2010/main" val="807860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F45FB707-BEF8-B240-896D-B4D5AE062B3D}"/>
              </a:ext>
            </a:extLst>
          </p:cNvPr>
          <p:cNvSpPr>
            <a:spLocks noGrp="1"/>
          </p:cNvSpPr>
          <p:nvPr>
            <p:ph type="title"/>
          </p:nvPr>
        </p:nvSpPr>
        <p:spPr>
          <a:xfrm>
            <a:off x="801340" y="802955"/>
            <a:ext cx="4977976" cy="1454051"/>
          </a:xfrm>
        </p:spPr>
        <p:txBody>
          <a:bodyPr>
            <a:normAutofit/>
          </a:bodyPr>
          <a:lstStyle/>
          <a:p>
            <a:endParaRPr lang="en-US">
              <a:solidFill>
                <a:srgbClr val="000000"/>
              </a:solidFill>
            </a:endParaRPr>
          </a:p>
        </p:txBody>
      </p:sp>
      <p:sp>
        <p:nvSpPr>
          <p:cNvPr id="3" name="Content Placeholder 2">
            <a:extLst>
              <a:ext uri="{FF2B5EF4-FFF2-40B4-BE49-F238E27FC236}">
                <a16:creationId xmlns:a16="http://schemas.microsoft.com/office/drawing/2014/main" id="{DB58AAA6-796D-A14E-BDC1-E5E021B44EA2}"/>
              </a:ext>
            </a:extLst>
          </p:cNvPr>
          <p:cNvSpPr>
            <a:spLocks noGrp="1"/>
          </p:cNvSpPr>
          <p:nvPr>
            <p:ph idx="1"/>
          </p:nvPr>
        </p:nvSpPr>
        <p:spPr>
          <a:xfrm>
            <a:off x="160512" y="3726"/>
            <a:ext cx="6836636" cy="6675370"/>
          </a:xfrm>
        </p:spPr>
        <p:txBody>
          <a:bodyPr anchor="ctr">
            <a:normAutofit/>
          </a:bodyPr>
          <a:lstStyle/>
          <a:p>
            <a:r>
              <a:rPr lang="en-US" sz="4000" dirty="0" err="1">
                <a:solidFill>
                  <a:srgbClr val="000000"/>
                </a:solidFill>
              </a:rPr>
              <a:t>Fuimos</a:t>
            </a:r>
            <a:r>
              <a:rPr lang="en-US" sz="4000" dirty="0">
                <a:solidFill>
                  <a:srgbClr val="000000"/>
                </a:solidFill>
              </a:rPr>
              <a:t> </a:t>
            </a:r>
            <a:r>
              <a:rPr lang="en-US" sz="4000" dirty="0" err="1">
                <a:solidFill>
                  <a:srgbClr val="000000"/>
                </a:solidFill>
              </a:rPr>
              <a:t>hechos</a:t>
            </a:r>
            <a:r>
              <a:rPr lang="en-US" sz="4000" dirty="0">
                <a:solidFill>
                  <a:srgbClr val="000000"/>
                </a:solidFill>
              </a:rPr>
              <a:t> para </a:t>
            </a:r>
            <a:r>
              <a:rPr lang="en-US" sz="4000" dirty="0" err="1">
                <a:solidFill>
                  <a:srgbClr val="000000"/>
                </a:solidFill>
              </a:rPr>
              <a:t>Su</a:t>
            </a:r>
            <a:r>
              <a:rPr lang="en-US" sz="4000" dirty="0">
                <a:solidFill>
                  <a:srgbClr val="000000"/>
                </a:solidFill>
              </a:rPr>
              <a:t> gloria, y </a:t>
            </a:r>
            <a:r>
              <a:rPr lang="en-US" sz="4000" dirty="0" err="1">
                <a:solidFill>
                  <a:srgbClr val="000000"/>
                </a:solidFill>
              </a:rPr>
              <a:t>somos</a:t>
            </a:r>
            <a:r>
              <a:rPr lang="en-US" sz="4000" dirty="0">
                <a:solidFill>
                  <a:srgbClr val="000000"/>
                </a:solidFill>
              </a:rPr>
              <a:t> </a:t>
            </a:r>
            <a:r>
              <a:rPr lang="en-US" sz="4000" dirty="0" err="1">
                <a:solidFill>
                  <a:srgbClr val="000000"/>
                </a:solidFill>
              </a:rPr>
              <a:t>llamados</a:t>
            </a:r>
            <a:r>
              <a:rPr lang="en-US" sz="4000" dirty="0">
                <a:solidFill>
                  <a:srgbClr val="000000"/>
                </a:solidFill>
              </a:rPr>
              <a:t> a </a:t>
            </a:r>
            <a:r>
              <a:rPr lang="en-US" sz="4000" dirty="0" err="1">
                <a:solidFill>
                  <a:srgbClr val="000000"/>
                </a:solidFill>
              </a:rPr>
              <a:t>reflejar</a:t>
            </a:r>
            <a:r>
              <a:rPr lang="en-US" sz="4000" dirty="0">
                <a:solidFill>
                  <a:srgbClr val="000000"/>
                </a:solidFill>
              </a:rPr>
              <a:t> </a:t>
            </a:r>
            <a:r>
              <a:rPr lang="en-US" sz="4000" dirty="0" err="1">
                <a:solidFill>
                  <a:srgbClr val="000000"/>
                </a:solidFill>
              </a:rPr>
              <a:t>Su</a:t>
            </a:r>
            <a:r>
              <a:rPr lang="en-US" sz="4000" dirty="0">
                <a:solidFill>
                  <a:srgbClr val="000000"/>
                </a:solidFill>
              </a:rPr>
              <a:t> gloria </a:t>
            </a:r>
            <a:r>
              <a:rPr lang="en-US" sz="4000" dirty="0" err="1">
                <a:solidFill>
                  <a:srgbClr val="000000"/>
                </a:solidFill>
              </a:rPr>
              <a:t>en</a:t>
            </a:r>
            <a:r>
              <a:rPr lang="en-US" sz="4000" dirty="0">
                <a:solidFill>
                  <a:srgbClr val="000000"/>
                </a:solidFill>
              </a:rPr>
              <a:t> </a:t>
            </a:r>
            <a:r>
              <a:rPr lang="en-US" sz="4000" dirty="0" err="1">
                <a:solidFill>
                  <a:srgbClr val="000000"/>
                </a:solidFill>
              </a:rPr>
              <a:t>todo</a:t>
            </a:r>
            <a:r>
              <a:rPr lang="en-US" sz="4000" dirty="0">
                <a:solidFill>
                  <a:srgbClr val="000000"/>
                </a:solidFill>
              </a:rPr>
              <a:t> lo que </a:t>
            </a:r>
            <a:r>
              <a:rPr lang="en-US" sz="4000" dirty="0" err="1">
                <a:solidFill>
                  <a:srgbClr val="000000"/>
                </a:solidFill>
              </a:rPr>
              <a:t>hacemos</a:t>
            </a:r>
            <a:r>
              <a:rPr lang="en-US" sz="4000" dirty="0">
                <a:solidFill>
                  <a:srgbClr val="000000"/>
                </a:solidFill>
              </a:rPr>
              <a:t>. Este </a:t>
            </a:r>
            <a:r>
              <a:rPr lang="en-US" sz="4000" dirty="0" err="1">
                <a:solidFill>
                  <a:srgbClr val="000000"/>
                </a:solidFill>
              </a:rPr>
              <a:t>tema</a:t>
            </a:r>
            <a:r>
              <a:rPr lang="en-US" sz="4000" dirty="0">
                <a:solidFill>
                  <a:srgbClr val="000000"/>
                </a:solidFill>
              </a:rPr>
              <a:t> de la </a:t>
            </a:r>
            <a:r>
              <a:rPr lang="en-US" sz="4000" i="1" dirty="0">
                <a:solidFill>
                  <a:srgbClr val="000000"/>
                </a:solidFill>
              </a:rPr>
              <a:t>gloria</a:t>
            </a:r>
            <a:r>
              <a:rPr lang="en-US" sz="4000" dirty="0">
                <a:solidFill>
                  <a:srgbClr val="000000"/>
                </a:solidFill>
              </a:rPr>
              <a:t> es el </a:t>
            </a:r>
            <a:r>
              <a:rPr lang="en-US" sz="4000" dirty="0" err="1">
                <a:solidFill>
                  <a:srgbClr val="000000"/>
                </a:solidFill>
              </a:rPr>
              <a:t>último</a:t>
            </a:r>
            <a:r>
              <a:rPr lang="en-US" sz="4000" dirty="0">
                <a:solidFill>
                  <a:srgbClr val="000000"/>
                </a:solidFill>
              </a:rPr>
              <a:t> de </a:t>
            </a:r>
            <a:r>
              <a:rPr lang="en-US" sz="4000" dirty="0" err="1">
                <a:solidFill>
                  <a:srgbClr val="000000"/>
                </a:solidFill>
              </a:rPr>
              <a:t>nuestros</a:t>
            </a:r>
            <a:r>
              <a:rPr lang="en-US" sz="4000" dirty="0">
                <a:solidFill>
                  <a:srgbClr val="000000"/>
                </a:solidFill>
              </a:rPr>
              <a:t> </a:t>
            </a:r>
            <a:r>
              <a:rPr lang="en-US" sz="4000" dirty="0" err="1">
                <a:solidFill>
                  <a:srgbClr val="000000"/>
                </a:solidFill>
              </a:rPr>
              <a:t>tres</a:t>
            </a:r>
            <a:r>
              <a:rPr lang="en-US" sz="4000" dirty="0">
                <a:solidFill>
                  <a:srgbClr val="000000"/>
                </a:solidFill>
              </a:rPr>
              <a:t> </a:t>
            </a:r>
            <a:r>
              <a:rPr lang="en-US" sz="4000" dirty="0" err="1">
                <a:solidFill>
                  <a:srgbClr val="000000"/>
                </a:solidFill>
              </a:rPr>
              <a:t>temas</a:t>
            </a:r>
            <a:r>
              <a:rPr lang="en-US" sz="4000" dirty="0">
                <a:solidFill>
                  <a:srgbClr val="000000"/>
                </a:solidFill>
              </a:rPr>
              <a:t> </a:t>
            </a:r>
            <a:r>
              <a:rPr lang="en-US" sz="4000" dirty="0" err="1">
                <a:solidFill>
                  <a:srgbClr val="000000"/>
                </a:solidFill>
              </a:rPr>
              <a:t>dominantes</a:t>
            </a:r>
            <a:r>
              <a:rPr lang="en-US" sz="4000" dirty="0">
                <a:solidFill>
                  <a:srgbClr val="000000"/>
                </a:solidFill>
              </a:rPr>
              <a:t>. El </a:t>
            </a:r>
            <a:r>
              <a:rPr lang="en-US" sz="4000" dirty="0" err="1">
                <a:solidFill>
                  <a:srgbClr val="000000"/>
                </a:solidFill>
              </a:rPr>
              <a:t>pecado</a:t>
            </a:r>
            <a:r>
              <a:rPr lang="en-US" sz="4000" dirty="0">
                <a:solidFill>
                  <a:srgbClr val="000000"/>
                </a:solidFill>
              </a:rPr>
              <a:t> </a:t>
            </a:r>
            <a:r>
              <a:rPr lang="en-US" sz="4000" dirty="0" err="1">
                <a:solidFill>
                  <a:srgbClr val="000000"/>
                </a:solidFill>
              </a:rPr>
              <a:t>nos</a:t>
            </a:r>
            <a:r>
              <a:rPr lang="en-US" sz="4000" dirty="0">
                <a:solidFill>
                  <a:srgbClr val="000000"/>
                </a:solidFill>
              </a:rPr>
              <a:t> </a:t>
            </a:r>
            <a:r>
              <a:rPr lang="en-US" sz="4000" dirty="0" err="1">
                <a:solidFill>
                  <a:srgbClr val="000000"/>
                </a:solidFill>
              </a:rPr>
              <a:t>hace</a:t>
            </a:r>
            <a:r>
              <a:rPr lang="en-US" sz="4000" dirty="0">
                <a:solidFill>
                  <a:srgbClr val="000000"/>
                </a:solidFill>
              </a:rPr>
              <a:t> ladrones de gloria. </a:t>
            </a:r>
            <a:r>
              <a:rPr lang="en-US" sz="4000" dirty="0" err="1">
                <a:solidFill>
                  <a:srgbClr val="000000"/>
                </a:solidFill>
              </a:rPr>
              <a:t>Probablemente</a:t>
            </a:r>
            <a:r>
              <a:rPr lang="en-US" sz="4000" dirty="0">
                <a:solidFill>
                  <a:srgbClr val="000000"/>
                </a:solidFill>
              </a:rPr>
              <a:t> no hay un día </a:t>
            </a:r>
            <a:r>
              <a:rPr lang="en-US" sz="4000" dirty="0" err="1">
                <a:solidFill>
                  <a:srgbClr val="000000"/>
                </a:solidFill>
              </a:rPr>
              <a:t>en</a:t>
            </a:r>
            <a:r>
              <a:rPr lang="en-US" sz="4000" dirty="0">
                <a:solidFill>
                  <a:srgbClr val="000000"/>
                </a:solidFill>
              </a:rPr>
              <a:t> el que no </a:t>
            </a:r>
            <a:r>
              <a:rPr lang="en-US" sz="4000" dirty="0" err="1">
                <a:solidFill>
                  <a:srgbClr val="000000"/>
                </a:solidFill>
              </a:rPr>
              <a:t>planeamos</a:t>
            </a:r>
            <a:r>
              <a:rPr lang="en-US" sz="4000" dirty="0">
                <a:solidFill>
                  <a:srgbClr val="000000"/>
                </a:solidFill>
              </a:rPr>
              <a:t> </a:t>
            </a:r>
            <a:r>
              <a:rPr lang="en-US" sz="4000" dirty="0" err="1">
                <a:solidFill>
                  <a:srgbClr val="000000"/>
                </a:solidFill>
              </a:rPr>
              <a:t>robar</a:t>
            </a:r>
            <a:r>
              <a:rPr lang="en-US" sz="4000" dirty="0">
                <a:solidFill>
                  <a:srgbClr val="000000"/>
                </a:solidFill>
              </a:rPr>
              <a:t> la gloria que le </a:t>
            </a:r>
            <a:r>
              <a:rPr lang="en-US" sz="4000" dirty="0" err="1">
                <a:solidFill>
                  <a:srgbClr val="000000"/>
                </a:solidFill>
              </a:rPr>
              <a:t>pertenece</a:t>
            </a:r>
            <a:r>
              <a:rPr lang="en-US" sz="4000" dirty="0">
                <a:solidFill>
                  <a:srgbClr val="000000"/>
                </a:solidFill>
              </a:rPr>
              <a:t> </a:t>
            </a:r>
            <a:r>
              <a:rPr lang="en-US" sz="4000" dirty="0" err="1">
                <a:solidFill>
                  <a:srgbClr val="000000"/>
                </a:solidFill>
              </a:rPr>
              <a:t>legítimamente</a:t>
            </a:r>
            <a:r>
              <a:rPr lang="en-US" sz="4000" dirty="0">
                <a:solidFill>
                  <a:srgbClr val="000000"/>
                </a:solidFill>
              </a:rPr>
              <a:t> al </a:t>
            </a:r>
            <a:r>
              <a:rPr lang="en-US" sz="4000" dirty="0" err="1">
                <a:solidFill>
                  <a:srgbClr val="000000"/>
                </a:solidFill>
              </a:rPr>
              <a:t>Señor</a:t>
            </a:r>
            <a:endParaRPr lang="en-US" sz="4000" dirty="0">
              <a:solidFill>
                <a:srgbClr val="000000"/>
              </a:solidFill>
            </a:endParaRPr>
          </a:p>
          <a:p>
            <a:endParaRPr lang="en-US" sz="2000" dirty="0">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Error">
            <a:extLst>
              <a:ext uri="{FF2B5EF4-FFF2-40B4-BE49-F238E27FC236}">
                <a16:creationId xmlns:a16="http://schemas.microsoft.com/office/drawing/2014/main" id="{75F6B339-3FC7-4065-B12F-37A40D5847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23711894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AF8C0B-F810-1B45-8E17-C213AF01C093}"/>
              </a:ext>
            </a:extLst>
          </p:cNvPr>
          <p:cNvSpPr>
            <a:spLocks noGrp="1"/>
          </p:cNvSpPr>
          <p:nvPr>
            <p:ph idx="1"/>
          </p:nvPr>
        </p:nvSpPr>
        <p:spPr>
          <a:xfrm>
            <a:off x="298174" y="318052"/>
            <a:ext cx="11055626" cy="5858911"/>
          </a:xfrm>
        </p:spPr>
        <p:txBody>
          <a:bodyPr/>
          <a:lstStyle/>
          <a:p>
            <a:r>
              <a:rPr lang="en-US" sz="4000" dirty="0"/>
              <a:t>La </a:t>
            </a:r>
            <a:r>
              <a:rPr lang="en-US" sz="4000" dirty="0" err="1"/>
              <a:t>obra</a:t>
            </a:r>
            <a:r>
              <a:rPr lang="en-US" sz="4000" dirty="0"/>
              <a:t> central del </a:t>
            </a:r>
            <a:r>
              <a:rPr lang="en-US" sz="4000" dirty="0" err="1"/>
              <a:t>reino</a:t>
            </a:r>
            <a:r>
              <a:rPr lang="en-US" sz="4000" dirty="0"/>
              <a:t> de Dios es el </a:t>
            </a:r>
            <a:r>
              <a:rPr lang="en-US" sz="4000" dirty="0" err="1"/>
              <a:t>cambio</a:t>
            </a:r>
            <a:r>
              <a:rPr lang="en-US" sz="4000" dirty="0"/>
              <a:t>. Dios </a:t>
            </a:r>
            <a:r>
              <a:rPr lang="en-US" sz="4000" dirty="0" err="1"/>
              <a:t>lleva</a:t>
            </a:r>
            <a:r>
              <a:rPr lang="en-US" sz="4000" dirty="0"/>
              <a:t> a </a:t>
            </a:r>
            <a:r>
              <a:rPr lang="en-US" sz="4000" dirty="0" err="1"/>
              <a:t>cabo</a:t>
            </a:r>
            <a:r>
              <a:rPr lang="en-US" sz="4000" dirty="0"/>
              <a:t> </a:t>
            </a:r>
            <a:r>
              <a:rPr lang="en-US" sz="4000" dirty="0" err="1"/>
              <a:t>esta</a:t>
            </a:r>
            <a:r>
              <a:rPr lang="en-US" sz="4000" dirty="0"/>
              <a:t> </a:t>
            </a:r>
            <a:r>
              <a:rPr lang="en-US" sz="4000" dirty="0" err="1"/>
              <a:t>obra</a:t>
            </a:r>
            <a:r>
              <a:rPr lang="en-US" sz="4000" dirty="0"/>
              <a:t> a </a:t>
            </a:r>
            <a:r>
              <a:rPr lang="en-US" sz="4000" dirty="0" err="1"/>
              <a:t>medida</a:t>
            </a:r>
            <a:r>
              <a:rPr lang="en-US" sz="4000" dirty="0"/>
              <a:t> que el </a:t>
            </a:r>
            <a:r>
              <a:rPr lang="en-US" sz="4000" dirty="0" err="1"/>
              <a:t>Espíritu</a:t>
            </a:r>
            <a:r>
              <a:rPr lang="en-US" sz="4000" dirty="0"/>
              <a:t> Santo le da </a:t>
            </a:r>
            <a:r>
              <a:rPr lang="en-US" sz="4000" dirty="0" err="1"/>
              <a:t>poder</a:t>
            </a:r>
            <a:r>
              <a:rPr lang="en-US" sz="4000" dirty="0"/>
              <a:t> a la </a:t>
            </a:r>
            <a:r>
              <a:rPr lang="en-US" sz="4000" dirty="0" err="1"/>
              <a:t>gente</a:t>
            </a:r>
            <a:r>
              <a:rPr lang="en-US" sz="4000" dirty="0"/>
              <a:t> para </a:t>
            </a:r>
            <a:r>
              <a:rPr lang="en-US" sz="4000" dirty="0" err="1"/>
              <a:t>llevar</a:t>
            </a:r>
            <a:r>
              <a:rPr lang="en-US" sz="4000" dirty="0"/>
              <a:t> </a:t>
            </a:r>
            <a:r>
              <a:rPr lang="en-US" sz="4000" dirty="0" err="1"/>
              <a:t>Su</a:t>
            </a:r>
            <a:r>
              <a:rPr lang="en-US" sz="4000" dirty="0"/>
              <a:t> Palabra a los </a:t>
            </a:r>
            <a:r>
              <a:rPr lang="en-US" sz="4000" dirty="0" err="1"/>
              <a:t>demás</a:t>
            </a:r>
            <a:r>
              <a:rPr lang="en-US" sz="4000" dirty="0"/>
              <a:t>. </a:t>
            </a:r>
            <a:r>
              <a:rPr lang="en-US" sz="4000" dirty="0" err="1"/>
              <a:t>Llevamos</a:t>
            </a:r>
            <a:r>
              <a:rPr lang="en-US" sz="4000" dirty="0"/>
              <a:t> </a:t>
            </a:r>
            <a:r>
              <a:rPr lang="en-US" sz="4000" dirty="0" err="1"/>
              <a:t>más</a:t>
            </a:r>
            <a:r>
              <a:rPr lang="en-US" sz="4000" dirty="0"/>
              <a:t> que </a:t>
            </a:r>
            <a:r>
              <a:rPr lang="en-US" sz="4000" dirty="0" err="1"/>
              <a:t>soluciones</a:t>
            </a:r>
            <a:r>
              <a:rPr lang="en-US" sz="4000" dirty="0"/>
              <a:t>, </a:t>
            </a:r>
            <a:r>
              <a:rPr lang="en-US" sz="4000" dirty="0" err="1"/>
              <a:t>estrategias</a:t>
            </a:r>
            <a:r>
              <a:rPr lang="en-US" sz="4000" dirty="0"/>
              <a:t>, </a:t>
            </a:r>
            <a:r>
              <a:rPr lang="en-US" sz="4000" dirty="0" err="1"/>
              <a:t>principios</a:t>
            </a:r>
            <a:r>
              <a:rPr lang="en-US" sz="4000" dirty="0"/>
              <a:t>, y </a:t>
            </a:r>
            <a:r>
              <a:rPr lang="en-US" sz="4000" dirty="0" err="1"/>
              <a:t>mandamientos</a:t>
            </a:r>
            <a:r>
              <a:rPr lang="en-US" sz="4000" dirty="0"/>
              <a:t>. </a:t>
            </a:r>
            <a:r>
              <a:rPr lang="en-US" sz="4000" dirty="0" err="1"/>
              <a:t>Llevamos</a:t>
            </a:r>
            <a:r>
              <a:rPr lang="en-US" sz="4000" dirty="0"/>
              <a:t> la </a:t>
            </a:r>
            <a:r>
              <a:rPr lang="en-US" sz="4000" dirty="0" err="1"/>
              <a:t>historia</a:t>
            </a:r>
            <a:r>
              <a:rPr lang="en-US" sz="4000" dirty="0"/>
              <a:t> </a:t>
            </a:r>
            <a:r>
              <a:rPr lang="en-US" sz="4000" dirty="0" err="1"/>
              <a:t>más</a:t>
            </a:r>
            <a:r>
              <a:rPr lang="en-US" sz="4000" dirty="0"/>
              <a:t> </a:t>
            </a:r>
            <a:r>
              <a:rPr lang="en-US" sz="4000" dirty="0" err="1"/>
              <a:t>grande</a:t>
            </a:r>
            <a:r>
              <a:rPr lang="en-US" sz="4000" dirty="0"/>
              <a:t> </a:t>
            </a:r>
            <a:r>
              <a:rPr lang="en-US" sz="4000" dirty="0" err="1"/>
              <a:t>jamás</a:t>
            </a:r>
            <a:r>
              <a:rPr lang="en-US" sz="4000" dirty="0"/>
              <a:t> </a:t>
            </a:r>
            <a:r>
              <a:rPr lang="en-US" sz="4000" dirty="0" err="1"/>
              <a:t>contada</a:t>
            </a:r>
            <a:r>
              <a:rPr lang="en-US" sz="4000" dirty="0"/>
              <a:t>, la </a:t>
            </a:r>
            <a:r>
              <a:rPr lang="en-US" sz="4000" dirty="0" err="1"/>
              <a:t>historia</a:t>
            </a:r>
            <a:r>
              <a:rPr lang="en-US" sz="4000" dirty="0"/>
              <a:t> del </a:t>
            </a:r>
            <a:r>
              <a:rPr lang="en-US" sz="4000" dirty="0" err="1"/>
              <a:t>Redentor</a:t>
            </a:r>
            <a:r>
              <a:rPr lang="en-US" sz="4000" dirty="0"/>
              <a:t>. </a:t>
            </a:r>
            <a:r>
              <a:rPr lang="en-US" sz="4000" dirty="0" err="1"/>
              <a:t>Nuestro</a:t>
            </a:r>
            <a:r>
              <a:rPr lang="en-US" sz="4000" dirty="0"/>
              <a:t> </a:t>
            </a:r>
            <a:r>
              <a:rPr lang="en-US" sz="4000" dirty="0" err="1"/>
              <a:t>objetivo</a:t>
            </a:r>
            <a:r>
              <a:rPr lang="en-US" sz="4000" dirty="0"/>
              <a:t> es </a:t>
            </a:r>
            <a:r>
              <a:rPr lang="en-US" sz="4000" dirty="0" err="1"/>
              <a:t>ayudarnos</a:t>
            </a:r>
            <a:r>
              <a:rPr lang="en-US" sz="4000" dirty="0"/>
              <a:t> </a:t>
            </a:r>
            <a:r>
              <a:rPr lang="en-US" sz="4000" dirty="0" err="1"/>
              <a:t>mutuamente</a:t>
            </a:r>
            <a:r>
              <a:rPr lang="en-US" sz="4000" dirty="0"/>
              <a:t> a </a:t>
            </a:r>
            <a:r>
              <a:rPr lang="en-US" sz="4000" dirty="0" err="1"/>
              <a:t>vivir</a:t>
            </a:r>
            <a:r>
              <a:rPr lang="en-US" sz="4000" dirty="0"/>
              <a:t> </a:t>
            </a:r>
            <a:r>
              <a:rPr lang="en-US" sz="4000" dirty="0" err="1"/>
              <a:t>conectados</a:t>
            </a:r>
            <a:r>
              <a:rPr lang="en-US" sz="4000" dirty="0"/>
              <a:t> a “la </a:t>
            </a:r>
            <a:r>
              <a:rPr lang="en-US" sz="4000" dirty="0" err="1"/>
              <a:t>historia</a:t>
            </a:r>
            <a:r>
              <a:rPr lang="en-US" sz="4000" dirty="0"/>
              <a:t> de Dios”.</a:t>
            </a:r>
          </a:p>
          <a:p>
            <a:endParaRPr lang="en-US" dirty="0"/>
          </a:p>
        </p:txBody>
      </p:sp>
    </p:spTree>
    <p:extLst>
      <p:ext uri="{BB962C8B-B14F-4D97-AF65-F5344CB8AC3E}">
        <p14:creationId xmlns:p14="http://schemas.microsoft.com/office/powerpoint/2010/main" val="17704471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4758AF-5CE6-BF46-ACF2-F294FE3D8FF8}"/>
              </a:ext>
            </a:extLst>
          </p:cNvPr>
          <p:cNvSpPr>
            <a:spLocks noGrp="1"/>
          </p:cNvSpPr>
          <p:nvPr>
            <p:ph idx="1"/>
          </p:nvPr>
        </p:nvSpPr>
        <p:spPr>
          <a:xfrm>
            <a:off x="198783" y="417443"/>
            <a:ext cx="11155017" cy="5759520"/>
          </a:xfrm>
        </p:spPr>
        <p:txBody>
          <a:bodyPr/>
          <a:lstStyle/>
          <a:p>
            <a:r>
              <a:rPr lang="en-US" sz="4000" dirty="0"/>
              <a:t>Nuestra </a:t>
            </a:r>
            <a:r>
              <a:rPr lang="en-US" sz="4000" dirty="0" err="1"/>
              <a:t>misión</a:t>
            </a:r>
            <a:r>
              <a:rPr lang="en-US" sz="4000" dirty="0"/>
              <a:t> es </a:t>
            </a:r>
            <a:r>
              <a:rPr lang="en-US" sz="4000" dirty="0" err="1"/>
              <a:t>enseñarnos</a:t>
            </a:r>
            <a:r>
              <a:rPr lang="en-US" sz="4000" dirty="0"/>
              <a:t>, </a:t>
            </a:r>
            <a:r>
              <a:rPr lang="en-US" sz="4000" dirty="0" err="1"/>
              <a:t>amonestarnos</a:t>
            </a:r>
            <a:r>
              <a:rPr lang="en-US" sz="4000" dirty="0"/>
              <a:t>, y </a:t>
            </a:r>
            <a:r>
              <a:rPr lang="en-US" sz="4000" dirty="0" err="1"/>
              <a:t>animarnos</a:t>
            </a:r>
            <a:r>
              <a:rPr lang="en-US" sz="4000" dirty="0"/>
              <a:t> </a:t>
            </a:r>
            <a:r>
              <a:rPr lang="en-US" sz="4000" dirty="0" err="1"/>
              <a:t>unos</a:t>
            </a:r>
            <a:r>
              <a:rPr lang="en-US" sz="4000" dirty="0"/>
              <a:t> a </a:t>
            </a:r>
            <a:r>
              <a:rPr lang="en-US" sz="4000" dirty="0" err="1"/>
              <a:t>otros</a:t>
            </a:r>
            <a:r>
              <a:rPr lang="en-US" sz="4000" dirty="0"/>
              <a:t> a </a:t>
            </a:r>
            <a:r>
              <a:rPr lang="en-US" sz="4000" dirty="0" err="1"/>
              <a:t>descansar</a:t>
            </a:r>
            <a:r>
              <a:rPr lang="en-US" sz="4000" dirty="0"/>
              <a:t> </a:t>
            </a:r>
            <a:r>
              <a:rPr lang="en-US" sz="4000" dirty="0" err="1"/>
              <a:t>en</a:t>
            </a:r>
            <a:r>
              <a:rPr lang="en-US" sz="4000" dirty="0"/>
              <a:t> </a:t>
            </a:r>
            <a:r>
              <a:rPr lang="en-US" sz="4000" dirty="0" err="1"/>
              <a:t>Su</a:t>
            </a:r>
            <a:r>
              <a:rPr lang="en-US" sz="4000" dirty="0"/>
              <a:t> </a:t>
            </a:r>
            <a:r>
              <a:rPr lang="en-US" sz="4000" dirty="0" err="1"/>
              <a:t>soberanía</a:t>
            </a:r>
            <a:r>
              <a:rPr lang="en-US" sz="4000" dirty="0"/>
              <a:t>, </a:t>
            </a:r>
            <a:r>
              <a:rPr lang="en-US" sz="4000" dirty="0" err="1"/>
              <a:t>en</a:t>
            </a:r>
            <a:r>
              <a:rPr lang="en-US" sz="4000" dirty="0"/>
              <a:t> </a:t>
            </a:r>
            <a:r>
              <a:rPr lang="en-US" sz="4000" dirty="0" err="1"/>
              <a:t>lugar</a:t>
            </a:r>
            <a:r>
              <a:rPr lang="en-US" sz="4000" dirty="0"/>
              <a:t> de </a:t>
            </a:r>
            <a:r>
              <a:rPr lang="en-US" sz="4000" dirty="0" err="1"/>
              <a:t>establecer</a:t>
            </a:r>
            <a:r>
              <a:rPr lang="en-US" sz="4000" dirty="0"/>
              <a:t> la </a:t>
            </a:r>
            <a:r>
              <a:rPr lang="en-US" sz="4000" dirty="0" err="1"/>
              <a:t>nuestra</a:t>
            </a:r>
            <a:r>
              <a:rPr lang="en-US" sz="4000" dirty="0"/>
              <a:t>; a </a:t>
            </a:r>
            <a:r>
              <a:rPr lang="en-US" sz="4000" dirty="0" err="1"/>
              <a:t>confiar</a:t>
            </a:r>
            <a:r>
              <a:rPr lang="en-US" sz="4000" dirty="0"/>
              <a:t> </a:t>
            </a:r>
            <a:r>
              <a:rPr lang="en-US" sz="4000" dirty="0" err="1"/>
              <a:t>en</a:t>
            </a:r>
            <a:r>
              <a:rPr lang="en-US" sz="4000" dirty="0"/>
              <a:t> </a:t>
            </a:r>
            <a:r>
              <a:rPr lang="en-US" sz="4000" dirty="0" err="1"/>
              <a:t>Su</a:t>
            </a:r>
            <a:r>
              <a:rPr lang="en-US" sz="4000" dirty="0"/>
              <a:t> </a:t>
            </a:r>
            <a:r>
              <a:rPr lang="en-US" sz="4000" dirty="0" err="1"/>
              <a:t>gracia</a:t>
            </a:r>
            <a:r>
              <a:rPr lang="en-US" sz="4000" dirty="0"/>
              <a:t>, </a:t>
            </a:r>
            <a:r>
              <a:rPr lang="en-US" sz="4000" dirty="0" err="1"/>
              <a:t>en</a:t>
            </a:r>
            <a:r>
              <a:rPr lang="en-US" sz="4000" dirty="0"/>
              <a:t> </a:t>
            </a:r>
            <a:r>
              <a:rPr lang="en-US" sz="4000" dirty="0" err="1"/>
              <a:t>lugar</a:t>
            </a:r>
            <a:r>
              <a:rPr lang="en-US" sz="4000" dirty="0"/>
              <a:t> de </a:t>
            </a:r>
            <a:r>
              <a:rPr lang="en-US" sz="4000" dirty="0" err="1"/>
              <a:t>actuar</a:t>
            </a:r>
            <a:r>
              <a:rPr lang="en-US" sz="4000" dirty="0"/>
              <a:t> </a:t>
            </a:r>
            <a:r>
              <a:rPr lang="en-US" sz="4000" dirty="0" err="1"/>
              <a:t>apoyados</a:t>
            </a:r>
            <a:r>
              <a:rPr lang="en-US" sz="4000" dirty="0"/>
              <a:t> </a:t>
            </a:r>
            <a:r>
              <a:rPr lang="en-US" sz="4000" dirty="0" err="1"/>
              <a:t>en</a:t>
            </a:r>
            <a:r>
              <a:rPr lang="en-US" sz="4000" dirty="0"/>
              <a:t> la </a:t>
            </a:r>
            <a:r>
              <a:rPr lang="en-US" sz="4000" dirty="0" err="1"/>
              <a:t>nuestra</a:t>
            </a:r>
            <a:r>
              <a:rPr lang="en-US" sz="4000" dirty="0"/>
              <a:t>; y a </a:t>
            </a:r>
            <a:r>
              <a:rPr lang="en-US" sz="4000" dirty="0" err="1"/>
              <a:t>someternos</a:t>
            </a:r>
            <a:r>
              <a:rPr lang="en-US" sz="4000" dirty="0"/>
              <a:t> a </a:t>
            </a:r>
            <a:r>
              <a:rPr lang="en-US" sz="4000" dirty="0" err="1"/>
              <a:t>Su</a:t>
            </a:r>
            <a:r>
              <a:rPr lang="en-US" sz="4000" dirty="0"/>
              <a:t> gloria </a:t>
            </a:r>
            <a:r>
              <a:rPr lang="en-US" sz="4000" dirty="0" err="1"/>
              <a:t>en</a:t>
            </a:r>
            <a:r>
              <a:rPr lang="en-US" sz="4000" dirty="0"/>
              <a:t> </a:t>
            </a:r>
            <a:r>
              <a:rPr lang="en-US" sz="4000" dirty="0" err="1"/>
              <a:t>lugar</a:t>
            </a:r>
            <a:r>
              <a:rPr lang="en-US" sz="4000" dirty="0"/>
              <a:t> de </a:t>
            </a:r>
            <a:r>
              <a:rPr lang="en-US" sz="4000" dirty="0" err="1"/>
              <a:t>buscar</a:t>
            </a:r>
            <a:r>
              <a:rPr lang="en-US" sz="4000" dirty="0"/>
              <a:t> la </a:t>
            </a:r>
            <a:r>
              <a:rPr lang="en-US" sz="4000" dirty="0" err="1"/>
              <a:t>nuestra</a:t>
            </a:r>
            <a:r>
              <a:rPr lang="en-US" sz="4000" dirty="0"/>
              <a:t>. </a:t>
            </a:r>
            <a:r>
              <a:rPr lang="en-US" sz="4000" dirty="0" err="1"/>
              <a:t>Esta</a:t>
            </a:r>
            <a:r>
              <a:rPr lang="en-US" sz="4000" dirty="0"/>
              <a:t> es la </a:t>
            </a:r>
            <a:r>
              <a:rPr lang="en-US" sz="4000" dirty="0" err="1"/>
              <a:t>obra</a:t>
            </a:r>
            <a:r>
              <a:rPr lang="en-US" sz="4000" dirty="0"/>
              <a:t> del </a:t>
            </a:r>
            <a:r>
              <a:rPr lang="en-US" sz="4000" dirty="0" err="1"/>
              <a:t>reino</a:t>
            </a:r>
            <a:r>
              <a:rPr lang="en-US" sz="4000" dirty="0"/>
              <a:t> de Dios: personas </a:t>
            </a:r>
            <a:r>
              <a:rPr lang="en-US" sz="4000" dirty="0" err="1"/>
              <a:t>en</a:t>
            </a:r>
            <a:r>
              <a:rPr lang="en-US" sz="4000" dirty="0"/>
              <a:t> manos del </a:t>
            </a:r>
            <a:r>
              <a:rPr lang="en-US" sz="4000" dirty="0" err="1"/>
              <a:t>Redentor</a:t>
            </a:r>
            <a:r>
              <a:rPr lang="en-US" sz="4000" dirty="0"/>
              <a:t>, </a:t>
            </a:r>
            <a:r>
              <a:rPr lang="en-US" sz="4000" dirty="0" err="1"/>
              <a:t>funcionando</a:t>
            </a:r>
            <a:r>
              <a:rPr lang="en-US" sz="4000" dirty="0"/>
              <a:t> </a:t>
            </a:r>
            <a:r>
              <a:rPr lang="en-US" sz="4000" dirty="0" err="1"/>
              <a:t>diariamente</a:t>
            </a:r>
            <a:r>
              <a:rPr lang="en-US" sz="4000" dirty="0"/>
              <a:t> </a:t>
            </a:r>
            <a:r>
              <a:rPr lang="en-US" sz="4000" dirty="0" err="1"/>
              <a:t>como</a:t>
            </a:r>
            <a:r>
              <a:rPr lang="en-US" sz="4000" dirty="0"/>
              <a:t> Sus </a:t>
            </a:r>
            <a:r>
              <a:rPr lang="en-US" sz="4000" dirty="0" err="1"/>
              <a:t>herramientas</a:t>
            </a:r>
            <a:r>
              <a:rPr lang="en-US" sz="4000" dirty="0"/>
              <a:t> de </a:t>
            </a:r>
            <a:r>
              <a:rPr lang="en-US" sz="4000" dirty="0" err="1"/>
              <a:t>cambio</a:t>
            </a:r>
            <a:r>
              <a:rPr lang="en-US" sz="4000" dirty="0"/>
              <a:t> </a:t>
            </a:r>
            <a:r>
              <a:rPr lang="en-US" sz="4000" dirty="0" err="1"/>
              <a:t>duradero</a:t>
            </a:r>
            <a:r>
              <a:rPr lang="en-US" sz="4000" dirty="0"/>
              <a:t>.</a:t>
            </a:r>
          </a:p>
          <a:p>
            <a:endParaRPr lang="en-US" dirty="0"/>
          </a:p>
        </p:txBody>
      </p:sp>
    </p:spTree>
    <p:extLst>
      <p:ext uri="{BB962C8B-B14F-4D97-AF65-F5344CB8AC3E}">
        <p14:creationId xmlns:p14="http://schemas.microsoft.com/office/powerpoint/2010/main" val="1472337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105E33-E4CE-184D-BB14-C08F18B3917D}"/>
              </a:ext>
            </a:extLst>
          </p:cNvPr>
          <p:cNvSpPr>
            <a:spLocks noGrp="1"/>
          </p:cNvSpPr>
          <p:nvPr>
            <p:ph type="title"/>
          </p:nvPr>
        </p:nvSpPr>
        <p:spPr>
          <a:xfrm>
            <a:off x="1524000" y="2776538"/>
            <a:ext cx="9144000" cy="1381188"/>
          </a:xfrm>
        </p:spPr>
        <p:txBody>
          <a:bodyPr vert="horz" lIns="91440" tIns="45720" rIns="91440" bIns="45720" rtlCol="0" anchor="ctr">
            <a:normAutofit fontScale="90000"/>
          </a:bodyPr>
          <a:lstStyle/>
          <a:p>
            <a:pPr algn="ctr"/>
            <a:r>
              <a:rPr lang="en-US" sz="5300" kern="1200" dirty="0">
                <a:solidFill>
                  <a:schemeClr val="bg2"/>
                </a:solidFill>
                <a:latin typeface="+mj-lt"/>
                <a:ea typeface="+mj-ea"/>
                <a:cs typeface="+mj-cs"/>
              </a:rPr>
              <a:t>¿</a:t>
            </a:r>
            <a:r>
              <a:rPr lang="en-US" sz="5300" kern="1200" dirty="0" err="1">
                <a:solidFill>
                  <a:schemeClr val="bg2"/>
                </a:solidFill>
                <a:latin typeface="+mj-lt"/>
                <a:ea typeface="+mj-ea"/>
                <a:cs typeface="+mj-cs"/>
              </a:rPr>
              <a:t>Cómo</a:t>
            </a:r>
            <a:r>
              <a:rPr lang="en-US" sz="5300" kern="1200" dirty="0">
                <a:solidFill>
                  <a:schemeClr val="bg2"/>
                </a:solidFill>
                <a:latin typeface="+mj-lt"/>
                <a:ea typeface="+mj-ea"/>
                <a:cs typeface="+mj-cs"/>
              </a:rPr>
              <a:t> </a:t>
            </a:r>
            <a:r>
              <a:rPr lang="en-US" sz="5300" kern="1200" dirty="0" err="1">
                <a:solidFill>
                  <a:schemeClr val="bg2"/>
                </a:solidFill>
                <a:latin typeface="+mj-lt"/>
                <a:ea typeface="+mj-ea"/>
                <a:cs typeface="+mj-cs"/>
              </a:rPr>
              <a:t>nos</a:t>
            </a:r>
            <a:r>
              <a:rPr lang="en-US" sz="5300" kern="1200" dirty="0">
                <a:solidFill>
                  <a:schemeClr val="bg2"/>
                </a:solidFill>
                <a:latin typeface="+mj-lt"/>
                <a:ea typeface="+mj-ea"/>
                <a:cs typeface="+mj-cs"/>
              </a:rPr>
              <a:t> </a:t>
            </a:r>
            <a:r>
              <a:rPr lang="en-US" sz="5300" kern="1200" dirty="0" err="1">
                <a:solidFill>
                  <a:schemeClr val="bg2"/>
                </a:solidFill>
                <a:latin typeface="+mj-lt"/>
                <a:ea typeface="+mj-ea"/>
                <a:cs typeface="+mj-cs"/>
              </a:rPr>
              <a:t>ayuda</a:t>
            </a:r>
            <a:r>
              <a:rPr lang="en-US" sz="5300" kern="1200" dirty="0">
                <a:solidFill>
                  <a:schemeClr val="bg2"/>
                </a:solidFill>
                <a:latin typeface="+mj-lt"/>
                <a:ea typeface="+mj-ea"/>
                <a:cs typeface="+mj-cs"/>
              </a:rPr>
              <a:t> Dios, y </a:t>
            </a:r>
            <a:r>
              <a:rPr lang="en-US" sz="5300" kern="1200" dirty="0" err="1">
                <a:solidFill>
                  <a:schemeClr val="bg2"/>
                </a:solidFill>
                <a:latin typeface="+mj-lt"/>
                <a:ea typeface="+mj-ea"/>
                <a:cs typeface="+mj-cs"/>
              </a:rPr>
              <a:t>cómo</a:t>
            </a:r>
            <a:r>
              <a:rPr lang="en-US" sz="5300" kern="1200" dirty="0">
                <a:solidFill>
                  <a:schemeClr val="bg2"/>
                </a:solidFill>
                <a:latin typeface="+mj-lt"/>
                <a:ea typeface="+mj-ea"/>
                <a:cs typeface="+mj-cs"/>
              </a:rPr>
              <a:t> </a:t>
            </a:r>
            <a:r>
              <a:rPr lang="en-US" sz="5300" kern="1200" dirty="0" err="1">
                <a:solidFill>
                  <a:schemeClr val="bg2"/>
                </a:solidFill>
                <a:latin typeface="+mj-lt"/>
                <a:ea typeface="+mj-ea"/>
                <a:cs typeface="+mj-cs"/>
              </a:rPr>
              <a:t>nos</a:t>
            </a:r>
            <a:r>
              <a:rPr lang="en-US" sz="5300" kern="1200" dirty="0">
                <a:solidFill>
                  <a:schemeClr val="bg2"/>
                </a:solidFill>
                <a:latin typeface="+mj-lt"/>
                <a:ea typeface="+mj-ea"/>
                <a:cs typeface="+mj-cs"/>
              </a:rPr>
              <a:t> </a:t>
            </a:r>
            <a:r>
              <a:rPr lang="en-US" sz="5300" kern="1200" dirty="0" err="1">
                <a:solidFill>
                  <a:schemeClr val="bg2"/>
                </a:solidFill>
                <a:latin typeface="+mj-lt"/>
                <a:ea typeface="+mj-ea"/>
                <a:cs typeface="+mj-cs"/>
              </a:rPr>
              <a:t>utiliza</a:t>
            </a:r>
            <a:r>
              <a:rPr lang="en-US" sz="5300" kern="1200" dirty="0">
                <a:solidFill>
                  <a:schemeClr val="bg2"/>
                </a:solidFill>
                <a:latin typeface="+mj-lt"/>
                <a:ea typeface="+mj-ea"/>
                <a:cs typeface="+mj-cs"/>
              </a:rPr>
              <a:t> para </a:t>
            </a:r>
            <a:r>
              <a:rPr lang="en-US" sz="5300" kern="1200" dirty="0" err="1">
                <a:solidFill>
                  <a:schemeClr val="bg2"/>
                </a:solidFill>
                <a:latin typeface="+mj-lt"/>
                <a:ea typeface="+mj-ea"/>
                <a:cs typeface="+mj-cs"/>
              </a:rPr>
              <a:t>ayudar</a:t>
            </a:r>
            <a:r>
              <a:rPr lang="en-US" sz="5300" kern="1200" dirty="0">
                <a:solidFill>
                  <a:schemeClr val="bg2"/>
                </a:solidFill>
                <a:latin typeface="+mj-lt"/>
                <a:ea typeface="+mj-ea"/>
                <a:cs typeface="+mj-cs"/>
              </a:rPr>
              <a:t> a los </a:t>
            </a:r>
            <a:r>
              <a:rPr lang="en-US" sz="5300" kern="1200" dirty="0" err="1">
                <a:solidFill>
                  <a:schemeClr val="bg2"/>
                </a:solidFill>
                <a:latin typeface="+mj-lt"/>
                <a:ea typeface="+mj-ea"/>
                <a:cs typeface="+mj-cs"/>
              </a:rPr>
              <a:t>demás</a:t>
            </a:r>
            <a:r>
              <a:rPr lang="en-US" sz="5300" kern="1200" dirty="0">
                <a:solidFill>
                  <a:schemeClr val="bg2"/>
                </a:solidFill>
                <a:latin typeface="+mj-lt"/>
                <a:ea typeface="+mj-ea"/>
                <a:cs typeface="+mj-cs"/>
              </a:rPr>
              <a:t>?</a:t>
            </a:r>
            <a:br>
              <a:rPr lang="en-US" sz="3100" kern="1200" dirty="0">
                <a:solidFill>
                  <a:schemeClr val="bg2"/>
                </a:solidFill>
                <a:latin typeface="+mj-lt"/>
                <a:ea typeface="+mj-ea"/>
                <a:cs typeface="+mj-cs"/>
              </a:rPr>
            </a:br>
            <a:endParaRPr lang="en-US" sz="3100" kern="1200" dirty="0">
              <a:solidFill>
                <a:schemeClr val="bg2"/>
              </a:solidFill>
              <a:latin typeface="+mj-lt"/>
              <a:ea typeface="+mj-ea"/>
              <a:cs typeface="+mj-cs"/>
            </a:endParaRPr>
          </a:p>
        </p:txBody>
      </p:sp>
    </p:spTree>
    <p:extLst>
      <p:ext uri="{BB962C8B-B14F-4D97-AF65-F5344CB8AC3E}">
        <p14:creationId xmlns:p14="http://schemas.microsoft.com/office/powerpoint/2010/main" val="1928739147"/>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2F5602-6586-46E4-8645-2CDA442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434B85-DB0D-4010-A6A1-147F28D47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7498F76C-31FA-FA4D-8AE6-5EEC8159891C}"/>
              </a:ext>
            </a:extLst>
          </p:cNvPr>
          <p:cNvSpPr>
            <a:spLocks noGrp="1"/>
          </p:cNvSpPr>
          <p:nvPr>
            <p:ph type="title"/>
          </p:nvPr>
        </p:nvSpPr>
        <p:spPr>
          <a:xfrm>
            <a:off x="1179226" y="320231"/>
            <a:ext cx="9833548" cy="1325563"/>
          </a:xfrm>
        </p:spPr>
        <p:txBody>
          <a:bodyPr>
            <a:normAutofit/>
          </a:bodyPr>
          <a:lstStyle/>
          <a:p>
            <a:pPr algn="ctr"/>
            <a:endParaRPr lang="en-US" sz="4000">
              <a:solidFill>
                <a:schemeClr val="tx2"/>
              </a:solidFill>
            </a:endParaRPr>
          </a:p>
        </p:txBody>
      </p:sp>
      <p:grpSp>
        <p:nvGrpSpPr>
          <p:cNvPr id="13" name="Group 12">
            <a:extLst>
              <a:ext uri="{FF2B5EF4-FFF2-40B4-BE49-F238E27FC236}">
                <a16:creationId xmlns:a16="http://schemas.microsoft.com/office/drawing/2014/main" id="{F2E5F4F0-80C0-49F3-84A2-453DE42F20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915607" cy="2187829"/>
            <a:chOff x="-305" y="-1"/>
            <a:chExt cx="3832880" cy="2876136"/>
          </a:xfrm>
        </p:grpSpPr>
        <p:sp>
          <p:nvSpPr>
            <p:cNvPr id="14" name="Freeform: Shape 13">
              <a:extLst>
                <a:ext uri="{FF2B5EF4-FFF2-40B4-BE49-F238E27FC236}">
                  <a16:creationId xmlns:a16="http://schemas.microsoft.com/office/drawing/2014/main" id="{342FEDB6-5432-4162-8648-3827572AF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9FE345E-092D-4A20-A43A-0F9258D96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A313FCF-0EE7-4C6B-BAB3-EFC9451D3D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B9ECD02-BE1B-4347-8C2E-EEA690082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F3394E5F-4534-42BF-9BA6-E881A3CF4BF5}"/>
              </a:ext>
            </a:extLst>
          </p:cNvPr>
          <p:cNvGraphicFramePr>
            <a:graphicFrameLocks noGrp="1"/>
          </p:cNvGraphicFramePr>
          <p:nvPr>
            <p:ph idx="1"/>
            <p:extLst>
              <p:ext uri="{D42A27DB-BD31-4B8C-83A1-F6EECF244321}">
                <p14:modId xmlns:p14="http://schemas.microsoft.com/office/powerpoint/2010/main" val="2233379628"/>
              </p:ext>
            </p:extLst>
          </p:nvPr>
        </p:nvGraphicFramePr>
        <p:xfrm>
          <a:off x="266700" y="320230"/>
          <a:ext cx="11645900" cy="6105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94593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6FD3B99-32DA-4048-B3C2-EC01E6D0F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C74482E-2E7A-40CD-99C9-7892C8AF9E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15165" cy="6858000"/>
          </a:xfrm>
          <a:custGeom>
            <a:avLst/>
            <a:gdLst>
              <a:gd name="connsiteX0" fmla="*/ 0 w 9415165"/>
              <a:gd name="connsiteY0" fmla="*/ 5940102 h 6858000"/>
              <a:gd name="connsiteX1" fmla="*/ 201903 w 9415165"/>
              <a:gd name="connsiteY1" fmla="*/ 5940608 h 6858000"/>
              <a:gd name="connsiteX2" fmla="*/ 1461907 w 9415165"/>
              <a:gd name="connsiteY2" fmla="*/ 5943766 h 6858000"/>
              <a:gd name="connsiteX3" fmla="*/ 1951874 w 9415165"/>
              <a:gd name="connsiteY3" fmla="*/ 6220822 h 6858000"/>
              <a:gd name="connsiteX4" fmla="*/ 2282833 w 9415165"/>
              <a:gd name="connsiteY4" fmla="*/ 6794059 h 6858000"/>
              <a:gd name="connsiteX5" fmla="*/ 2319750 w 9415165"/>
              <a:gd name="connsiteY5" fmla="*/ 6858000 h 6858000"/>
              <a:gd name="connsiteX6" fmla="*/ 0 w 9415165"/>
              <a:gd name="connsiteY6" fmla="*/ 6858000 h 6858000"/>
              <a:gd name="connsiteX7" fmla="*/ 751947 w 9415165"/>
              <a:gd name="connsiteY7" fmla="*/ 3830686 h 6858000"/>
              <a:gd name="connsiteX8" fmla="*/ 1719258 w 9415165"/>
              <a:gd name="connsiteY8" fmla="*/ 3833112 h 6858000"/>
              <a:gd name="connsiteX9" fmla="*/ 1869462 w 9415165"/>
              <a:gd name="connsiteY9" fmla="*/ 3918046 h 6858000"/>
              <a:gd name="connsiteX10" fmla="*/ 2354170 w 9415165"/>
              <a:gd name="connsiteY10" fmla="*/ 4757586 h 6858000"/>
              <a:gd name="connsiteX11" fmla="*/ 2353672 w 9415165"/>
              <a:gd name="connsiteY11" fmla="*/ 4931947 h 6858000"/>
              <a:gd name="connsiteX12" fmla="*/ 1871068 w 9415165"/>
              <a:gd name="connsiteY12" fmla="*/ 5769061 h 6858000"/>
              <a:gd name="connsiteX13" fmla="*/ 1722931 w 9415165"/>
              <a:gd name="connsiteY13" fmla="*/ 5854589 h 6858000"/>
              <a:gd name="connsiteX14" fmla="*/ 756668 w 9415165"/>
              <a:gd name="connsiteY14" fmla="*/ 5853977 h 6858000"/>
              <a:gd name="connsiteX15" fmla="*/ 605416 w 9415165"/>
              <a:gd name="connsiteY15" fmla="*/ 5767228 h 6858000"/>
              <a:gd name="connsiteX16" fmla="*/ 120708 w 9415165"/>
              <a:gd name="connsiteY16" fmla="*/ 4927690 h 6858000"/>
              <a:gd name="connsiteX17" fmla="*/ 122255 w 9415165"/>
              <a:gd name="connsiteY17" fmla="*/ 4755141 h 6858000"/>
              <a:gd name="connsiteX18" fmla="*/ 603810 w 9415165"/>
              <a:gd name="connsiteY18" fmla="*/ 3916214 h 6858000"/>
              <a:gd name="connsiteX19" fmla="*/ 751947 w 9415165"/>
              <a:gd name="connsiteY19" fmla="*/ 3830686 h 6858000"/>
              <a:gd name="connsiteX20" fmla="*/ 2140871 w 9415165"/>
              <a:gd name="connsiteY20" fmla="*/ 3416093 h 6858000"/>
              <a:gd name="connsiteX21" fmla="*/ 2485012 w 9415165"/>
              <a:gd name="connsiteY21" fmla="*/ 3416957 h 6858000"/>
              <a:gd name="connsiteX22" fmla="*/ 2538451 w 9415165"/>
              <a:gd name="connsiteY22" fmla="*/ 3447174 h 6858000"/>
              <a:gd name="connsiteX23" fmla="*/ 2710898 w 9415165"/>
              <a:gd name="connsiteY23" fmla="*/ 3745860 h 6858000"/>
              <a:gd name="connsiteX24" fmla="*/ 2710720 w 9415165"/>
              <a:gd name="connsiteY24" fmla="*/ 3807893 h 6858000"/>
              <a:gd name="connsiteX25" fmla="*/ 2539024 w 9415165"/>
              <a:gd name="connsiteY25" fmla="*/ 4105714 h 6858000"/>
              <a:gd name="connsiteX26" fmla="*/ 2486319 w 9415165"/>
              <a:gd name="connsiteY26" fmla="*/ 4136144 h 6858000"/>
              <a:gd name="connsiteX27" fmla="*/ 2142549 w 9415165"/>
              <a:gd name="connsiteY27" fmla="*/ 4135926 h 6858000"/>
              <a:gd name="connsiteX28" fmla="*/ 2088738 w 9415165"/>
              <a:gd name="connsiteY28" fmla="*/ 4105063 h 6858000"/>
              <a:gd name="connsiteX29" fmla="*/ 1916292 w 9415165"/>
              <a:gd name="connsiteY29" fmla="*/ 3806378 h 6858000"/>
              <a:gd name="connsiteX30" fmla="*/ 1916843 w 9415165"/>
              <a:gd name="connsiteY30" fmla="*/ 3744990 h 6858000"/>
              <a:gd name="connsiteX31" fmla="*/ 2088166 w 9415165"/>
              <a:gd name="connsiteY31" fmla="*/ 3446523 h 6858000"/>
              <a:gd name="connsiteX32" fmla="*/ 2140871 w 9415165"/>
              <a:gd name="connsiteY32" fmla="*/ 3416093 h 6858000"/>
              <a:gd name="connsiteX33" fmla="*/ 2309207 w 9415165"/>
              <a:gd name="connsiteY33" fmla="*/ 2943824 h 6858000"/>
              <a:gd name="connsiteX34" fmla="*/ 2490927 w 9415165"/>
              <a:gd name="connsiteY34" fmla="*/ 2944279 h 6858000"/>
              <a:gd name="connsiteX35" fmla="*/ 2519144 w 9415165"/>
              <a:gd name="connsiteY35" fmla="*/ 2960236 h 6858000"/>
              <a:gd name="connsiteX36" fmla="*/ 2610202 w 9415165"/>
              <a:gd name="connsiteY36" fmla="*/ 3117952 h 6858000"/>
              <a:gd name="connsiteX37" fmla="*/ 2610107 w 9415165"/>
              <a:gd name="connsiteY37" fmla="*/ 3150708 h 6858000"/>
              <a:gd name="connsiteX38" fmla="*/ 2519446 w 9415165"/>
              <a:gd name="connsiteY38" fmla="*/ 3307968 h 6858000"/>
              <a:gd name="connsiteX39" fmla="*/ 2491617 w 9415165"/>
              <a:gd name="connsiteY39" fmla="*/ 3324035 h 6858000"/>
              <a:gd name="connsiteX40" fmla="*/ 2310094 w 9415165"/>
              <a:gd name="connsiteY40" fmla="*/ 3323920 h 6858000"/>
              <a:gd name="connsiteX41" fmla="*/ 2281679 w 9415165"/>
              <a:gd name="connsiteY41" fmla="*/ 3307623 h 6858000"/>
              <a:gd name="connsiteX42" fmla="*/ 2190623 w 9415165"/>
              <a:gd name="connsiteY42" fmla="*/ 3149908 h 6858000"/>
              <a:gd name="connsiteX43" fmla="*/ 2190913 w 9415165"/>
              <a:gd name="connsiteY43" fmla="*/ 3117492 h 6858000"/>
              <a:gd name="connsiteX44" fmla="*/ 2281378 w 9415165"/>
              <a:gd name="connsiteY44" fmla="*/ 2959891 h 6858000"/>
              <a:gd name="connsiteX45" fmla="*/ 2309207 w 9415165"/>
              <a:gd name="connsiteY45" fmla="*/ 2943824 h 6858000"/>
              <a:gd name="connsiteX46" fmla="*/ 4112874 w 9415165"/>
              <a:gd name="connsiteY46" fmla="*/ 2635904 h 6858000"/>
              <a:gd name="connsiteX47" fmla="*/ 7268230 w 9415165"/>
              <a:gd name="connsiteY47" fmla="*/ 2643815 h 6858000"/>
              <a:gd name="connsiteX48" fmla="*/ 7758196 w 9415165"/>
              <a:gd name="connsiteY48" fmla="*/ 2920870 h 6858000"/>
              <a:gd name="connsiteX49" fmla="*/ 9339309 w 9415165"/>
              <a:gd name="connsiteY49" fmla="*/ 5659439 h 6858000"/>
              <a:gd name="connsiteX50" fmla="*/ 9337678 w 9415165"/>
              <a:gd name="connsiteY50" fmla="*/ 6228205 h 6858000"/>
              <a:gd name="connsiteX51" fmla="*/ 9008157 w 9415165"/>
              <a:gd name="connsiteY51" fmla="*/ 6799787 h 6858000"/>
              <a:gd name="connsiteX52" fmla="*/ 8974598 w 9415165"/>
              <a:gd name="connsiteY52" fmla="*/ 6858000 h 6858000"/>
              <a:gd name="connsiteX53" fmla="*/ 2425403 w 9415165"/>
              <a:gd name="connsiteY53" fmla="*/ 6858000 h 6858000"/>
              <a:gd name="connsiteX54" fmla="*/ 2332089 w 9415165"/>
              <a:gd name="connsiteY54" fmla="*/ 6696379 h 6858000"/>
              <a:gd name="connsiteX55" fmla="*/ 2053773 w 9415165"/>
              <a:gd name="connsiteY55" fmla="*/ 6214321 h 6858000"/>
              <a:gd name="connsiteX56" fmla="*/ 2058819 w 9415165"/>
              <a:gd name="connsiteY56" fmla="*/ 5651469 h 6858000"/>
              <a:gd name="connsiteX57" fmla="*/ 3629647 w 9415165"/>
              <a:gd name="connsiteY57" fmla="*/ 2914896 h 6858000"/>
              <a:gd name="connsiteX58" fmla="*/ 4112874 w 9415165"/>
              <a:gd name="connsiteY58" fmla="*/ 2635904 h 6858000"/>
              <a:gd name="connsiteX59" fmla="*/ 688133 w 9415165"/>
              <a:gd name="connsiteY59" fmla="*/ 2474638 h 6858000"/>
              <a:gd name="connsiteX60" fmla="*/ 1287544 w 9415165"/>
              <a:gd name="connsiteY60" fmla="*/ 2476142 h 6858000"/>
              <a:gd name="connsiteX61" fmla="*/ 1380621 w 9415165"/>
              <a:gd name="connsiteY61" fmla="*/ 2528772 h 6858000"/>
              <a:gd name="connsiteX62" fmla="*/ 1680979 w 9415165"/>
              <a:gd name="connsiteY62" fmla="*/ 3049008 h 6858000"/>
              <a:gd name="connsiteX63" fmla="*/ 1680670 w 9415165"/>
              <a:gd name="connsiteY63" fmla="*/ 3157054 h 6858000"/>
              <a:gd name="connsiteX64" fmla="*/ 1381617 w 9415165"/>
              <a:gd name="connsiteY64" fmla="*/ 3675787 h 6858000"/>
              <a:gd name="connsiteX65" fmla="*/ 1289821 w 9415165"/>
              <a:gd name="connsiteY65" fmla="*/ 3728785 h 6858000"/>
              <a:gd name="connsiteX66" fmla="*/ 691058 w 9415165"/>
              <a:gd name="connsiteY66" fmla="*/ 3728407 h 6858000"/>
              <a:gd name="connsiteX67" fmla="*/ 597332 w 9415165"/>
              <a:gd name="connsiteY67" fmla="*/ 3674651 h 6858000"/>
              <a:gd name="connsiteX68" fmla="*/ 296974 w 9415165"/>
              <a:gd name="connsiteY68" fmla="*/ 3154416 h 6858000"/>
              <a:gd name="connsiteX69" fmla="*/ 297933 w 9415165"/>
              <a:gd name="connsiteY69" fmla="*/ 3047494 h 6858000"/>
              <a:gd name="connsiteX70" fmla="*/ 596337 w 9415165"/>
              <a:gd name="connsiteY70" fmla="*/ 2527637 h 6858000"/>
              <a:gd name="connsiteX71" fmla="*/ 688133 w 9415165"/>
              <a:gd name="connsiteY71" fmla="*/ 2474638 h 6858000"/>
              <a:gd name="connsiteX72" fmla="*/ 2732571 w 9415165"/>
              <a:gd name="connsiteY72" fmla="*/ 2020011 h 6858000"/>
              <a:gd name="connsiteX73" fmla="*/ 3236024 w 9415165"/>
              <a:gd name="connsiteY73" fmla="*/ 2021272 h 6858000"/>
              <a:gd name="connsiteX74" fmla="*/ 3314200 w 9415165"/>
              <a:gd name="connsiteY74" fmla="*/ 2065479 h 6858000"/>
              <a:gd name="connsiteX75" fmla="*/ 3566473 w 9415165"/>
              <a:gd name="connsiteY75" fmla="*/ 2502430 h 6858000"/>
              <a:gd name="connsiteX76" fmla="*/ 3566214 w 9415165"/>
              <a:gd name="connsiteY76" fmla="*/ 2593179 h 6858000"/>
              <a:gd name="connsiteX77" fmla="*/ 3315036 w 9415165"/>
              <a:gd name="connsiteY77" fmla="*/ 3028868 h 6858000"/>
              <a:gd name="connsiteX78" fmla="*/ 3237935 w 9415165"/>
              <a:gd name="connsiteY78" fmla="*/ 3073382 h 6858000"/>
              <a:gd name="connsiteX79" fmla="*/ 2735028 w 9415165"/>
              <a:gd name="connsiteY79" fmla="*/ 3073064 h 6858000"/>
              <a:gd name="connsiteX80" fmla="*/ 2656307 w 9415165"/>
              <a:gd name="connsiteY80" fmla="*/ 3027915 h 6858000"/>
              <a:gd name="connsiteX81" fmla="*/ 2404033 w 9415165"/>
              <a:gd name="connsiteY81" fmla="*/ 2590963 h 6858000"/>
              <a:gd name="connsiteX82" fmla="*/ 2404839 w 9415165"/>
              <a:gd name="connsiteY82" fmla="*/ 2501157 h 6858000"/>
              <a:gd name="connsiteX83" fmla="*/ 2655471 w 9415165"/>
              <a:gd name="connsiteY83" fmla="*/ 2064525 h 6858000"/>
              <a:gd name="connsiteX84" fmla="*/ 2732571 w 9415165"/>
              <a:gd name="connsiteY84" fmla="*/ 2020011 h 6858000"/>
              <a:gd name="connsiteX85" fmla="*/ 3662925 w 9415165"/>
              <a:gd name="connsiteY85" fmla="*/ 0 h 6858000"/>
              <a:gd name="connsiteX86" fmla="*/ 5336547 w 9415165"/>
              <a:gd name="connsiteY86" fmla="*/ 0 h 6858000"/>
              <a:gd name="connsiteX87" fmla="*/ 5342959 w 9415165"/>
              <a:gd name="connsiteY87" fmla="*/ 11106 h 6858000"/>
              <a:gd name="connsiteX88" fmla="*/ 5970700 w 9415165"/>
              <a:gd name="connsiteY88" fmla="*/ 1098387 h 6858000"/>
              <a:gd name="connsiteX89" fmla="*/ 5970044 w 9415165"/>
              <a:gd name="connsiteY89" fmla="*/ 1327785 h 6858000"/>
              <a:gd name="connsiteX90" fmla="*/ 5335110 w 9415165"/>
              <a:gd name="connsiteY90" fmla="*/ 2429135 h 6858000"/>
              <a:gd name="connsiteX91" fmla="*/ 5140211 w 9415165"/>
              <a:gd name="connsiteY91" fmla="*/ 2541659 h 6858000"/>
              <a:gd name="connsiteX92" fmla="*/ 3868947 w 9415165"/>
              <a:gd name="connsiteY92" fmla="*/ 2540855 h 6858000"/>
              <a:gd name="connsiteX93" fmla="*/ 3669952 w 9415165"/>
              <a:gd name="connsiteY93" fmla="*/ 2426726 h 6858000"/>
              <a:gd name="connsiteX94" fmla="*/ 3032246 w 9415165"/>
              <a:gd name="connsiteY94" fmla="*/ 1322186 h 6858000"/>
              <a:gd name="connsiteX95" fmla="*/ 3034282 w 9415165"/>
              <a:gd name="connsiteY95" fmla="*/ 1095172 h 6858000"/>
              <a:gd name="connsiteX96" fmla="*/ 3556318 w 9415165"/>
              <a:gd name="connsiteY96" fmla="*/ 1857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9415165" h="6858000">
                <a:moveTo>
                  <a:pt x="0" y="5940102"/>
                </a:moveTo>
                <a:lnTo>
                  <a:pt x="201903" y="5940608"/>
                </a:lnTo>
                <a:cubicBezTo>
                  <a:pt x="552894" y="5941488"/>
                  <a:pt x="968883" y="5942531"/>
                  <a:pt x="1461907" y="5943766"/>
                </a:cubicBezTo>
                <a:cubicBezTo>
                  <a:pt x="1662934" y="5938113"/>
                  <a:pt x="1852841" y="6049291"/>
                  <a:pt x="1951874" y="6220822"/>
                </a:cubicBezTo>
                <a:cubicBezTo>
                  <a:pt x="1951874" y="6220822"/>
                  <a:pt x="1951874" y="6220822"/>
                  <a:pt x="2282833" y="6794059"/>
                </a:cubicBezTo>
                <a:lnTo>
                  <a:pt x="2319750" y="6858000"/>
                </a:lnTo>
                <a:lnTo>
                  <a:pt x="0" y="6858000"/>
                </a:lnTo>
                <a:close/>
                <a:moveTo>
                  <a:pt x="751947" y="3830686"/>
                </a:moveTo>
                <a:cubicBezTo>
                  <a:pt x="751947" y="3830686"/>
                  <a:pt x="751947" y="3830686"/>
                  <a:pt x="1719258" y="3833112"/>
                </a:cubicBezTo>
                <a:cubicBezTo>
                  <a:pt x="1780885" y="3831380"/>
                  <a:pt x="1839102" y="3865462"/>
                  <a:pt x="1869462" y="3918046"/>
                </a:cubicBezTo>
                <a:cubicBezTo>
                  <a:pt x="1869462" y="3918046"/>
                  <a:pt x="1869462" y="3918046"/>
                  <a:pt x="2354170" y="4757586"/>
                </a:cubicBezTo>
                <a:cubicBezTo>
                  <a:pt x="2385577" y="4811983"/>
                  <a:pt x="2384937" y="4877630"/>
                  <a:pt x="2353672" y="4931947"/>
                </a:cubicBezTo>
                <a:cubicBezTo>
                  <a:pt x="2353672" y="4931947"/>
                  <a:pt x="2353672" y="4931947"/>
                  <a:pt x="1871068" y="5769061"/>
                </a:cubicBezTo>
                <a:cubicBezTo>
                  <a:pt x="1841608" y="5822336"/>
                  <a:pt x="1783799" y="5855711"/>
                  <a:pt x="1722931" y="5854589"/>
                </a:cubicBezTo>
                <a:cubicBezTo>
                  <a:pt x="1722931" y="5854589"/>
                  <a:pt x="1722931" y="5854589"/>
                  <a:pt x="756668" y="5853977"/>
                </a:cubicBezTo>
                <a:cubicBezTo>
                  <a:pt x="693994" y="5853896"/>
                  <a:pt x="636823" y="5821628"/>
                  <a:pt x="605416" y="5767228"/>
                </a:cubicBezTo>
                <a:cubicBezTo>
                  <a:pt x="605416" y="5767228"/>
                  <a:pt x="605416" y="5767228"/>
                  <a:pt x="120708" y="4927690"/>
                </a:cubicBezTo>
                <a:cubicBezTo>
                  <a:pt x="90348" y="4875106"/>
                  <a:pt x="89942" y="4807646"/>
                  <a:pt x="122255" y="4755141"/>
                </a:cubicBezTo>
                <a:cubicBezTo>
                  <a:pt x="122255" y="4755141"/>
                  <a:pt x="122255" y="4755141"/>
                  <a:pt x="603810" y="3916214"/>
                </a:cubicBezTo>
                <a:cubicBezTo>
                  <a:pt x="633271" y="3862939"/>
                  <a:pt x="691080" y="3829563"/>
                  <a:pt x="751947" y="3830686"/>
                </a:cubicBezTo>
                <a:close/>
                <a:moveTo>
                  <a:pt x="2140871" y="3416093"/>
                </a:moveTo>
                <a:cubicBezTo>
                  <a:pt x="2140871" y="3416093"/>
                  <a:pt x="2140871" y="3416093"/>
                  <a:pt x="2485012" y="3416957"/>
                </a:cubicBezTo>
                <a:cubicBezTo>
                  <a:pt x="2506938" y="3416340"/>
                  <a:pt x="2527650" y="3428466"/>
                  <a:pt x="2538451" y="3447174"/>
                </a:cubicBezTo>
                <a:cubicBezTo>
                  <a:pt x="2538451" y="3447174"/>
                  <a:pt x="2538451" y="3447174"/>
                  <a:pt x="2710898" y="3745860"/>
                </a:cubicBezTo>
                <a:cubicBezTo>
                  <a:pt x="2722072" y="3765213"/>
                  <a:pt x="2721844" y="3788568"/>
                  <a:pt x="2710720" y="3807893"/>
                </a:cubicBezTo>
                <a:cubicBezTo>
                  <a:pt x="2710720" y="3807893"/>
                  <a:pt x="2710720" y="3807893"/>
                  <a:pt x="2539024" y="4105714"/>
                </a:cubicBezTo>
                <a:cubicBezTo>
                  <a:pt x="2528542" y="4124669"/>
                  <a:pt x="2507974" y="4136543"/>
                  <a:pt x="2486319" y="4136144"/>
                </a:cubicBezTo>
                <a:cubicBezTo>
                  <a:pt x="2486319" y="4136144"/>
                  <a:pt x="2486319" y="4136144"/>
                  <a:pt x="2142549" y="4135926"/>
                </a:cubicBezTo>
                <a:cubicBezTo>
                  <a:pt x="2120252" y="4135898"/>
                  <a:pt x="2099911" y="4124417"/>
                  <a:pt x="2088738" y="4105063"/>
                </a:cubicBezTo>
                <a:cubicBezTo>
                  <a:pt x="2088738" y="4105063"/>
                  <a:pt x="2088738" y="4105063"/>
                  <a:pt x="1916292" y="3806378"/>
                </a:cubicBezTo>
                <a:cubicBezTo>
                  <a:pt x="1905490" y="3787669"/>
                  <a:pt x="1905346" y="3763670"/>
                  <a:pt x="1916843" y="3744990"/>
                </a:cubicBezTo>
                <a:cubicBezTo>
                  <a:pt x="1916843" y="3744990"/>
                  <a:pt x="1916843" y="3744990"/>
                  <a:pt x="2088166" y="3446523"/>
                </a:cubicBezTo>
                <a:cubicBezTo>
                  <a:pt x="2098648" y="3427568"/>
                  <a:pt x="2119216" y="3415695"/>
                  <a:pt x="2140871" y="3416093"/>
                </a:cubicBezTo>
                <a:close/>
                <a:moveTo>
                  <a:pt x="2309207" y="2943824"/>
                </a:moveTo>
                <a:cubicBezTo>
                  <a:pt x="2309207" y="2943824"/>
                  <a:pt x="2309207" y="2943824"/>
                  <a:pt x="2490927" y="2944279"/>
                </a:cubicBezTo>
                <a:cubicBezTo>
                  <a:pt x="2502505" y="2943955"/>
                  <a:pt x="2513441" y="2950357"/>
                  <a:pt x="2519144" y="2960236"/>
                </a:cubicBezTo>
                <a:cubicBezTo>
                  <a:pt x="2519144" y="2960236"/>
                  <a:pt x="2519144" y="2960236"/>
                  <a:pt x="2610202" y="3117952"/>
                </a:cubicBezTo>
                <a:cubicBezTo>
                  <a:pt x="2616102" y="3128172"/>
                  <a:pt x="2615982" y="3140504"/>
                  <a:pt x="2610107" y="3150708"/>
                </a:cubicBezTo>
                <a:cubicBezTo>
                  <a:pt x="2610107" y="3150708"/>
                  <a:pt x="2610107" y="3150708"/>
                  <a:pt x="2519446" y="3307968"/>
                </a:cubicBezTo>
                <a:cubicBezTo>
                  <a:pt x="2513912" y="3317976"/>
                  <a:pt x="2503051" y="3324246"/>
                  <a:pt x="2491617" y="3324035"/>
                </a:cubicBezTo>
                <a:cubicBezTo>
                  <a:pt x="2491617" y="3324035"/>
                  <a:pt x="2491617" y="3324035"/>
                  <a:pt x="2310094" y="3323920"/>
                </a:cubicBezTo>
                <a:cubicBezTo>
                  <a:pt x="2298321" y="3323905"/>
                  <a:pt x="2287579" y="3317843"/>
                  <a:pt x="2281679" y="3307623"/>
                </a:cubicBezTo>
                <a:cubicBezTo>
                  <a:pt x="2281679" y="3307623"/>
                  <a:pt x="2281679" y="3307623"/>
                  <a:pt x="2190623" y="3149908"/>
                </a:cubicBezTo>
                <a:cubicBezTo>
                  <a:pt x="2184919" y="3140029"/>
                  <a:pt x="2184843" y="3127357"/>
                  <a:pt x="2190913" y="3117492"/>
                </a:cubicBezTo>
                <a:cubicBezTo>
                  <a:pt x="2190913" y="3117492"/>
                  <a:pt x="2190913" y="3117492"/>
                  <a:pt x="2281378" y="2959891"/>
                </a:cubicBezTo>
                <a:cubicBezTo>
                  <a:pt x="2286913" y="2949884"/>
                  <a:pt x="2297773" y="2943613"/>
                  <a:pt x="2309207" y="2943824"/>
                </a:cubicBezTo>
                <a:close/>
                <a:moveTo>
                  <a:pt x="4112874" y="2635904"/>
                </a:moveTo>
                <a:cubicBezTo>
                  <a:pt x="4112874" y="2635904"/>
                  <a:pt x="4112874" y="2635904"/>
                  <a:pt x="7268230" y="2643815"/>
                </a:cubicBezTo>
                <a:cubicBezTo>
                  <a:pt x="7469258" y="2638162"/>
                  <a:pt x="7659163" y="2749340"/>
                  <a:pt x="7758196" y="2920870"/>
                </a:cubicBezTo>
                <a:cubicBezTo>
                  <a:pt x="7758196" y="2920870"/>
                  <a:pt x="7758196" y="2920870"/>
                  <a:pt x="9339309" y="5659439"/>
                </a:cubicBezTo>
                <a:cubicBezTo>
                  <a:pt x="9441758" y="5836884"/>
                  <a:pt x="9439672" y="6051021"/>
                  <a:pt x="9337678" y="6228205"/>
                </a:cubicBezTo>
                <a:cubicBezTo>
                  <a:pt x="9337678" y="6228205"/>
                  <a:pt x="9337678" y="6228205"/>
                  <a:pt x="9008157" y="6799787"/>
                </a:cubicBezTo>
                <a:lnTo>
                  <a:pt x="8974598" y="6858000"/>
                </a:lnTo>
                <a:lnTo>
                  <a:pt x="2425403" y="6858000"/>
                </a:lnTo>
                <a:lnTo>
                  <a:pt x="2332089" y="6696379"/>
                </a:lnTo>
                <a:cubicBezTo>
                  <a:pt x="2245236" y="6545945"/>
                  <a:pt x="2152593" y="6385482"/>
                  <a:pt x="2053773" y="6214321"/>
                </a:cubicBezTo>
                <a:cubicBezTo>
                  <a:pt x="1954740" y="6042790"/>
                  <a:pt x="1953410" y="5822737"/>
                  <a:pt x="2058819" y="5651469"/>
                </a:cubicBezTo>
                <a:cubicBezTo>
                  <a:pt x="2058819" y="5651469"/>
                  <a:pt x="2058819" y="5651469"/>
                  <a:pt x="3629647" y="2914896"/>
                </a:cubicBezTo>
                <a:cubicBezTo>
                  <a:pt x="3725749" y="2741114"/>
                  <a:pt x="3914325" y="2632240"/>
                  <a:pt x="4112874" y="2635904"/>
                </a:cubicBezTo>
                <a:close/>
                <a:moveTo>
                  <a:pt x="688133" y="2474638"/>
                </a:moveTo>
                <a:cubicBezTo>
                  <a:pt x="688133" y="2474638"/>
                  <a:pt x="688133" y="2474638"/>
                  <a:pt x="1287544" y="2476142"/>
                </a:cubicBezTo>
                <a:cubicBezTo>
                  <a:pt x="1325733" y="2475067"/>
                  <a:pt x="1361809" y="2496187"/>
                  <a:pt x="1380621" y="2528772"/>
                </a:cubicBezTo>
                <a:cubicBezTo>
                  <a:pt x="1380621" y="2528772"/>
                  <a:pt x="1380621" y="2528772"/>
                  <a:pt x="1680979" y="3049008"/>
                </a:cubicBezTo>
                <a:cubicBezTo>
                  <a:pt x="1700441" y="3082716"/>
                  <a:pt x="1700045" y="3123395"/>
                  <a:pt x="1680670" y="3157054"/>
                </a:cubicBezTo>
                <a:cubicBezTo>
                  <a:pt x="1680670" y="3157054"/>
                  <a:pt x="1680670" y="3157054"/>
                  <a:pt x="1381617" y="3675787"/>
                </a:cubicBezTo>
                <a:cubicBezTo>
                  <a:pt x="1363361" y="3708799"/>
                  <a:pt x="1327537" y="3729482"/>
                  <a:pt x="1289821" y="3728785"/>
                </a:cubicBezTo>
                <a:cubicBezTo>
                  <a:pt x="1289821" y="3728785"/>
                  <a:pt x="1289821" y="3728785"/>
                  <a:pt x="691058" y="3728407"/>
                </a:cubicBezTo>
                <a:cubicBezTo>
                  <a:pt x="652221" y="3728357"/>
                  <a:pt x="616793" y="3708360"/>
                  <a:pt x="597332" y="3674651"/>
                </a:cubicBezTo>
                <a:cubicBezTo>
                  <a:pt x="597332" y="3674651"/>
                  <a:pt x="597332" y="3674651"/>
                  <a:pt x="296974" y="3154416"/>
                </a:cubicBezTo>
                <a:cubicBezTo>
                  <a:pt x="278161" y="3121831"/>
                  <a:pt x="277908" y="3080029"/>
                  <a:pt x="297933" y="3047494"/>
                </a:cubicBezTo>
                <a:cubicBezTo>
                  <a:pt x="297933" y="3047494"/>
                  <a:pt x="297933" y="3047494"/>
                  <a:pt x="596337" y="2527637"/>
                </a:cubicBezTo>
                <a:cubicBezTo>
                  <a:pt x="614593" y="2494625"/>
                  <a:pt x="650416" y="2473943"/>
                  <a:pt x="688133" y="2474638"/>
                </a:cubicBezTo>
                <a:close/>
                <a:moveTo>
                  <a:pt x="2732571" y="2020011"/>
                </a:moveTo>
                <a:cubicBezTo>
                  <a:pt x="2732571" y="2020011"/>
                  <a:pt x="2732571" y="2020011"/>
                  <a:pt x="3236024" y="2021272"/>
                </a:cubicBezTo>
                <a:cubicBezTo>
                  <a:pt x="3268098" y="2020370"/>
                  <a:pt x="3298399" y="2038110"/>
                  <a:pt x="3314200" y="2065479"/>
                </a:cubicBezTo>
                <a:cubicBezTo>
                  <a:pt x="3314200" y="2065479"/>
                  <a:pt x="3314200" y="2065479"/>
                  <a:pt x="3566473" y="2502430"/>
                </a:cubicBezTo>
                <a:cubicBezTo>
                  <a:pt x="3582820" y="2530741"/>
                  <a:pt x="3582487" y="2564907"/>
                  <a:pt x="3566214" y="2593179"/>
                </a:cubicBezTo>
                <a:cubicBezTo>
                  <a:pt x="3566214" y="2593179"/>
                  <a:pt x="3566214" y="2593179"/>
                  <a:pt x="3315036" y="3028868"/>
                </a:cubicBezTo>
                <a:cubicBezTo>
                  <a:pt x="3299702" y="3056596"/>
                  <a:pt x="3269615" y="3073966"/>
                  <a:pt x="3237935" y="3073382"/>
                </a:cubicBezTo>
                <a:cubicBezTo>
                  <a:pt x="3237935" y="3073382"/>
                  <a:pt x="3237935" y="3073382"/>
                  <a:pt x="2735028" y="3073064"/>
                </a:cubicBezTo>
                <a:cubicBezTo>
                  <a:pt x="2702409" y="3073021"/>
                  <a:pt x="2672652" y="3056226"/>
                  <a:pt x="2656307" y="3027915"/>
                </a:cubicBezTo>
                <a:cubicBezTo>
                  <a:pt x="2656307" y="3027915"/>
                  <a:pt x="2656307" y="3027915"/>
                  <a:pt x="2404033" y="2590963"/>
                </a:cubicBezTo>
                <a:cubicBezTo>
                  <a:pt x="2388231" y="2563595"/>
                  <a:pt x="2388020" y="2528484"/>
                  <a:pt x="2404839" y="2501157"/>
                </a:cubicBezTo>
                <a:cubicBezTo>
                  <a:pt x="2404839" y="2501157"/>
                  <a:pt x="2404839" y="2501157"/>
                  <a:pt x="2655471" y="2064525"/>
                </a:cubicBezTo>
                <a:cubicBezTo>
                  <a:pt x="2670804" y="2036797"/>
                  <a:pt x="2700892" y="2019426"/>
                  <a:pt x="2732571" y="2020011"/>
                </a:cubicBezTo>
                <a:close/>
                <a:moveTo>
                  <a:pt x="3662925" y="0"/>
                </a:moveTo>
                <a:lnTo>
                  <a:pt x="5336547" y="0"/>
                </a:lnTo>
                <a:lnTo>
                  <a:pt x="5342959" y="11106"/>
                </a:lnTo>
                <a:cubicBezTo>
                  <a:pt x="5372852" y="62881"/>
                  <a:pt x="5492421" y="269982"/>
                  <a:pt x="5970700" y="1098387"/>
                </a:cubicBezTo>
                <a:cubicBezTo>
                  <a:pt x="6012021" y="1169956"/>
                  <a:pt x="6011183" y="1256322"/>
                  <a:pt x="5970044" y="1327785"/>
                </a:cubicBezTo>
                <a:cubicBezTo>
                  <a:pt x="5970044" y="1327785"/>
                  <a:pt x="5970044" y="1327785"/>
                  <a:pt x="5335110" y="2429135"/>
                </a:cubicBezTo>
                <a:cubicBezTo>
                  <a:pt x="5296350" y="2499226"/>
                  <a:pt x="5220291" y="2543137"/>
                  <a:pt x="5140211" y="2541659"/>
                </a:cubicBezTo>
                <a:cubicBezTo>
                  <a:pt x="5140211" y="2541659"/>
                  <a:pt x="5140211" y="2541659"/>
                  <a:pt x="3868947" y="2540855"/>
                </a:cubicBezTo>
                <a:cubicBezTo>
                  <a:pt x="3786490" y="2540750"/>
                  <a:pt x="3711273" y="2498294"/>
                  <a:pt x="3669952" y="2426726"/>
                </a:cubicBezTo>
                <a:cubicBezTo>
                  <a:pt x="3669952" y="2426726"/>
                  <a:pt x="3669952" y="2426726"/>
                  <a:pt x="3032246" y="1322186"/>
                </a:cubicBezTo>
                <a:cubicBezTo>
                  <a:pt x="2992303" y="1253003"/>
                  <a:pt x="2991768" y="1164250"/>
                  <a:pt x="3034282" y="1095172"/>
                </a:cubicBezTo>
                <a:cubicBezTo>
                  <a:pt x="3034282" y="1095172"/>
                  <a:pt x="3034282" y="1095172"/>
                  <a:pt x="3556318" y="185723"/>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FBB1362E-4699-426B-8D02-4F7CE6DA93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9039" y="1090549"/>
            <a:ext cx="5581001" cy="4278755"/>
            <a:chOff x="6169039" y="142050"/>
            <a:chExt cx="5581001" cy="4278755"/>
          </a:xfrm>
        </p:grpSpPr>
        <p:sp>
          <p:nvSpPr>
            <p:cNvPr id="13" name="Freeform: Shape 12">
              <a:extLst>
                <a:ext uri="{FF2B5EF4-FFF2-40B4-BE49-F238E27FC236}">
                  <a16:creationId xmlns:a16="http://schemas.microsoft.com/office/drawing/2014/main" id="{BEFB93E7-8C93-4FE1-953B-9F55FCCE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820162" y="-509073"/>
              <a:ext cx="4278755" cy="5581001"/>
            </a:xfrm>
            <a:custGeom>
              <a:avLst/>
              <a:gdLst>
                <a:gd name="connsiteX0" fmla="*/ 4278755 w 4278755"/>
                <a:gd name="connsiteY0" fmla="*/ 309054 h 5581001"/>
                <a:gd name="connsiteX1" fmla="*/ 4278755 w 4278755"/>
                <a:gd name="connsiteY1" fmla="*/ 1005863 h 5581001"/>
                <a:gd name="connsiteX2" fmla="*/ 4278755 w 4278755"/>
                <a:gd name="connsiteY2" fmla="*/ 4575137 h 5581001"/>
                <a:gd name="connsiteX3" fmla="*/ 4278755 w 4278755"/>
                <a:gd name="connsiteY3" fmla="*/ 5271947 h 5581001"/>
                <a:gd name="connsiteX4" fmla="*/ 3969701 w 4278755"/>
                <a:gd name="connsiteY4" fmla="*/ 5581001 h 5581001"/>
                <a:gd name="connsiteX5" fmla="*/ 309054 w 4278755"/>
                <a:gd name="connsiteY5" fmla="*/ 5581001 h 5581001"/>
                <a:gd name="connsiteX6" fmla="*/ 0 w 4278755"/>
                <a:gd name="connsiteY6" fmla="*/ 5271946 h 5581001"/>
                <a:gd name="connsiteX7" fmla="*/ 0 w 4278755"/>
                <a:gd name="connsiteY7" fmla="*/ 4575136 h 5581001"/>
                <a:gd name="connsiteX8" fmla="*/ 0 w 4278755"/>
                <a:gd name="connsiteY8" fmla="*/ 1005863 h 5581001"/>
                <a:gd name="connsiteX9" fmla="*/ 0 w 4278755"/>
                <a:gd name="connsiteY9" fmla="*/ 309054 h 5581001"/>
                <a:gd name="connsiteX10" fmla="*/ 309054 w 4278755"/>
                <a:gd name="connsiteY10" fmla="*/ 0 h 5581001"/>
                <a:gd name="connsiteX11" fmla="*/ 3969701 w 4278755"/>
                <a:gd name="connsiteY11" fmla="*/ 0 h 55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8755" h="5581001">
                  <a:moveTo>
                    <a:pt x="4278755" y="309054"/>
                  </a:moveTo>
                  <a:lnTo>
                    <a:pt x="4278755" y="1005863"/>
                  </a:lnTo>
                  <a:lnTo>
                    <a:pt x="4278755" y="4575137"/>
                  </a:lnTo>
                  <a:lnTo>
                    <a:pt x="4278755" y="5271947"/>
                  </a:lnTo>
                  <a:lnTo>
                    <a:pt x="3969701" y="5581001"/>
                  </a:lnTo>
                  <a:lnTo>
                    <a:pt x="309054" y="5581001"/>
                  </a:lnTo>
                  <a:lnTo>
                    <a:pt x="0" y="5271946"/>
                  </a:lnTo>
                  <a:lnTo>
                    <a:pt x="0" y="4575136"/>
                  </a:lnTo>
                  <a:lnTo>
                    <a:pt x="0" y="1005863"/>
                  </a:lnTo>
                  <a:lnTo>
                    <a:pt x="0" y="309054"/>
                  </a:lnTo>
                  <a:lnTo>
                    <a:pt x="309054" y="0"/>
                  </a:lnTo>
                  <a:lnTo>
                    <a:pt x="396970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B60422C-70D6-488F-8CE4-C3299AD79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902139" y="-425197"/>
              <a:ext cx="4114800" cy="5413248"/>
            </a:xfrm>
            <a:custGeom>
              <a:avLst/>
              <a:gdLst>
                <a:gd name="connsiteX0" fmla="*/ 4278755 w 4278755"/>
                <a:gd name="connsiteY0" fmla="*/ 309054 h 5581001"/>
                <a:gd name="connsiteX1" fmla="*/ 4278755 w 4278755"/>
                <a:gd name="connsiteY1" fmla="*/ 1005863 h 5581001"/>
                <a:gd name="connsiteX2" fmla="*/ 4278755 w 4278755"/>
                <a:gd name="connsiteY2" fmla="*/ 4575137 h 5581001"/>
                <a:gd name="connsiteX3" fmla="*/ 4278755 w 4278755"/>
                <a:gd name="connsiteY3" fmla="*/ 5271947 h 5581001"/>
                <a:gd name="connsiteX4" fmla="*/ 3969701 w 4278755"/>
                <a:gd name="connsiteY4" fmla="*/ 5581001 h 5581001"/>
                <a:gd name="connsiteX5" fmla="*/ 309054 w 4278755"/>
                <a:gd name="connsiteY5" fmla="*/ 5581001 h 5581001"/>
                <a:gd name="connsiteX6" fmla="*/ 0 w 4278755"/>
                <a:gd name="connsiteY6" fmla="*/ 5271946 h 5581001"/>
                <a:gd name="connsiteX7" fmla="*/ 0 w 4278755"/>
                <a:gd name="connsiteY7" fmla="*/ 4575136 h 5581001"/>
                <a:gd name="connsiteX8" fmla="*/ 0 w 4278755"/>
                <a:gd name="connsiteY8" fmla="*/ 1005863 h 5581001"/>
                <a:gd name="connsiteX9" fmla="*/ 0 w 4278755"/>
                <a:gd name="connsiteY9" fmla="*/ 309054 h 5581001"/>
                <a:gd name="connsiteX10" fmla="*/ 309054 w 4278755"/>
                <a:gd name="connsiteY10" fmla="*/ 0 h 5581001"/>
                <a:gd name="connsiteX11" fmla="*/ 3969701 w 4278755"/>
                <a:gd name="connsiteY11" fmla="*/ 0 h 55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8755" h="5581001">
                  <a:moveTo>
                    <a:pt x="4278755" y="309054"/>
                  </a:moveTo>
                  <a:lnTo>
                    <a:pt x="4278755" y="1005863"/>
                  </a:lnTo>
                  <a:lnTo>
                    <a:pt x="4278755" y="4575137"/>
                  </a:lnTo>
                  <a:lnTo>
                    <a:pt x="4278755" y="5271947"/>
                  </a:lnTo>
                  <a:lnTo>
                    <a:pt x="3969701" y="5581001"/>
                  </a:lnTo>
                  <a:lnTo>
                    <a:pt x="309054" y="5581001"/>
                  </a:lnTo>
                  <a:lnTo>
                    <a:pt x="0" y="5271946"/>
                  </a:lnTo>
                  <a:lnTo>
                    <a:pt x="0" y="4575136"/>
                  </a:lnTo>
                  <a:lnTo>
                    <a:pt x="0" y="1005863"/>
                  </a:lnTo>
                  <a:lnTo>
                    <a:pt x="0" y="309054"/>
                  </a:lnTo>
                  <a:lnTo>
                    <a:pt x="309054" y="0"/>
                  </a:lnTo>
                  <a:lnTo>
                    <a:pt x="3969701"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80020019-A600-2648-8B85-7B3E785F60A0}"/>
              </a:ext>
            </a:extLst>
          </p:cNvPr>
          <p:cNvSpPr>
            <a:spLocks noGrp="1"/>
          </p:cNvSpPr>
          <p:nvPr>
            <p:ph idx="1"/>
          </p:nvPr>
        </p:nvSpPr>
        <p:spPr>
          <a:xfrm>
            <a:off x="6438900" y="1333499"/>
            <a:ext cx="5105400" cy="4035803"/>
          </a:xfrm>
        </p:spPr>
        <p:txBody>
          <a:bodyPr>
            <a:normAutofit fontScale="92500"/>
          </a:bodyPr>
          <a:lstStyle/>
          <a:p>
            <a:pPr marL="0" indent="0">
              <a:buNone/>
            </a:pPr>
            <a:r>
              <a:rPr lang="en-US" sz="5400" dirty="0">
                <a:solidFill>
                  <a:schemeClr val="bg1"/>
                </a:solidFill>
              </a:rPr>
              <a:t>¿</a:t>
            </a:r>
            <a:r>
              <a:rPr lang="en-US" sz="5400" dirty="0" err="1">
                <a:solidFill>
                  <a:schemeClr val="bg1"/>
                </a:solidFill>
              </a:rPr>
              <a:t>Cómo</a:t>
            </a:r>
            <a:r>
              <a:rPr lang="en-US" sz="5400" dirty="0">
                <a:solidFill>
                  <a:schemeClr val="bg1"/>
                </a:solidFill>
              </a:rPr>
              <a:t> es que </a:t>
            </a:r>
            <a:r>
              <a:rPr lang="en-US" sz="5400" dirty="0" err="1">
                <a:solidFill>
                  <a:schemeClr val="bg1"/>
                </a:solidFill>
              </a:rPr>
              <a:t>realmente</a:t>
            </a:r>
            <a:r>
              <a:rPr lang="en-US" sz="5400" dirty="0">
                <a:solidFill>
                  <a:schemeClr val="bg1"/>
                </a:solidFill>
              </a:rPr>
              <a:t> </a:t>
            </a:r>
            <a:r>
              <a:rPr lang="en-US" sz="5400" dirty="0" err="1">
                <a:solidFill>
                  <a:schemeClr val="bg1"/>
                </a:solidFill>
              </a:rPr>
              <a:t>nos</a:t>
            </a:r>
            <a:r>
              <a:rPr lang="en-US" sz="5400" dirty="0">
                <a:solidFill>
                  <a:schemeClr val="bg1"/>
                </a:solidFill>
              </a:rPr>
              <a:t> </a:t>
            </a:r>
            <a:r>
              <a:rPr lang="en-US" sz="5400" dirty="0" err="1">
                <a:solidFill>
                  <a:schemeClr val="bg1"/>
                </a:solidFill>
              </a:rPr>
              <a:t>convertimos</a:t>
            </a:r>
            <a:r>
              <a:rPr lang="en-US" sz="5400" dirty="0">
                <a:solidFill>
                  <a:schemeClr val="bg1"/>
                </a:solidFill>
              </a:rPr>
              <a:t> </a:t>
            </a:r>
            <a:r>
              <a:rPr lang="en-US" sz="5400" dirty="0" err="1">
                <a:solidFill>
                  <a:schemeClr val="bg1"/>
                </a:solidFill>
              </a:rPr>
              <a:t>en</a:t>
            </a:r>
            <a:r>
              <a:rPr lang="en-US" sz="5400" dirty="0">
                <a:solidFill>
                  <a:schemeClr val="bg1"/>
                </a:solidFill>
              </a:rPr>
              <a:t> </a:t>
            </a:r>
            <a:r>
              <a:rPr lang="en-US" sz="5400" dirty="0" err="1">
                <a:solidFill>
                  <a:schemeClr val="bg1"/>
                </a:solidFill>
              </a:rPr>
              <a:t>herramientas</a:t>
            </a:r>
            <a:r>
              <a:rPr lang="en-US" sz="5400" dirty="0">
                <a:solidFill>
                  <a:schemeClr val="bg1"/>
                </a:solidFill>
              </a:rPr>
              <a:t> que Dios </a:t>
            </a:r>
            <a:r>
              <a:rPr lang="en-US" sz="5400" dirty="0" err="1">
                <a:solidFill>
                  <a:schemeClr val="bg1"/>
                </a:solidFill>
              </a:rPr>
              <a:t>puede</a:t>
            </a:r>
            <a:r>
              <a:rPr lang="en-US" sz="5400" dirty="0">
                <a:solidFill>
                  <a:schemeClr val="bg1"/>
                </a:solidFill>
              </a:rPr>
              <a:t> usar?</a:t>
            </a:r>
          </a:p>
          <a:p>
            <a:pPr marL="0" indent="0">
              <a:buNone/>
            </a:pPr>
            <a:endParaRPr lang="en-US" sz="2000" dirty="0">
              <a:solidFill>
                <a:schemeClr val="bg1"/>
              </a:solidFill>
            </a:endParaRPr>
          </a:p>
        </p:txBody>
      </p:sp>
    </p:spTree>
    <p:extLst>
      <p:ext uri="{BB962C8B-B14F-4D97-AF65-F5344CB8AC3E}">
        <p14:creationId xmlns:p14="http://schemas.microsoft.com/office/powerpoint/2010/main" val="4289427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1867EC-AE20-8543-9410-FA4ED9214FFF}"/>
              </a:ext>
            </a:extLst>
          </p:cNvPr>
          <p:cNvSpPr>
            <a:spLocks noGrp="1"/>
          </p:cNvSpPr>
          <p:nvPr>
            <p:ph type="title"/>
          </p:nvPr>
        </p:nvSpPr>
        <p:spPr>
          <a:xfrm>
            <a:off x="1075767" y="1188637"/>
            <a:ext cx="2988234" cy="4480726"/>
          </a:xfrm>
        </p:spPr>
        <p:txBody>
          <a:bodyPr>
            <a:normAutofit/>
          </a:bodyPr>
          <a:lstStyle/>
          <a:p>
            <a:pPr algn="r"/>
            <a:r>
              <a:rPr lang="en-US" sz="4100"/>
              <a:t>necesitamos una comprensión bíblica</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D2A040-22C5-4A4B-81F1-25E6FDD2FC9F}"/>
              </a:ext>
            </a:extLst>
          </p:cNvPr>
          <p:cNvSpPr>
            <a:spLocks noGrp="1"/>
          </p:cNvSpPr>
          <p:nvPr>
            <p:ph idx="1"/>
          </p:nvPr>
        </p:nvSpPr>
        <p:spPr>
          <a:xfrm>
            <a:off x="4846340" y="623275"/>
            <a:ext cx="6456653" cy="5607882"/>
          </a:xfrm>
        </p:spPr>
        <p:txBody>
          <a:bodyPr anchor="ctr">
            <a:normAutofit/>
          </a:bodyPr>
          <a:lstStyle/>
          <a:p>
            <a:r>
              <a:rPr lang="en-US" sz="4000" dirty="0"/>
              <a:t>La </a:t>
            </a:r>
            <a:r>
              <a:rPr lang="en-US" sz="4000" dirty="0" err="1"/>
              <a:t>Escritura</a:t>
            </a:r>
            <a:r>
              <a:rPr lang="en-US" sz="4000" dirty="0"/>
              <a:t> </a:t>
            </a:r>
            <a:r>
              <a:rPr lang="en-US" sz="4000" dirty="0" err="1"/>
              <a:t>mira</a:t>
            </a:r>
            <a:r>
              <a:rPr lang="en-US" sz="4000" dirty="0"/>
              <a:t> a los </a:t>
            </a:r>
            <a:r>
              <a:rPr lang="en-US" sz="4000" dirty="0" err="1"/>
              <a:t>seres</a:t>
            </a:r>
            <a:r>
              <a:rPr lang="en-US" sz="4000" dirty="0"/>
              <a:t> </a:t>
            </a:r>
            <a:r>
              <a:rPr lang="en-US" sz="4000" dirty="0" err="1"/>
              <a:t>humanos</a:t>
            </a:r>
            <a:r>
              <a:rPr lang="en-US" sz="4000" dirty="0"/>
              <a:t> </a:t>
            </a:r>
            <a:r>
              <a:rPr lang="en-US" sz="4000" dirty="0" err="1"/>
              <a:t>desde</a:t>
            </a:r>
            <a:r>
              <a:rPr lang="en-US" sz="4000" dirty="0"/>
              <a:t> </a:t>
            </a:r>
            <a:r>
              <a:rPr lang="en-US" sz="4000" dirty="0" err="1"/>
              <a:t>tres</a:t>
            </a:r>
            <a:r>
              <a:rPr lang="en-US" sz="4000" dirty="0"/>
              <a:t> </a:t>
            </a:r>
            <a:r>
              <a:rPr lang="en-US" sz="4000" dirty="0" err="1"/>
              <a:t>ángulos</a:t>
            </a:r>
            <a:r>
              <a:rPr lang="en-US" sz="4000" dirty="0"/>
              <a:t>: </a:t>
            </a:r>
            <a:br>
              <a:rPr lang="en-US" sz="4000" dirty="0"/>
            </a:br>
            <a:r>
              <a:rPr lang="en-US" sz="4000" dirty="0"/>
              <a:t>-la </a:t>
            </a:r>
            <a:r>
              <a:rPr lang="en-US" sz="4000" dirty="0" err="1"/>
              <a:t>Creación</a:t>
            </a:r>
            <a:r>
              <a:rPr lang="en-US" sz="4000" dirty="0"/>
              <a:t>, </a:t>
            </a:r>
            <a:br>
              <a:rPr lang="en-US" sz="4000" dirty="0"/>
            </a:br>
            <a:r>
              <a:rPr lang="en-US" sz="4000" dirty="0"/>
              <a:t>-la </a:t>
            </a:r>
            <a:r>
              <a:rPr lang="en-US" sz="4000" dirty="0" err="1"/>
              <a:t>Caída</a:t>
            </a:r>
            <a:r>
              <a:rPr lang="en-US" sz="4000" dirty="0"/>
              <a:t>  </a:t>
            </a:r>
            <a:br>
              <a:rPr lang="en-US" sz="4000" dirty="0"/>
            </a:br>
            <a:r>
              <a:rPr lang="en-US" sz="4000" dirty="0"/>
              <a:t>-la </a:t>
            </a:r>
            <a:r>
              <a:rPr lang="en-US" sz="4000" dirty="0" err="1"/>
              <a:t>Redención</a:t>
            </a:r>
            <a:r>
              <a:rPr lang="en-US" sz="4000" dirty="0"/>
              <a:t>.</a:t>
            </a:r>
          </a:p>
        </p:txBody>
      </p:sp>
    </p:spTree>
    <p:extLst>
      <p:ext uri="{BB962C8B-B14F-4D97-AF65-F5344CB8AC3E}">
        <p14:creationId xmlns:p14="http://schemas.microsoft.com/office/powerpoint/2010/main" val="2930634136"/>
      </p:ext>
    </p:extLst>
  </p:cSld>
  <p:clrMapOvr>
    <a:masterClrMapping/>
  </p:clrMapOvr>
</p:sld>
</file>

<file path=ppt/theme/theme1.xml><?xml version="1.0" encoding="utf-8"?>
<a:theme xmlns:a="http://schemas.openxmlformats.org/drawingml/2006/main" name="ModOverlayVTI">
  <a:themeElements>
    <a:clrScheme name="AnalogousFromDarkSeedLeftStep">
      <a:dk1>
        <a:srgbClr val="000000"/>
      </a:dk1>
      <a:lt1>
        <a:srgbClr val="FFFFFF"/>
      </a:lt1>
      <a:dk2>
        <a:srgbClr val="243241"/>
      </a:dk2>
      <a:lt2>
        <a:srgbClr val="E6E8E2"/>
      </a:lt2>
      <a:accent1>
        <a:srgbClr val="713BD5"/>
      </a:accent1>
      <a:accent2>
        <a:srgbClr val="464FCB"/>
      </a:accent2>
      <a:accent3>
        <a:srgbClr val="3B86D5"/>
      </a:accent3>
      <a:accent4>
        <a:srgbClr val="29B4C3"/>
      </a:accent4>
      <a:accent5>
        <a:srgbClr val="33B88E"/>
      </a:accent5>
      <a:accent6>
        <a:srgbClr val="28BA4F"/>
      </a:accent6>
      <a:hlink>
        <a:srgbClr val="309284"/>
      </a:hlink>
      <a:folHlink>
        <a:srgbClr val="7F7F7F"/>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2601</TotalTime>
  <Words>37963</Words>
  <Application>Microsoft Macintosh PowerPoint</Application>
  <PresentationFormat>Widescreen</PresentationFormat>
  <Paragraphs>3506</Paragraphs>
  <Slides>594</Slides>
  <Notes>79</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594</vt:i4>
      </vt:variant>
    </vt:vector>
  </HeadingPairs>
  <TitlesOfParts>
    <vt:vector size="613" baseType="lpstr">
      <vt:lpstr>Meiryo</vt:lpstr>
      <vt:lpstr>Aharoni</vt:lpstr>
      <vt:lpstr>Arial</vt:lpstr>
      <vt:lpstr>Arial Black</vt:lpstr>
      <vt:lpstr>Arial Nova Light</vt:lpstr>
      <vt:lpstr>Calibri</vt:lpstr>
      <vt:lpstr>Calibri Light</vt:lpstr>
      <vt:lpstr>Century Gothic</vt:lpstr>
      <vt:lpstr>Corbel</vt:lpstr>
      <vt:lpstr>Elephant</vt:lpstr>
      <vt:lpstr>Helvetica</vt:lpstr>
      <vt:lpstr>Times</vt:lpstr>
      <vt:lpstr>Times New Roman</vt:lpstr>
      <vt:lpstr>Wingdings 2</vt:lpstr>
      <vt:lpstr>Wingdings 3</vt:lpstr>
      <vt:lpstr>ModOverlayVTI</vt:lpstr>
      <vt:lpstr>Frame</vt:lpstr>
      <vt:lpstr>Wisp</vt:lpstr>
      <vt:lpstr>Office Theme</vt:lpstr>
      <vt:lpstr>Instrumentos en las Manos del Redentor</vt:lpstr>
      <vt:lpstr>Bibliografía</vt:lpstr>
      <vt:lpstr>Descripción del Libro</vt:lpstr>
      <vt:lpstr>Descripción del Libro</vt:lpstr>
      <vt:lpstr>PowerPoint Presentation</vt:lpstr>
      <vt:lpstr>PARA “CAPTAR” LA NOTICIA USTED TIENE QUE COMPRENDER LA HISTORIA </vt:lpstr>
      <vt:lpstr>PARA “CAPTAR” LA NOTICIA USTED TIENE QUE COMPRENDER LA HISTORIA </vt:lpstr>
      <vt:lpstr> En el acto de rebeldía más significativo que jamás se haya cometido, el hombre y la mujer se apartaron del plan ordenado por Dios. En un segundo todo se vino abajo. Toda la asombrosa belleza de ese mundo se dañó profunda y permanentemente.      </vt:lpstr>
      <vt:lpstr> Las personas que una vez vivieron en perfecta armonía, ahora acusaban, engañaban y luchaban por tener el control. Las malas hierbas y las enfermedades se convirtieron en preocupaciones diarias. La gente empezó a desear lo malo y a hacer lo que estaba mal. En lugar de someterse a la autoridad de Dios, vivían como sus propios dioses. El mundo que una vez cantó la canción de la perfección, ahora gemía bajo el peso de la Caída.         </vt:lpstr>
      <vt:lpstr> El pecado alteró cada pensamiento, deseo, palabra y obra. Creó un mundo de doble ánimo y motivos mixtos, auto-adoración y egoísmo. La gente deseaba ser servida, pero odiaba servir, anhelaba el control y alimentaba falsas ilusiones de autosuficiencia. Se olvidó de su Creador, pero adoraba Su creación. En lugar de amar a la gente y usar cosas para expresarlo, la gente amaba las cosas y utilizaba a las personas para conseguirlas.        </vt:lpstr>
      <vt:lpstr> El pecado alteró cada pensamiento, deseo, palabra y obra. Creó un mundo de doble ánimo y motivos mixtos, auto-adoración y egoísmo. La gente deseaba ser servida, pero odiaba servir, anhelaba el control y alimentaba falsas ilusiones de autosuficiencia. Se olvidó de su Creador, pero adoraba Su creación. En lugar de amar a la gente y usar cosas para expresarlo, la gente amaba las cosas y utilizaba a las personas para conseguirlas.        </vt:lpstr>
      <vt:lpstr>AHORA,  LA MEJOR DE LAS NOTICIAS   </vt:lpstr>
      <vt:lpstr>PowerPoint Presentation</vt:lpstr>
      <vt:lpstr>Jesus comienza su ministerio diciendo:</vt:lpstr>
      <vt:lpstr> El Rey no ha venido para que se cumplan nuestras agendas, sino para involucrarnos en algo más asombroso, glorioso y maravilloso de lo que jamás podríamos imaginar. Tal vez la mejor manera de entender estos grandes propósitos es escuchar a escondidas en la eternidad  Apocalipsis 19:6-8   </vt:lpstr>
      <vt:lpstr>Apocalipsis 19:6-8</vt:lpstr>
      <vt:lpstr>PowerPoint Presentation</vt:lpstr>
      <vt:lpstr>PowerPoint Presentation</vt:lpstr>
      <vt:lpstr>PowerPoint Presentation</vt:lpstr>
      <vt:lpstr>2. las bodas del Cordero</vt:lpstr>
      <vt:lpstr>PowerPoint Presentation</vt:lpstr>
      <vt:lpstr>PowerPoint Presentation</vt:lpstr>
      <vt:lpstr>el objetivo final de Dios es Su propia gloria. Cristo vino a restaurar a las personas al propósito para el que fueron creadas:  vivir todos los aspectos de la vida en obediente y devota sumisión a Él.   </vt:lpstr>
      <vt:lpstr>LO QUE EL PECADO NOS HACE </vt:lpstr>
      <vt:lpstr>2. La necedad nos convence de que estamos bien, y que nuestras decisiones rebeldes e irracionales son correctas y son lo mejor.</vt:lpstr>
      <vt:lpstr>3. el pecado nos hace incapaces de hacer lo que Dios ha dispuesto que hagamos. </vt:lpstr>
      <vt:lpstr>Todos los hombres tiene que lidiar con tres clases de pecados: </vt:lpstr>
      <vt:lpstr>Todos los hombres tiene que lidiar con tres clases de pecados: </vt:lpstr>
      <vt:lpstr>Todos los hombres tiene que lidiar con tres clases de pecados: </vt:lpstr>
      <vt:lpstr>PowerPoint Presentation</vt:lpstr>
      <vt:lpstr>En la cruz se encuentra la solución a los tres tipos de pecado: </vt:lpstr>
      <vt:lpstr>PowerPoint Presentation</vt:lpstr>
      <vt:lpstr>PowerPoint Presentation</vt:lpstr>
      <vt:lpstr>PowerPoint Presentation</vt:lpstr>
      <vt:lpstr>Capitulo 2- EN LAS MANOS  DEL REDENTOR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Como resultado, muchos cristianos son bebes o bebes mayores en su madurez espiritual y no son serios acerca del discipulado  y de ser como Cristo (Heb. 5:11-14)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Muchos cristianos simplemente no entienden qué es la Biblia  </vt:lpstr>
      <vt:lpstr>PowerPoint Presentation</vt:lpstr>
      <vt:lpstr>Resultado</vt:lpstr>
      <vt:lpstr>PowerPoint Presentation</vt:lpstr>
      <vt:lpstr>PowerPoint Presentation</vt:lpstr>
      <vt:lpstr>PowerPoint Presentation</vt:lpstr>
      <vt:lpstr>PowerPoint Presentation</vt:lpstr>
      <vt:lpstr>PowerPoint Presentation</vt:lpstr>
      <vt:lpstr>CUÉNTAME, LA VIEJA, VIEJA HISTORIA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BARRAS DE REFUERZO DE DIOS  </vt:lpstr>
      <vt:lpstr>Soberania de Dios- Daniel 4:34-35</vt:lpstr>
      <vt:lpstr>SUBLIME GRACIA</vt:lpstr>
      <vt:lpstr>SUBLIME GRACIA</vt:lpstr>
      <vt:lpstr>PowerPoint Presentation</vt:lpstr>
      <vt:lpstr>PowerPoint Presentation</vt:lpstr>
      <vt:lpstr>PowerPoint Presentation</vt:lpstr>
      <vt:lpstr>¿Cómo nos ayuda Dios, y cómo nos utiliza para ayudar a los demás? </vt:lpstr>
      <vt:lpstr>PowerPoint Presentation</vt:lpstr>
      <vt:lpstr>PowerPoint Presentation</vt:lpstr>
      <vt:lpstr>necesitamos una comprensión bíblica</vt:lpstr>
      <vt:lpstr>PowerPoint Presentation</vt:lpstr>
      <vt:lpstr>PowerPoint Presentation</vt:lpstr>
      <vt:lpstr>PowerPoint Presentation</vt:lpstr>
      <vt:lpstr>PowerPoint Presentation</vt:lpstr>
      <vt:lpstr>PowerPoint Presentation</vt:lpstr>
      <vt:lpstr>PowerPoint Presentation</vt:lpstr>
      <vt:lpstr>Los seres humanos fueron creados para vivir en la plataforma de la revelación de Dios, razón por lo cual se nos dieron las habilidades comunicativas únicas que poseemos. </vt:lpstr>
      <vt:lpstr>PowerPoint Presentation</vt:lpstr>
      <vt:lpstr>PowerPoint Presentation</vt:lpstr>
      <vt:lpstr>PowerPoint Presentation</vt:lpstr>
      <vt:lpstr>PowerPoint Presentation</vt:lpstr>
      <vt:lpstr>No sólo interpretamos situaciones y relaciones,  sino que nos interpretamos a nosotros mismos. Nos asignamos una identidad y la vivimos.   </vt:lpstr>
      <vt:lpstr>Cuando decimos que Dios diseñó a los seres humanos para ser intérpretes, estamos llegando a la esencia de porqué los seres humanos hacen lo que hacen. Nuestros pensamientos condicionan nuestras emociones, nuestro sentido de identidad, nuestro punto de vista de los demás, nuestra agenda para la solución de nuestros problemas, y nuestra disposición para recibir consejo de otros.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3:1-7</vt:lpstr>
      <vt:lpstr>PowerPoint Presentation</vt:lpstr>
      <vt:lpstr>PowerPoint Presentation</vt:lpstr>
      <vt:lpstr>PowerPoint Presentation</vt:lpstr>
      <vt:lpstr>PowerPoint Presentation</vt:lpstr>
      <vt:lpstr>¿POR QUÉ OBEDECER A DIOS?</vt:lpstr>
      <vt:lpstr>PowerPoint Presentation</vt:lpstr>
      <vt:lpstr>Capitulo 4- EL OBJETIVO ES EL CORAZÓN </vt:lpstr>
      <vt:lpstr>PowerPoint Presentation</vt:lpstr>
      <vt:lpstr>¿POR QUÉ HACEN LAS PERSONAS LAS COSAS QUE  </vt:lpstr>
      <vt:lpstr>PowerPoint Presentation</vt:lpstr>
      <vt:lpstr>PowerPoint Presentation</vt:lpstr>
      <vt:lpstr>La respuesta más sencilla y más bíblica es el corazón.  </vt:lpstr>
      <vt:lpstr>PowerPoint Presentation</vt:lpstr>
      <vt:lpstr>PowerPoint Presentation</vt:lpstr>
      <vt:lpstr>Mateo 6:22-24</vt:lpstr>
      <vt:lpstr>PowerPoint Presentation</vt:lpstr>
      <vt:lpstr>PowerPoint Presentation</vt:lpstr>
      <vt:lpstr>PowerPoint Presentation</vt:lpstr>
      <vt:lpstr>PowerPoint Presentation</vt:lpstr>
      <vt:lpstr>PowerPoint Presentation</vt:lpstr>
      <vt:lpstr>FRUTOS, RAÍCES, Y EL CORAZÓN </vt:lpstr>
      <vt:lpstr>Lucas 6:34-35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Muchos de nuestros intentos de cambiar el comportamiento no toman en cuenta el corazón detrás de las acciones.  </vt:lpstr>
      <vt:lpstr>PowerPoint Presentation</vt:lpstr>
      <vt:lpstr>PowerPoint Presentation</vt:lpstr>
      <vt:lpstr>MINISTERIO PERSONAL Y EL ENGRAPADO DE FRUTOS </vt:lpstr>
      <vt:lpstr>PowerPoint Presentation</vt:lpstr>
      <vt:lpstr>PowerPoint Presentation</vt:lpstr>
      <vt:lpstr>El cambio que ignora el corazón rara vez va a transformar la vida. Durante un tiempo puede parecer legítimo, pero no es más que temporal y cosmético.  </vt:lpstr>
      <vt:lpstr>PowerPoint Presentation</vt:lpstr>
      <vt:lpstr>PowerPoint Presentation</vt:lpstr>
      <vt:lpstr>¿Por qué? </vt:lpstr>
      <vt:lpstr>PowerPoint Presentation</vt:lpstr>
      <vt:lpstr>PowerPoint Presentation</vt:lpstr>
      <vt:lpstr>PowerPoint Presentation</vt:lpstr>
      <vt:lpstr>PowerPoint Presentation</vt:lpstr>
      <vt:lpstr>La ilustración de Cristo establece tres principios que guían nuestros esfuerzos para servir como instrumentos de cambio usados por Dios en las vidas de los demás.  </vt:lpstr>
      <vt:lpstr>Existe una conexión innegable raíz-fruto entre nuestro corazón y nuestro comportamiento. Las personas y las situaciones no determinan nuestro comportamiento, solo proporcionan la ocasión en que nuestro comportamiento revela nuestros corazones.</vt:lpstr>
      <vt:lpstr>PowerPoint Presentation</vt:lpstr>
      <vt:lpstr>PowerPoint Presentation</vt:lpstr>
      <vt:lpstr>LA ESENCIA DEL PROBLEMA- Ezekiel 14:1-5</vt:lpstr>
      <vt:lpstr>LA ESENCIA DEL PROBLEMA- Ezekiel 14:1-5</vt:lpstr>
      <vt:lpstr>Romanos 1 nos es de ayuda aquí. Es probablemente el mejor análisis de la naturaleza y los efectos del pecado que aparece en la Escritura.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Este es el principio de la influencia ineludible: Todo lo que rige el corazón ejercerá influencia ineludible sobre la vida y el comportamiento de la persona.  </vt:lpstr>
      <vt:lpstr>Si no somos capaces de examinar el corazón y las áreas donde se necesita cambio, nuestros esfuerzos ministeriales solo conseguirán que las personas sean idólatras más comprometidos y exitosos. Esta es la razón por la que Dios sólo responderá a los ancianos de Israel de acuerdo con su idolatría del corazón. </vt:lpstr>
      <vt:lpstr>Si ellos no cambian allí, todo lo que Dios les diga solo será utilizado para servir a los ídolos que rigen sus corazones. ¡Incluso utilizaremos los principios de la Palabra para servir a nuestros ídolos!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Capitulo 5-  COMPRENDIENDO LA LUCHA DE SU CORAZÓN  </vt:lpstr>
      <vt:lpstr>Capitulo 5-  COMPRENDIENDO LA LUCHA DE SU CORAZÓN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“vuestras pasiones, las cuales combaten en vuestros miembros”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¿ENTONCES USTED QUIERE SER UN INSTRUMENTO DE CAMBIO?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 Y VERDAD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Imagínese a un médico que sale de una sala de examen a decirle a su recepcionista, “¡Enfermos, enfermos, enfermos! ¡Todo lo que veo es gente enferma! ¿Por qué nunca viene la gente sana a visitarme? </vt:lpstr>
      <vt:lpstr> La iglesia está llena de personas que tratan con los efectos del pecado, personas que no están formadas completamente a la imagen de Jesucristo. La iglesia está llena de personas que han perdido su camino y ni siquiera lo saben, que no han establecido una conexión entre sus problemas cotidianos y la gracia transformadora de Cristo.  </vt:lpstr>
      <vt:lpstr>¡Yo era igual que mi estudiante! Yo quería hijos que nunca hubiesen sufrido los efectos de la Caída y que poseyeran la habilidad innata de tomar todas las decisiones correctas. Quería que los devocionales familiares y algunas conferencias produjeran hijos que se las arreglaran muy bien por su cuenta. </vt:lpstr>
      <vt:lpstr>EL AMOR COMO FUNDAMENTO  Estoy profundamente convencido que el fundamento para el ministerio transformador de personas no es la teología profunda, sino el amor.  </vt:lpstr>
      <vt:lpstr> El amor es lo que le hace buscar y salvar a los perdidos, y perseverar hasta que cada uno de Sus hijos sea transformado a Su imagen. Su amor no descansará hasta que todos Sus hijos estén a Su lado en gloria. La esperanza de cada pecador no se basa en las respuestas teológicas sino en el amor de Cristo por los suyos. Sin él, no tenemos esperanza personal, relacional o eternamente.  .  </vt:lpstr>
      <vt:lpstr>Romanos 8:31-39  .  </vt:lpstr>
      <vt:lpstr>Queremos un ministerio que no exija un amor que sea así; es decir… ¡tan exigente! No queremos servir a los demás de una manera que requiere tanto sacrificio personal. Preferiríamos lanzar granadas de verdad a las vidas de las personas en lugar de poner nuestras vidas por ellas. Pero esto es exactamente lo que Cristo hizo por nosotros. ¿Podemos esperar ser llamados a hacer algo menos?</vt:lpstr>
      <vt:lpstr>1 Corintios 13</vt:lpstr>
      <vt:lpstr>El amor de Cristo no es solamente el fundamento de nuestra esperanza personal, sino que la encarnación de ese amor en nosotros es nuestra única esperanza para ser eficaces con los demás para Cristo.  </vt:lpstr>
      <vt:lpstr>No podemos ser parte de la obra vivificante de Cristo, sin estar dispuestos a sacrificar nuestras vidas. Por eso Jesús dijo: “Si alguno viene a mí, y no aborrece a su padre, y madre, y mujer, e hijos, y hermanos, y hermanas, y aun también su propia vida, no puede ser mi discípulo. Y el que no lleva su cruz y viene en pos de mí, no puede ser mi discípulo” (Lucas 14:26–27).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 ello, nuestras relaciones no nos pertenecen, pertenecen al Señor y son santas. Dios las usa para preparar un pueblo para sí mismo. Estas relaciones cotidianas son esenciales para el plan de transformación personal dispuesto antes de la fundación del mundo.  </vt:lpstr>
      <vt:lpstr>Dios nos da oportunidades todos los días para servir a los atribulados, enojados, desalentados, derrotados, confundidos, y ciegos. Esta es la forma en que Él trabaja y llama a cada uno de Sus hijos a que sean parte de ello.</vt:lpstr>
      <vt:lpstr>Comienza con sus actitudes. Cuando piensan en el otro desde una perspectiva horizontal, se muestran desalentados, sin esperanza, y cínicos. Después de todo, han hecho todo lo imaginable para que la otra persona se arregle pero nada ha funcionado. Pero cuando son conscientes de que Dios está presente con Su propio propósito redentor, tendrán motivos de sobra para tener esperanza.</vt:lpstr>
      <vt:lpstr>Comienza con sus actitudes. Cuando piensan en el otro desde una perspectiva horizontal, se muestran desalentados, sin esperanza, y cínicos. Después de todo, han hecho todo lo imaginable para que la otra persona se arregle pero nada ha funcionado. Pero cuando son conscientes de que Dios está presente con Su propio propósito redentor, tendrán motivos de sobra para tener esperanza.</vt:lpstr>
      <vt:lpstr>Ver este momento desde la perspectiva redentora también cambiará su postura. En el modelo horizontal, ellos disputan entre sí como enemigos con agendas opuestas. Luchan por asegurarse de que su voluntad se imponga. </vt:lpstr>
      <vt:lpstr>Pablo lo capta en Efesios 6, cuando llama a los padres a criar a sus hijos en la “disciplina y amonestación del Señor”. Esto cambia radicalmente la agenda de los padres. El enfoque horizontal desaparece. El llamado es a ser parte de la obra de Dios de transformación del corazón - a ayudar al niño a cambiar de un pecador centrado en sí mismo a alguien que ama a Dios por encima de todo lo demás.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 CAPÍTULO LLEGANDO A CONOCER A LA GENTE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CAPÍTULO DESCUBRIENDO DÓNDE  SE NECESITA  EL CAMBIO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13 CAPÍTULO ESTABLECIENDO LA AGENDA Y DEFINIENDO LA RESPONSABILIDAD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Instrumentos en las Manos del Redentor</dc:title>
  <dc:creator>Gutierrez, Josiah</dc:creator>
  <cp:lastModifiedBy>Gutierrez, Josiah</cp:lastModifiedBy>
  <cp:revision>8</cp:revision>
  <cp:lastPrinted>2020-11-29T23:42:44Z</cp:lastPrinted>
  <dcterms:created xsi:type="dcterms:W3CDTF">2020-11-28T01:10:55Z</dcterms:created>
  <dcterms:modified xsi:type="dcterms:W3CDTF">2021-02-15T17:33:32Z</dcterms:modified>
</cp:coreProperties>
</file>