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E928C1-46C1-480F-BFE9-89A9CA39FA80}" v="469" dt="2018-12-09T22:56:25.7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iah Gutierrez" userId="7554fd80af9a5f98" providerId="LiveId" clId="{C6E928C1-46C1-480F-BFE9-89A9CA39FA80}"/>
    <pc:docChg chg="custSel addSld modSld">
      <pc:chgData name="Josiah Gutierrez" userId="7554fd80af9a5f98" providerId="LiveId" clId="{C6E928C1-46C1-480F-BFE9-89A9CA39FA80}" dt="2018-12-09T22:56:25.704" v="468"/>
      <pc:docMkLst>
        <pc:docMk/>
      </pc:docMkLst>
      <pc:sldChg chg="modSp add">
        <pc:chgData name="Josiah Gutierrez" userId="7554fd80af9a5f98" providerId="LiveId" clId="{C6E928C1-46C1-480F-BFE9-89A9CA39FA80}" dt="2018-12-09T21:38:10.841" v="8" actId="255"/>
        <pc:sldMkLst>
          <pc:docMk/>
          <pc:sldMk cId="1271042770" sldId="263"/>
        </pc:sldMkLst>
        <pc:spChg chg="mod">
          <ac:chgData name="Josiah Gutierrez" userId="7554fd80af9a5f98" providerId="LiveId" clId="{C6E928C1-46C1-480F-BFE9-89A9CA39FA80}" dt="2018-12-09T21:35:00.889" v="3"/>
          <ac:spMkLst>
            <pc:docMk/>
            <pc:sldMk cId="1271042770" sldId="263"/>
            <ac:spMk id="2" creationId="{17FCADC4-4739-47D1-B44E-87F9E2370452}"/>
          </ac:spMkLst>
        </pc:spChg>
        <pc:spChg chg="mod">
          <ac:chgData name="Josiah Gutierrez" userId="7554fd80af9a5f98" providerId="LiveId" clId="{C6E928C1-46C1-480F-BFE9-89A9CA39FA80}" dt="2018-12-09T21:38:10.841" v="8" actId="255"/>
          <ac:spMkLst>
            <pc:docMk/>
            <pc:sldMk cId="1271042770" sldId="263"/>
            <ac:spMk id="3" creationId="{4DA63B68-8A6E-438E-8440-BB325DAF16F4}"/>
          </ac:spMkLst>
        </pc:spChg>
      </pc:sldChg>
      <pc:sldChg chg="modSp add">
        <pc:chgData name="Josiah Gutierrez" userId="7554fd80af9a5f98" providerId="LiveId" clId="{C6E928C1-46C1-480F-BFE9-89A9CA39FA80}" dt="2018-12-09T21:40:28.086" v="26" actId="20577"/>
        <pc:sldMkLst>
          <pc:docMk/>
          <pc:sldMk cId="350808829" sldId="264"/>
        </pc:sldMkLst>
        <pc:spChg chg="mod">
          <ac:chgData name="Josiah Gutierrez" userId="7554fd80af9a5f98" providerId="LiveId" clId="{C6E928C1-46C1-480F-BFE9-89A9CA39FA80}" dt="2018-12-09T21:40:28.086" v="26" actId="20577"/>
          <ac:spMkLst>
            <pc:docMk/>
            <pc:sldMk cId="350808829" sldId="264"/>
            <ac:spMk id="3" creationId="{4DA63B68-8A6E-438E-8440-BB325DAF16F4}"/>
          </ac:spMkLst>
        </pc:spChg>
      </pc:sldChg>
      <pc:sldChg chg="modSp add">
        <pc:chgData name="Josiah Gutierrez" userId="7554fd80af9a5f98" providerId="LiveId" clId="{C6E928C1-46C1-480F-BFE9-89A9CA39FA80}" dt="2018-12-09T21:45:15.334" v="38" actId="20577"/>
        <pc:sldMkLst>
          <pc:docMk/>
          <pc:sldMk cId="1147080675" sldId="265"/>
        </pc:sldMkLst>
        <pc:spChg chg="mod">
          <ac:chgData name="Josiah Gutierrez" userId="7554fd80af9a5f98" providerId="LiveId" clId="{C6E928C1-46C1-480F-BFE9-89A9CA39FA80}" dt="2018-12-09T21:45:15.334" v="38" actId="20577"/>
          <ac:spMkLst>
            <pc:docMk/>
            <pc:sldMk cId="1147080675" sldId="265"/>
            <ac:spMk id="3" creationId="{4DA63B68-8A6E-438E-8440-BB325DAF16F4}"/>
          </ac:spMkLst>
        </pc:spChg>
      </pc:sldChg>
      <pc:sldChg chg="modSp add">
        <pc:chgData name="Josiah Gutierrez" userId="7554fd80af9a5f98" providerId="LiveId" clId="{C6E928C1-46C1-480F-BFE9-89A9CA39FA80}" dt="2018-12-09T21:48:32.609" v="42" actId="255"/>
        <pc:sldMkLst>
          <pc:docMk/>
          <pc:sldMk cId="3528479806" sldId="266"/>
        </pc:sldMkLst>
        <pc:spChg chg="mod">
          <ac:chgData name="Josiah Gutierrez" userId="7554fd80af9a5f98" providerId="LiveId" clId="{C6E928C1-46C1-480F-BFE9-89A9CA39FA80}" dt="2018-12-09T21:48:32.609" v="42" actId="255"/>
          <ac:spMkLst>
            <pc:docMk/>
            <pc:sldMk cId="3528479806" sldId="266"/>
            <ac:spMk id="3" creationId="{4DA63B68-8A6E-438E-8440-BB325DAF16F4}"/>
          </ac:spMkLst>
        </pc:spChg>
      </pc:sldChg>
      <pc:sldChg chg="modSp add">
        <pc:chgData name="Josiah Gutierrez" userId="7554fd80af9a5f98" providerId="LiveId" clId="{C6E928C1-46C1-480F-BFE9-89A9CA39FA80}" dt="2018-12-09T21:52:35.306" v="53" actId="20577"/>
        <pc:sldMkLst>
          <pc:docMk/>
          <pc:sldMk cId="695469428" sldId="267"/>
        </pc:sldMkLst>
        <pc:spChg chg="mod">
          <ac:chgData name="Josiah Gutierrez" userId="7554fd80af9a5f98" providerId="LiveId" clId="{C6E928C1-46C1-480F-BFE9-89A9CA39FA80}" dt="2018-12-09T21:52:35.306" v="53" actId="20577"/>
          <ac:spMkLst>
            <pc:docMk/>
            <pc:sldMk cId="695469428" sldId="267"/>
            <ac:spMk id="3" creationId="{4DA63B68-8A6E-438E-8440-BB325DAF16F4}"/>
          </ac:spMkLst>
        </pc:spChg>
      </pc:sldChg>
      <pc:sldChg chg="modSp add">
        <pc:chgData name="Josiah Gutierrez" userId="7554fd80af9a5f98" providerId="LiveId" clId="{C6E928C1-46C1-480F-BFE9-89A9CA39FA80}" dt="2018-12-09T21:57:29.514" v="110" actId="20577"/>
        <pc:sldMkLst>
          <pc:docMk/>
          <pc:sldMk cId="2040172262" sldId="268"/>
        </pc:sldMkLst>
        <pc:spChg chg="mod">
          <ac:chgData name="Josiah Gutierrez" userId="7554fd80af9a5f98" providerId="LiveId" clId="{C6E928C1-46C1-480F-BFE9-89A9CA39FA80}" dt="2018-12-09T21:57:29.514" v="110" actId="20577"/>
          <ac:spMkLst>
            <pc:docMk/>
            <pc:sldMk cId="2040172262" sldId="268"/>
            <ac:spMk id="3" creationId="{4DA63B68-8A6E-438E-8440-BB325DAF16F4}"/>
          </ac:spMkLst>
        </pc:spChg>
      </pc:sldChg>
      <pc:sldChg chg="modSp add">
        <pc:chgData name="Josiah Gutierrez" userId="7554fd80af9a5f98" providerId="LiveId" clId="{C6E928C1-46C1-480F-BFE9-89A9CA39FA80}" dt="2018-12-09T22:00:07.162" v="117" actId="20578"/>
        <pc:sldMkLst>
          <pc:docMk/>
          <pc:sldMk cId="1878169489" sldId="269"/>
        </pc:sldMkLst>
        <pc:spChg chg="mod">
          <ac:chgData name="Josiah Gutierrez" userId="7554fd80af9a5f98" providerId="LiveId" clId="{C6E928C1-46C1-480F-BFE9-89A9CA39FA80}" dt="2018-12-09T22:00:07.162" v="117" actId="20578"/>
          <ac:spMkLst>
            <pc:docMk/>
            <pc:sldMk cId="1878169489" sldId="269"/>
            <ac:spMk id="2" creationId="{17FCADC4-4739-47D1-B44E-87F9E2370452}"/>
          </ac:spMkLst>
        </pc:spChg>
        <pc:spChg chg="mod">
          <ac:chgData name="Josiah Gutierrez" userId="7554fd80af9a5f98" providerId="LiveId" clId="{C6E928C1-46C1-480F-BFE9-89A9CA39FA80}" dt="2018-12-09T21:59:49.111" v="114"/>
          <ac:spMkLst>
            <pc:docMk/>
            <pc:sldMk cId="1878169489" sldId="269"/>
            <ac:spMk id="3" creationId="{4DA63B68-8A6E-438E-8440-BB325DAF16F4}"/>
          </ac:spMkLst>
        </pc:spChg>
      </pc:sldChg>
      <pc:sldChg chg="modSp add">
        <pc:chgData name="Josiah Gutierrez" userId="7554fd80af9a5f98" providerId="LiveId" clId="{C6E928C1-46C1-480F-BFE9-89A9CA39FA80}" dt="2018-12-09T22:03:43.497" v="131" actId="20577"/>
        <pc:sldMkLst>
          <pc:docMk/>
          <pc:sldMk cId="917034839" sldId="270"/>
        </pc:sldMkLst>
        <pc:spChg chg="mod">
          <ac:chgData name="Josiah Gutierrez" userId="7554fd80af9a5f98" providerId="LiveId" clId="{C6E928C1-46C1-480F-BFE9-89A9CA39FA80}" dt="2018-12-09T22:03:43.497" v="131" actId="20577"/>
          <ac:spMkLst>
            <pc:docMk/>
            <pc:sldMk cId="917034839" sldId="270"/>
            <ac:spMk id="3" creationId="{4DA63B68-8A6E-438E-8440-BB325DAF16F4}"/>
          </ac:spMkLst>
        </pc:spChg>
      </pc:sldChg>
      <pc:sldChg chg="modSp add">
        <pc:chgData name="Josiah Gutierrez" userId="7554fd80af9a5f98" providerId="LiveId" clId="{C6E928C1-46C1-480F-BFE9-89A9CA39FA80}" dt="2018-12-09T22:06:57.507" v="135"/>
        <pc:sldMkLst>
          <pc:docMk/>
          <pc:sldMk cId="2597725909" sldId="271"/>
        </pc:sldMkLst>
        <pc:spChg chg="mod">
          <ac:chgData name="Josiah Gutierrez" userId="7554fd80af9a5f98" providerId="LiveId" clId="{C6E928C1-46C1-480F-BFE9-89A9CA39FA80}" dt="2018-12-09T22:06:57.507" v="135"/>
          <ac:spMkLst>
            <pc:docMk/>
            <pc:sldMk cId="2597725909" sldId="271"/>
            <ac:spMk id="3" creationId="{4DA63B68-8A6E-438E-8440-BB325DAF16F4}"/>
          </ac:spMkLst>
        </pc:spChg>
      </pc:sldChg>
      <pc:sldChg chg="modSp add">
        <pc:chgData name="Josiah Gutierrez" userId="7554fd80af9a5f98" providerId="LiveId" clId="{C6E928C1-46C1-480F-BFE9-89A9CA39FA80}" dt="2018-12-09T22:09:21.780" v="195" actId="20577"/>
        <pc:sldMkLst>
          <pc:docMk/>
          <pc:sldMk cId="892199295" sldId="272"/>
        </pc:sldMkLst>
        <pc:spChg chg="mod">
          <ac:chgData name="Josiah Gutierrez" userId="7554fd80af9a5f98" providerId="LiveId" clId="{C6E928C1-46C1-480F-BFE9-89A9CA39FA80}" dt="2018-12-09T22:09:21.780" v="195" actId="20577"/>
          <ac:spMkLst>
            <pc:docMk/>
            <pc:sldMk cId="892199295" sldId="272"/>
            <ac:spMk id="3" creationId="{4DA63B68-8A6E-438E-8440-BB325DAF16F4}"/>
          </ac:spMkLst>
        </pc:spChg>
      </pc:sldChg>
      <pc:sldChg chg="modSp add">
        <pc:chgData name="Josiah Gutierrez" userId="7554fd80af9a5f98" providerId="LiveId" clId="{C6E928C1-46C1-480F-BFE9-89A9CA39FA80}" dt="2018-12-09T22:13:58.780" v="246" actId="20577"/>
        <pc:sldMkLst>
          <pc:docMk/>
          <pc:sldMk cId="1249232056" sldId="273"/>
        </pc:sldMkLst>
        <pc:spChg chg="mod">
          <ac:chgData name="Josiah Gutierrez" userId="7554fd80af9a5f98" providerId="LiveId" clId="{C6E928C1-46C1-480F-BFE9-89A9CA39FA80}" dt="2018-12-09T22:13:58.780" v="246" actId="20577"/>
          <ac:spMkLst>
            <pc:docMk/>
            <pc:sldMk cId="1249232056" sldId="273"/>
            <ac:spMk id="3" creationId="{4DA63B68-8A6E-438E-8440-BB325DAF16F4}"/>
          </ac:spMkLst>
        </pc:spChg>
      </pc:sldChg>
      <pc:sldChg chg="modSp add">
        <pc:chgData name="Josiah Gutierrez" userId="7554fd80af9a5f98" providerId="LiveId" clId="{C6E928C1-46C1-480F-BFE9-89A9CA39FA80}" dt="2018-12-09T22:17:07.717" v="270" actId="313"/>
        <pc:sldMkLst>
          <pc:docMk/>
          <pc:sldMk cId="2438056264" sldId="274"/>
        </pc:sldMkLst>
        <pc:spChg chg="mod">
          <ac:chgData name="Josiah Gutierrez" userId="7554fd80af9a5f98" providerId="LiveId" clId="{C6E928C1-46C1-480F-BFE9-89A9CA39FA80}" dt="2018-12-09T22:17:07.717" v="270" actId="313"/>
          <ac:spMkLst>
            <pc:docMk/>
            <pc:sldMk cId="2438056264" sldId="274"/>
            <ac:spMk id="2" creationId="{17FCADC4-4739-47D1-B44E-87F9E2370452}"/>
          </ac:spMkLst>
        </pc:spChg>
        <pc:spChg chg="mod">
          <ac:chgData name="Josiah Gutierrez" userId="7554fd80af9a5f98" providerId="LiveId" clId="{C6E928C1-46C1-480F-BFE9-89A9CA39FA80}" dt="2018-12-09T22:16:56.167" v="268" actId="20577"/>
          <ac:spMkLst>
            <pc:docMk/>
            <pc:sldMk cId="2438056264" sldId="274"/>
            <ac:spMk id="3" creationId="{4DA63B68-8A6E-438E-8440-BB325DAF16F4}"/>
          </ac:spMkLst>
        </pc:spChg>
      </pc:sldChg>
      <pc:sldChg chg="modSp add">
        <pc:chgData name="Josiah Gutierrez" userId="7554fd80af9a5f98" providerId="LiveId" clId="{C6E928C1-46C1-480F-BFE9-89A9CA39FA80}" dt="2018-12-09T22:22:46.970" v="309"/>
        <pc:sldMkLst>
          <pc:docMk/>
          <pc:sldMk cId="899402746" sldId="275"/>
        </pc:sldMkLst>
        <pc:spChg chg="mod">
          <ac:chgData name="Josiah Gutierrez" userId="7554fd80af9a5f98" providerId="LiveId" clId="{C6E928C1-46C1-480F-BFE9-89A9CA39FA80}" dt="2018-12-09T22:18:55.343" v="307" actId="313"/>
          <ac:spMkLst>
            <pc:docMk/>
            <pc:sldMk cId="899402746" sldId="275"/>
            <ac:spMk id="2" creationId="{17FCADC4-4739-47D1-B44E-87F9E2370452}"/>
          </ac:spMkLst>
        </pc:spChg>
        <pc:spChg chg="mod">
          <ac:chgData name="Josiah Gutierrez" userId="7554fd80af9a5f98" providerId="LiveId" clId="{C6E928C1-46C1-480F-BFE9-89A9CA39FA80}" dt="2018-12-09T22:22:46.970" v="309"/>
          <ac:spMkLst>
            <pc:docMk/>
            <pc:sldMk cId="899402746" sldId="275"/>
            <ac:spMk id="3" creationId="{4DA63B68-8A6E-438E-8440-BB325DAF16F4}"/>
          </ac:spMkLst>
        </pc:spChg>
      </pc:sldChg>
      <pc:sldChg chg="modSp add">
        <pc:chgData name="Josiah Gutierrez" userId="7554fd80af9a5f98" providerId="LiveId" clId="{C6E928C1-46C1-480F-BFE9-89A9CA39FA80}" dt="2018-12-09T22:42:47.250" v="421" actId="20577"/>
        <pc:sldMkLst>
          <pc:docMk/>
          <pc:sldMk cId="4112396047" sldId="276"/>
        </pc:sldMkLst>
        <pc:spChg chg="mod">
          <ac:chgData name="Josiah Gutierrez" userId="7554fd80af9a5f98" providerId="LiveId" clId="{C6E928C1-46C1-480F-BFE9-89A9CA39FA80}" dt="2018-12-09T22:23:26.646" v="341" actId="790"/>
          <ac:spMkLst>
            <pc:docMk/>
            <pc:sldMk cId="4112396047" sldId="276"/>
            <ac:spMk id="2" creationId="{07ADA700-EC6F-4692-AC50-BEB48F6B95B2}"/>
          </ac:spMkLst>
        </pc:spChg>
        <pc:spChg chg="mod">
          <ac:chgData name="Josiah Gutierrez" userId="7554fd80af9a5f98" providerId="LiveId" clId="{C6E928C1-46C1-480F-BFE9-89A9CA39FA80}" dt="2018-12-09T22:42:47.250" v="421" actId="20577"/>
          <ac:spMkLst>
            <pc:docMk/>
            <pc:sldMk cId="4112396047" sldId="276"/>
            <ac:spMk id="3" creationId="{1B6B47A2-D14C-4B16-988D-1F1FDF08CF58}"/>
          </ac:spMkLst>
        </pc:spChg>
      </pc:sldChg>
      <pc:sldChg chg="modSp add">
        <pc:chgData name="Josiah Gutierrez" userId="7554fd80af9a5f98" providerId="LiveId" clId="{C6E928C1-46C1-480F-BFE9-89A9CA39FA80}" dt="2018-12-09T22:45:01.938" v="428" actId="255"/>
        <pc:sldMkLst>
          <pc:docMk/>
          <pc:sldMk cId="1520615375" sldId="277"/>
        </pc:sldMkLst>
        <pc:spChg chg="mod">
          <ac:chgData name="Josiah Gutierrez" userId="7554fd80af9a5f98" providerId="LiveId" clId="{C6E928C1-46C1-480F-BFE9-89A9CA39FA80}" dt="2018-12-09T22:45:01.938" v="428" actId="255"/>
          <ac:spMkLst>
            <pc:docMk/>
            <pc:sldMk cId="1520615375" sldId="277"/>
            <ac:spMk id="3" creationId="{1B6B47A2-D14C-4B16-988D-1F1FDF08CF58}"/>
          </ac:spMkLst>
        </pc:spChg>
      </pc:sldChg>
      <pc:sldChg chg="modSp add">
        <pc:chgData name="Josiah Gutierrez" userId="7554fd80af9a5f98" providerId="LiveId" clId="{C6E928C1-46C1-480F-BFE9-89A9CA39FA80}" dt="2018-12-09T22:48:46.216" v="436" actId="20577"/>
        <pc:sldMkLst>
          <pc:docMk/>
          <pc:sldMk cId="53241106" sldId="278"/>
        </pc:sldMkLst>
        <pc:spChg chg="mod">
          <ac:chgData name="Josiah Gutierrez" userId="7554fd80af9a5f98" providerId="LiveId" clId="{C6E928C1-46C1-480F-BFE9-89A9CA39FA80}" dt="2018-12-09T22:48:46.216" v="436" actId="20577"/>
          <ac:spMkLst>
            <pc:docMk/>
            <pc:sldMk cId="53241106" sldId="278"/>
            <ac:spMk id="3" creationId="{1B6B47A2-D14C-4B16-988D-1F1FDF08CF58}"/>
          </ac:spMkLst>
        </pc:spChg>
      </pc:sldChg>
      <pc:sldChg chg="modSp add">
        <pc:chgData name="Josiah Gutierrez" userId="7554fd80af9a5f98" providerId="LiveId" clId="{C6E928C1-46C1-480F-BFE9-89A9CA39FA80}" dt="2018-12-09T22:50:48.046" v="444" actId="20577"/>
        <pc:sldMkLst>
          <pc:docMk/>
          <pc:sldMk cId="443673224" sldId="279"/>
        </pc:sldMkLst>
        <pc:spChg chg="mod">
          <ac:chgData name="Josiah Gutierrez" userId="7554fd80af9a5f98" providerId="LiveId" clId="{C6E928C1-46C1-480F-BFE9-89A9CA39FA80}" dt="2018-12-09T22:50:48.046" v="444" actId="20577"/>
          <ac:spMkLst>
            <pc:docMk/>
            <pc:sldMk cId="443673224" sldId="279"/>
            <ac:spMk id="3" creationId="{1B6B47A2-D14C-4B16-988D-1F1FDF08CF58}"/>
          </ac:spMkLst>
        </pc:spChg>
      </pc:sldChg>
      <pc:sldChg chg="modSp add">
        <pc:chgData name="Josiah Gutierrez" userId="7554fd80af9a5f98" providerId="LiveId" clId="{C6E928C1-46C1-480F-BFE9-89A9CA39FA80}" dt="2018-12-09T22:56:19.224" v="467" actId="20577"/>
        <pc:sldMkLst>
          <pc:docMk/>
          <pc:sldMk cId="2791577565" sldId="280"/>
        </pc:sldMkLst>
        <pc:spChg chg="mod">
          <ac:chgData name="Josiah Gutierrez" userId="7554fd80af9a5f98" providerId="LiveId" clId="{C6E928C1-46C1-480F-BFE9-89A9CA39FA80}" dt="2018-12-09T22:56:19.224" v="467" actId="20577"/>
          <ac:spMkLst>
            <pc:docMk/>
            <pc:sldMk cId="2791577565" sldId="280"/>
            <ac:spMk id="3" creationId="{1B6B47A2-D14C-4B16-988D-1F1FDF08CF58}"/>
          </ac:spMkLst>
        </pc:spChg>
      </pc:sldChg>
      <pc:sldChg chg="add">
        <pc:chgData name="Josiah Gutierrez" userId="7554fd80af9a5f98" providerId="LiveId" clId="{C6E928C1-46C1-480F-BFE9-89A9CA39FA80}" dt="2018-12-09T22:56:25.704" v="468"/>
        <pc:sldMkLst>
          <pc:docMk/>
          <pc:sldMk cId="4011117368" sldId="28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t>12/9/2018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f.ly/logosres/introalnt?ref=Page.p+137&amp;off=1303&amp;ctx=tentaci%C3%B3n+de+Jes%C3%BAs.%0a~M%C3%A1s+de+la+mitad+del+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642CD-EFD5-4D34-9879-31BF4783D1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err="1"/>
              <a:t>Encontrando</a:t>
            </a:r>
            <a:r>
              <a:rPr lang="en-US" sz="4800" dirty="0"/>
              <a:t> el Corazon de Dios </a:t>
            </a:r>
            <a:r>
              <a:rPr lang="en-US" sz="4800" dirty="0" err="1"/>
              <a:t>en</a:t>
            </a:r>
            <a:r>
              <a:rPr lang="en-US" sz="4800" dirty="0"/>
              <a:t> los </a:t>
            </a:r>
            <a:r>
              <a:rPr lang="en-US" sz="4800" dirty="0" err="1"/>
              <a:t>diferentes</a:t>
            </a:r>
            <a:r>
              <a:rPr lang="en-US" sz="4800" dirty="0"/>
              <a:t> </a:t>
            </a:r>
            <a:r>
              <a:rPr lang="en-US" sz="4800" dirty="0" err="1"/>
              <a:t>generos</a:t>
            </a:r>
            <a:r>
              <a:rPr lang="en-US" sz="4800" dirty="0"/>
              <a:t> del Nuevo </a:t>
            </a:r>
            <a:r>
              <a:rPr lang="en-US" sz="4800" dirty="0" err="1"/>
              <a:t>Testamento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24856D-62A3-44DB-99CE-3C87437697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859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ADC4-4739-47D1-B44E-87F9E2370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¿por qué tenemos cuatro Evangelios?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63B68-8A6E-438E-8440-BB325DAF1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Marcos-</a:t>
            </a:r>
            <a:r>
              <a:rPr lang="es-ES" sz="3200" dirty="0"/>
              <a:t>El Evangelio de Marcos fue escrito a una iglesia perseguida, tal vez en Roma, y tenía la intención de alentarlos a perseverar y permanecer fieles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47080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ADC4-4739-47D1-B44E-87F9E2370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¿por qué tenemos cuatro Evangelios?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63B68-8A6E-438E-8440-BB325DAF1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400" dirty="0"/>
              <a:t>Los lectores de marcos están llamados a seguir el camino sufriente del siervo-Mesías, que llamó a sus discípulos a "tomar su cruz" y seguirlo (Marcos 8:34).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28479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ADC4-4739-47D1-B44E-87F9E2370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¿por qué tenemos cuatro Evangelios?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63B68-8A6E-438E-8440-BB325DAF1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sz="4400" dirty="0"/>
              <a:t>Lucas probablemente fue escrito a una comunidad mixta o predominantemente gentil.</a:t>
            </a:r>
          </a:p>
          <a:p>
            <a:r>
              <a:rPr lang="es-ES" sz="4400" dirty="0"/>
              <a:t>Fue escrito para confirmar que el mensaje de salvación era para todas las personas en todas partes, cualquiera que fuera su raza, género, estatus económico, o fondo social y cultural.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95469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ADC4-4739-47D1-B44E-87F9E2370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¿por qué tenemos cuatro Evangelios?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63B68-8A6E-438E-8440-BB325DAF1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4400" dirty="0"/>
              <a:t>Más adelante en el primer siglo, el Evangelio de Juan fue escrito a los creyentes que experimentaban la alienación cada vez mayor de sus raíces judías y el aumento de la hostilidad de la sociedad en general. Juan les aseguró que han encontrado la verdad en aquel que es el camino, la vida y la verdad (Juan 14:6)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40172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ADC4-4739-47D1-B44E-87F9E2370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género evangélico: historia, narrativa y teología.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63B68-8A6E-438E-8440-BB325DAF1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400" dirty="0"/>
              <a:t>En cuanto a su género, los Evangelios pueden caracterizarse como narrativos históricos motivados por inquietudes teológicas.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78169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ADC4-4739-47D1-B44E-87F9E2370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género evangélico: historia, narrativa y teología.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63B68-8A6E-438E-8440-BB325DAF1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sz="4400" dirty="0"/>
              <a:t>Son históricas en que están destinadas a transmitir información sobre Jesucristo (Lucas 1:1-4). </a:t>
            </a:r>
          </a:p>
          <a:p>
            <a:r>
              <a:rPr lang="es-ES" sz="4400" dirty="0"/>
              <a:t>Gran parte del material se ordena tópicamente, y los escritores del Evangelio a veces Resumen, parafrasean e interpretan el significado de las palabras de Jesús. Sin embargo, su objetivo es producir un relato digno de confianza de las palabras y acciones de Jesús.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17034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ADC4-4739-47D1-B44E-87F9E2370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género evangélico: historia, narrativa y teología.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63B68-8A6E-438E-8440-BB325DAF1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400" dirty="0"/>
              <a:t>Aunque históricos, los evangelios no son simplemente listas de hechos históricos, sino que son narrativas históricas, historia contada como historia.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97725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ADC4-4739-47D1-B44E-87F9E2370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género evangélico: historia, narrativa y teología.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63B68-8A6E-438E-8440-BB325DAF1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Escenario</a:t>
            </a:r>
            <a:endParaRPr lang="en-US" sz="4400" dirty="0"/>
          </a:p>
          <a:p>
            <a:r>
              <a:rPr lang="en-US" sz="4400" dirty="0" err="1"/>
              <a:t>Personajes</a:t>
            </a:r>
            <a:endParaRPr lang="en-US" sz="4400" dirty="0"/>
          </a:p>
          <a:p>
            <a:r>
              <a:rPr lang="en-US" sz="4400" dirty="0" err="1"/>
              <a:t>Conflicto</a:t>
            </a:r>
            <a:endParaRPr lang="en-US" sz="4400" dirty="0"/>
          </a:p>
          <a:p>
            <a:r>
              <a:rPr lang="en-US" sz="4400" dirty="0" err="1"/>
              <a:t>resolucion</a:t>
            </a:r>
            <a:endParaRPr lang="en-US" sz="44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92199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ADC4-4739-47D1-B44E-87F9E2370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género evangélico: historia, narrativa y teología.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63B68-8A6E-438E-8440-BB325DAF1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sz="4400" dirty="0"/>
              <a:t>El escenario también puede llevar un significado teológico y simbólico. Samaria es un lugar donde uno esperaría el conflicto y el odio, ya que los judíos y los Samaritanos se odiaban mutuamente. En cambio, en Juan 4 Jesús encuentra una audiencia acogedora en Samaria y una respuesta positiva al Evangelio. Aquí encontramos indicios de que el Evangelio romperá las barreras de las barreras étnicas y raciales.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49232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ADC4-4739-47D1-B44E-87F9E2370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género evangélico: teológico.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63B68-8A6E-438E-8440-BB325DAF1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sz="4400" dirty="0"/>
              <a:t>Esto significa que no son simplemente una cuenta imparcial o neutral acerca de Jesús; estaban más bien escritas para un propósito: proclamar el mensaje de la salvación lograda a través de la vida, la muerte y la resurrección de Jesús el Mesías.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38056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917FA-9ABF-466D-BDEB-059C0B10F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 </a:t>
            </a:r>
            <a:r>
              <a:rPr lang="en-US" dirty="0" err="1"/>
              <a:t>Evangelios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855E8-005F-479C-94E3-767A5F865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4000" dirty="0"/>
              <a:t>Los Evangelios del Nuevo Testamento proporcionan cuatro perspectivas únicas sobre la vida y el Ministerio de Jesús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58772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ADC4-4739-47D1-B44E-87F9E2370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género evangélico: teológico.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63B68-8A6E-438E-8440-BB325DAF1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Juan- pero éstas se han escrito para que creáis que Jesús es el Cristo, el Hijo de Dios; y para que al creer, tengáis vida en su nombre. (Juan 20:31)</a:t>
            </a:r>
          </a:p>
          <a:p>
            <a:r>
              <a:rPr lang="es-ES" sz="2800" dirty="0"/>
              <a:t>El objetivo de los cuatro escritores evangélicos era confirmar la verdad de lo que Jesús dijo e hizo, para fortalecer la fe de sus seguidores, y para llamar a otros a la fe en él.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9402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DA700-EC6F-4692-AC50-BEB48F6B9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Leyendo Los Evangelios Hoy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B47A2-D14C-4B16-988D-1F1FDF08C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02296"/>
            <a:ext cx="10518648" cy="4369904"/>
          </a:xfrm>
        </p:spPr>
        <p:txBody>
          <a:bodyPr>
            <a:normAutofit/>
          </a:bodyPr>
          <a:lstStyle/>
          <a:p>
            <a:r>
              <a:rPr lang="es-ES" dirty="0"/>
              <a:t>Leer los Evangelios  "verticalmente " (hacia abajo a través de cada historia), en lugar de </a:t>
            </a:r>
            <a:r>
              <a:rPr lang="es-ES" dirty="0" err="1"/>
              <a:t>armonisticamente</a:t>
            </a:r>
            <a:r>
              <a:rPr lang="es-ES" dirty="0"/>
              <a:t> (fusionándolos en una sola historia). </a:t>
            </a:r>
          </a:p>
          <a:p>
            <a:r>
              <a:rPr lang="es-ES" dirty="0"/>
              <a:t>Razones. </a:t>
            </a:r>
          </a:p>
          <a:p>
            <a:r>
              <a:rPr lang="es-ES" dirty="0"/>
              <a:t>las reconstrucciones son hipotéticas y no producirá resultados confiables. Los escritores del Evangelio a menudo estructuran su material tópicamente en lugar de cronológicamente. </a:t>
            </a:r>
          </a:p>
          <a:p>
            <a:r>
              <a:rPr lang="es-ES" dirty="0"/>
              <a:t>2. Los 4 Evangelios son obras maestras literarias. Cada Evangelio cuenta su propia historia de una manera particular para llevar a cabo ciertos aspectos de la vida y el Ministerio de Jesús. Cortar los Evangelios y reordenarlos corre el riesgo de perder el estilo único, los temas y la contribución teológica de cada autor.</a:t>
            </a:r>
          </a:p>
          <a:p>
            <a:r>
              <a:rPr lang="es-ES" dirty="0"/>
              <a:t>3. el Espíritu Santo dio a la iglesia cuatro Evangelios distintos.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3960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DA700-EC6F-4692-AC50-BEB48F6B9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Leyendo Los Evangelios Hoy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B47A2-D14C-4B16-988D-1F1FDF08C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02296"/>
            <a:ext cx="10518648" cy="4369904"/>
          </a:xfrm>
        </p:spPr>
        <p:txBody>
          <a:bodyPr>
            <a:normAutofit/>
          </a:bodyPr>
          <a:lstStyle/>
          <a:p>
            <a:r>
              <a:rPr lang="es-ES" sz="4800" dirty="0"/>
              <a:t> 2. Compare los Evangelios horizontalmente para determinar sus perspectivas únicas.</a:t>
            </a:r>
          </a:p>
          <a:p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615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DA700-EC6F-4692-AC50-BEB48F6B9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Leyendo Los Evangelios Hoy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B47A2-D14C-4B16-988D-1F1FDF08C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02296"/>
            <a:ext cx="10518648" cy="4369904"/>
          </a:xfrm>
        </p:spPr>
        <p:txBody>
          <a:bodyPr>
            <a:normAutofit/>
          </a:bodyPr>
          <a:lstStyle/>
          <a:p>
            <a:r>
              <a:rPr lang="es-ES" sz="2800" dirty="0"/>
              <a:t>El objetivo de una sinopsis no es producir una sola historia, sino más bien comparar sus cuentas para determinar las perspectivas únicas y los temas teológicos de cada Evangelio.</a:t>
            </a:r>
          </a:p>
          <a:p>
            <a:endParaRPr lang="es-ES" sz="2800" dirty="0"/>
          </a:p>
          <a:p>
            <a:r>
              <a:rPr lang="es-ES" sz="2800" dirty="0"/>
              <a:t>Puesto que Mateo, Marcos y Lucas tienen tantas historias comunes, examinándolas de lado a lado puede enseñarnos sobre el propósito único de cada autor por escrito.</a:t>
            </a:r>
          </a:p>
          <a:p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41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DA700-EC6F-4692-AC50-BEB48F6B9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Leyendo Los Evangelios Hoy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B47A2-D14C-4B16-988D-1F1FDF08C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02296"/>
            <a:ext cx="10518648" cy="4369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dirty="0"/>
              <a:t>3. Reconocer los dos niveles de contexto histórico del Evangelio.</a:t>
            </a:r>
          </a:p>
          <a:p>
            <a:r>
              <a:rPr lang="es-ES" sz="3600" dirty="0"/>
              <a:t>Todas las narrativas tienen dos niveles de contexto, el contexto de los acontecimientos de la historia, y el contexto de los autores y lectores originales.</a:t>
            </a:r>
          </a:p>
          <a:p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6732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DA700-EC6F-4692-AC50-BEB48F6B9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Leyendo Los Evangelios Hoy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B47A2-D14C-4B16-988D-1F1FDF08C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02296"/>
            <a:ext cx="10518648" cy="4369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dirty="0"/>
              <a:t>Interpretarlos con exactitud significa aprender sobre el mundo del judaísmo del primer siglo, incluyendo cosas como lugares geográficos, grupos religiosos, gobernantes, y entornos políticos, sociales y culturales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5775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DA700-EC6F-4692-AC50-BEB48F6B9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Leyendo Los Evangelios Hoy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B47A2-D14C-4B16-988D-1F1FDF08C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02296"/>
            <a:ext cx="10518648" cy="4369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dirty="0"/>
              <a:t>Interpretarlos con exactitud significa aprender sobre el mundo del judaísmo del primer siglo, incluyendo cosas como lugares geográficos, grupos religiosos, gobernantes, y entornos políticos, sociales y culturales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11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917FA-9ABF-466D-BDEB-059C0B10F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 </a:t>
            </a:r>
            <a:r>
              <a:rPr lang="en-US" dirty="0" err="1"/>
              <a:t>Evangelios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855E8-005F-479C-94E3-767A5F865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sz="4000" dirty="0"/>
              <a:t>Los Evangelios del Nuevo Testamento proporcionan cuatro perspectivas únicas sobre la vida y el ministerio de Jesús. </a:t>
            </a:r>
          </a:p>
          <a:p>
            <a:pPr marL="0" indent="0">
              <a:buNone/>
            </a:pPr>
            <a:r>
              <a:rPr lang="es-ES" sz="4000" dirty="0"/>
              <a:t>“</a:t>
            </a:r>
            <a:r>
              <a:rPr lang="es-ES" sz="4000" dirty="0" err="1"/>
              <a:t>euangelion</a:t>
            </a:r>
            <a:r>
              <a:rPr lang="es-ES" sz="4000" dirty="0"/>
              <a:t>”- originalmente se refería al mensaje oral acerca de Jesús predicado por los apóstoles (1 Tesalonicenses 1:5).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24787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917FA-9ABF-466D-BDEB-059C0B10F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 </a:t>
            </a:r>
            <a:r>
              <a:rPr lang="en-US" dirty="0" err="1"/>
              <a:t>Evangelios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855E8-005F-479C-94E3-767A5F865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El uso del término “sinóptico” tiene su origen en </a:t>
            </a:r>
            <a:r>
              <a:rPr lang="es-ES" sz="3200" dirty="0" err="1"/>
              <a:t>Griesbach</a:t>
            </a:r>
            <a:r>
              <a:rPr lang="es-ES" sz="3200" dirty="0"/>
              <a:t> (1745–1812). Esta palabra griega significa “visión conjunta”, y ha sido aplicada con toda justicia a los primeros tres Evangelios, dado que sus narraciones tienen tanto en común.</a:t>
            </a:r>
          </a:p>
          <a:p>
            <a:pPr lvl="1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8022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917FA-9ABF-466D-BDEB-059C0B10F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058400" cy="840585"/>
          </a:xfrm>
        </p:spPr>
        <p:txBody>
          <a:bodyPr/>
          <a:lstStyle/>
          <a:p>
            <a:r>
              <a:rPr lang="en-US" dirty="0"/>
              <a:t>Los </a:t>
            </a:r>
            <a:r>
              <a:rPr lang="en-US" dirty="0" err="1"/>
              <a:t>Evangelios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F833545-B939-453A-A47C-3AC8037B2A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103" y="622841"/>
            <a:ext cx="11834539" cy="382988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C58F926-9A49-481E-9F56-7A81310AB485}"/>
              </a:ext>
            </a:extLst>
          </p:cNvPr>
          <p:cNvSpPr txBox="1"/>
          <p:nvPr/>
        </p:nvSpPr>
        <p:spPr>
          <a:xfrm>
            <a:off x="304800" y="4227443"/>
            <a:ext cx="113041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Más de la mitad del contenido de Mateo es igual al de Marcos o estrechamente similar. Sólo unos 40 versículos del material de Marcos no aparecen en Mateo. Aproximadamente una tercera parte de su Evangelio le es peculiar, y unos 200 versículos son compartidos con Lucas sin que aparezcan en Marcos.</a:t>
            </a:r>
          </a:p>
          <a:p>
            <a:pPr lvl="1"/>
            <a:r>
              <a:rPr lang="en-US" sz="2400" dirty="0"/>
              <a:t> </a:t>
            </a:r>
            <a:endParaRPr lang="es-ES" sz="2400" dirty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1968111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917FA-9ABF-466D-BDEB-059C0B10F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 </a:t>
            </a:r>
            <a:r>
              <a:rPr lang="en-US" dirty="0" err="1"/>
              <a:t>Evangelios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855E8-005F-479C-94E3-767A5F865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 Juan, el cuarto Evangelio, ofrece una perspectiva única en términos de su contenido, temas y estructura. </a:t>
            </a:r>
            <a:br>
              <a:rPr lang="es-ES" sz="3200" dirty="0"/>
            </a:br>
            <a:r>
              <a:rPr lang="es-ES" sz="3200" dirty="0"/>
              <a:t>Sólo algunas historias de los sinópticos aparecen en Juan. Mientras que el 90 por ciento del contenido del Evangelio de Marcos aparece en forma similar en Mateo o Lucas, menos del 10 por ciento de este material aparece en Juan.</a:t>
            </a:r>
          </a:p>
          <a:p>
            <a:endParaRPr lang="es-ES" sz="3200" dirty="0"/>
          </a:p>
          <a:p>
            <a:pPr lvl="1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57868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855E8-005F-479C-94E3-767A5F865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0" y="238539"/>
            <a:ext cx="10704178" cy="5933661"/>
          </a:xfrm>
        </p:spPr>
        <p:txBody>
          <a:bodyPr>
            <a:normAutofit fontScale="85000" lnSpcReduction="20000"/>
          </a:bodyPr>
          <a:lstStyle/>
          <a:p>
            <a:endParaRPr lang="es-ES" sz="3200" dirty="0"/>
          </a:p>
          <a:p>
            <a:pPr lvl="1"/>
            <a:r>
              <a:rPr lang="es-ES" sz="4000" dirty="0"/>
              <a:t>Los sinópticos enfatizan la predicación de Jesús acerca del Reino de Dios y la necesidad de arrepentirse y creer las buenas nuevas. </a:t>
            </a:r>
          </a:p>
          <a:p>
            <a:pPr lvl="1"/>
            <a:endParaRPr lang="es-ES" sz="4000" dirty="0"/>
          </a:p>
          <a:p>
            <a:pPr lvl="1"/>
            <a:r>
              <a:rPr lang="es-ES" sz="4000" dirty="0"/>
              <a:t>En Juan, Jesús habla más sobre conocer a Dios y alcanzar la vida eterna, identificándose a sí mismo como el hijo único de Dios que revela al padre.</a:t>
            </a:r>
          </a:p>
          <a:p>
            <a:pPr lvl="1"/>
            <a:endParaRPr lang="es-ES" sz="4000" dirty="0"/>
          </a:p>
          <a:p>
            <a:pPr lvl="1"/>
            <a:r>
              <a:rPr lang="es-ES" sz="4000" dirty="0"/>
              <a:t>La razón de estas diferencias está relacionada con el tiempo y las circunstancias. John probablemente escribió más tarde en el primer siglo, cuando la iglesia enfrentó nuevos desafíos y oponentes.</a:t>
            </a:r>
            <a:endParaRPr lang="en-US" sz="4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BDB7221-5B4B-4698-AEC7-A543D6B02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604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ADC4-4739-47D1-B44E-87F9E2370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¿por qué tenemos cuatro Evangelios?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63B68-8A6E-438E-8440-BB325DAF1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Diversas</a:t>
            </a:r>
            <a:r>
              <a:rPr lang="en-US" sz="3200" dirty="0"/>
              <a:t> </a:t>
            </a:r>
            <a:r>
              <a:rPr lang="en-US" sz="3200" dirty="0" err="1"/>
              <a:t>comunidades</a:t>
            </a:r>
            <a:r>
              <a:rPr lang="en-US" sz="3200" dirty="0"/>
              <a:t>, </a:t>
            </a:r>
            <a:r>
              <a:rPr lang="en-US" sz="3200" dirty="0" err="1"/>
              <a:t>diversos</a:t>
            </a:r>
            <a:r>
              <a:rPr lang="en-US" sz="3200" dirty="0"/>
              <a:t> </a:t>
            </a:r>
            <a:r>
              <a:rPr lang="en-US" sz="3200" dirty="0" err="1"/>
              <a:t>propósitos</a:t>
            </a:r>
            <a:r>
              <a:rPr lang="en-US" sz="3200" dirty="0"/>
              <a:t>.</a:t>
            </a:r>
          </a:p>
          <a:p>
            <a:r>
              <a:rPr lang="es-ES" sz="3200" dirty="0"/>
              <a:t>La respuesta es que cada uno de los cuatro fue escrito a una comunidad diferente dentro de la iglesia primitiva y estaba destinado a abordar las necesidades, preocupaciones y desafíos únicos que enfrenta esa comunidad.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71042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ADC4-4739-47D1-B44E-87F9E2370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¿por qué tenemos cuatro Evangelios?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63B68-8A6E-438E-8440-BB325DAF1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Mateo-</a:t>
            </a:r>
            <a:r>
              <a:rPr lang="es-ES" sz="3200" dirty="0"/>
              <a:t> probablemente fue escrito a una comunidad predominantemente judío-cristiana y estaba destinado a asegurar a estos creyentes que Jesús era efectivamente el Mesías que había cumplido las promesas hechas a Israel en el Antiguo Testamento.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08088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1601</TotalTime>
  <Words>1201</Words>
  <Application>Microsoft Office PowerPoint</Application>
  <PresentationFormat>Widescreen</PresentationFormat>
  <Paragraphs>71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Bookman Old Style</vt:lpstr>
      <vt:lpstr>Century Gothic</vt:lpstr>
      <vt:lpstr>Wingdings</vt:lpstr>
      <vt:lpstr>Wood Type</vt:lpstr>
      <vt:lpstr>Encontrando el Corazon de Dios en los diferentes generos del Nuevo Testamento</vt:lpstr>
      <vt:lpstr>Los Evangelios</vt:lpstr>
      <vt:lpstr>Los Evangelios</vt:lpstr>
      <vt:lpstr>Los Evangelios</vt:lpstr>
      <vt:lpstr>Los Evangelios</vt:lpstr>
      <vt:lpstr>Los Evangelios</vt:lpstr>
      <vt:lpstr>PowerPoint Presentation</vt:lpstr>
      <vt:lpstr>¿por qué tenemos cuatro Evangelios?</vt:lpstr>
      <vt:lpstr>¿por qué tenemos cuatro Evangelios?</vt:lpstr>
      <vt:lpstr>¿por qué tenemos cuatro Evangelios?</vt:lpstr>
      <vt:lpstr>¿por qué tenemos cuatro Evangelios?</vt:lpstr>
      <vt:lpstr>¿por qué tenemos cuatro Evangelios?</vt:lpstr>
      <vt:lpstr>¿por qué tenemos cuatro Evangelios?</vt:lpstr>
      <vt:lpstr>El género evangélico: historia, narrativa y teología. </vt:lpstr>
      <vt:lpstr>El género evangélico: historia, narrativa y teología. </vt:lpstr>
      <vt:lpstr>El género evangélico: historia, narrativa y teología. </vt:lpstr>
      <vt:lpstr>El género evangélico: historia, narrativa y teología. </vt:lpstr>
      <vt:lpstr>El género evangélico: historia, narrativa y teología. </vt:lpstr>
      <vt:lpstr>El género evangélico: teológico. </vt:lpstr>
      <vt:lpstr>El género evangélico: teológico. </vt:lpstr>
      <vt:lpstr>Leyendo Los Evangelios Hoy</vt:lpstr>
      <vt:lpstr>Leyendo Los Evangelios Hoy</vt:lpstr>
      <vt:lpstr>Leyendo Los Evangelios Hoy</vt:lpstr>
      <vt:lpstr>Leyendo Los Evangelios Hoy</vt:lpstr>
      <vt:lpstr>Leyendo Los Evangelios Hoy</vt:lpstr>
      <vt:lpstr>Leyendo Los Evangelios Hoy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Encontrando el Corazon de Dios en los diferentes generos del Nuevo Testamento</dc:title>
  <dc:creator>Josiah Gutierrez</dc:creator>
  <cp:lastModifiedBy>Josiah Gutierrez</cp:lastModifiedBy>
  <cp:revision>10</cp:revision>
  <dcterms:created xsi:type="dcterms:W3CDTF">2018-12-03T03:39:13Z</dcterms:created>
  <dcterms:modified xsi:type="dcterms:W3CDTF">2018-12-09T22:56:34Z</dcterms:modified>
</cp:coreProperties>
</file>